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7.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8.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9.xml" ContentType="application/vnd.openxmlformats-officedocument.theme+xml"/>
  <Override PartName="/ppt/slideLayouts/slideLayout40.xml" ContentType="application/vnd.openxmlformats-officedocument.presentationml.slideLayout+xml"/>
  <Override PartName="/ppt/theme/theme10.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1.xml" ContentType="application/vnd.openxmlformats-officedocument.theme+xml"/>
  <Override PartName="/ppt/slideLayouts/slideLayout44.xml" ContentType="application/vnd.openxmlformats-officedocument.presentationml.slideLayout+xml"/>
  <Override PartName="/ppt/theme/theme1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4" r:id="rId1"/>
    <p:sldMasterId id="2147483656" r:id="rId2"/>
    <p:sldMasterId id="2147483658" r:id="rId3"/>
    <p:sldMasterId id="2147483660" r:id="rId4"/>
    <p:sldMasterId id="2147483664" r:id="rId5"/>
    <p:sldMasterId id="2147483678" r:id="rId6"/>
    <p:sldMasterId id="2147483694" r:id="rId7"/>
    <p:sldMasterId id="2147483705" r:id="rId8"/>
    <p:sldMasterId id="2147483708" r:id="rId9"/>
    <p:sldMasterId id="2147483718" r:id="rId10"/>
    <p:sldMasterId id="2147483720" r:id="rId11"/>
    <p:sldMasterId id="2147483736" r:id="rId12"/>
    <p:sldMasterId id="2147483738" r:id="rId13"/>
    <p:sldMasterId id="2147483750" r:id="rId14"/>
  </p:sldMasterIdLst>
  <p:notesMasterIdLst>
    <p:notesMasterId r:id="rId55"/>
  </p:notesMasterIdLst>
  <p:sldIdLst>
    <p:sldId id="270" r:id="rId15"/>
    <p:sldId id="261" r:id="rId16"/>
    <p:sldId id="309" r:id="rId17"/>
    <p:sldId id="263" r:id="rId18"/>
    <p:sldId id="277" r:id="rId19"/>
    <p:sldId id="312" r:id="rId20"/>
    <p:sldId id="319" r:id="rId21"/>
    <p:sldId id="274" r:id="rId22"/>
    <p:sldId id="318" r:id="rId23"/>
    <p:sldId id="287" r:id="rId24"/>
    <p:sldId id="320" r:id="rId25"/>
    <p:sldId id="321" r:id="rId26"/>
    <p:sldId id="280" r:id="rId27"/>
    <p:sldId id="323" r:id="rId28"/>
    <p:sldId id="333" r:id="rId29"/>
    <p:sldId id="848" r:id="rId30"/>
    <p:sldId id="444" r:id="rId31"/>
    <p:sldId id="681" r:id="rId32"/>
    <p:sldId id="845" r:id="rId33"/>
    <p:sldId id="695" r:id="rId34"/>
    <p:sldId id="837" r:id="rId35"/>
    <p:sldId id="838" r:id="rId36"/>
    <p:sldId id="839" r:id="rId37"/>
    <p:sldId id="840" r:id="rId38"/>
    <p:sldId id="693" r:id="rId39"/>
    <p:sldId id="694" r:id="rId40"/>
    <p:sldId id="841" r:id="rId41"/>
    <p:sldId id="842" r:id="rId42"/>
    <p:sldId id="843" r:id="rId43"/>
    <p:sldId id="844" r:id="rId44"/>
    <p:sldId id="819" r:id="rId45"/>
    <p:sldId id="849" r:id="rId46"/>
    <p:sldId id="335" r:id="rId47"/>
    <p:sldId id="846" r:id="rId48"/>
    <p:sldId id="332" r:id="rId49"/>
    <p:sldId id="329" r:id="rId50"/>
    <p:sldId id="330" r:id="rId51"/>
    <p:sldId id="847" r:id="rId52"/>
    <p:sldId id="331" r:id="rId53"/>
    <p:sldId id="260" r:id="rId54"/>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A61B39E-B35D-844A-4A34-B7147E409277}" name="Dan Brown" initials="DB" userId="Dan Brow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2930"/>
    <a:srgbClr val="AD5A07"/>
    <a:srgbClr val="CE6B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116" d="100"/>
          <a:sy n="116" d="100"/>
        </p:scale>
        <p:origin x="108" y="3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54"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B45C560B-097C-4174-8FE2-806DDC6F777D}" type="datetimeFigureOut">
              <a:rPr lang="en-US" smtClean="0"/>
              <a:t>4/28/2022</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A328FC5D-EB2B-4C7E-B623-266AF67A077B}" type="slidenum">
              <a:rPr lang="en-US" smtClean="0"/>
              <a:t>‹#›</a:t>
            </a:fld>
            <a:endParaRPr lang="en-US"/>
          </a:p>
        </p:txBody>
      </p:sp>
    </p:spTree>
    <p:extLst>
      <p:ext uri="{BB962C8B-B14F-4D97-AF65-F5344CB8AC3E}">
        <p14:creationId xmlns:p14="http://schemas.microsoft.com/office/powerpoint/2010/main" val="2466384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Organization"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en.wikipedia.org/wiki/Business_process" TargetMode="External"/><Relationship Id="rId4" Type="http://schemas.openxmlformats.org/officeDocument/2006/relationships/hyperlink" Target="https://en.wikipedia.org/wiki/Policy"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This is title of workshop on ASQ webpage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BADF6-E887-4F53-9A02-998BCB8B74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584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The international standard ISO 9000:2015 (Title: Quality management systems - fundamentals and vocabulary) defines the term in chapter 3.5.3 as a "set of interrelated or interacting elements of an </a:t>
            </a:r>
            <a:r>
              <a:rPr lang="en-US" b="0" i="0" u="none" strike="noStrike" dirty="0">
                <a:solidFill>
                  <a:srgbClr val="0645AD"/>
                </a:solidFill>
                <a:effectLst/>
                <a:latin typeface="Arial" panose="020B0604020202020204" pitchFamily="34" charset="0"/>
                <a:hlinkClick r:id="rId3" tooltip="Organization"/>
              </a:rPr>
              <a:t>organization</a:t>
            </a:r>
            <a:r>
              <a:rPr lang="en-US" b="0" i="0" dirty="0">
                <a:solidFill>
                  <a:srgbClr val="202122"/>
                </a:solidFill>
                <a:effectLst/>
                <a:latin typeface="Arial" panose="020B0604020202020204" pitchFamily="34" charset="0"/>
              </a:rPr>
              <a:t> to establish </a:t>
            </a:r>
            <a:r>
              <a:rPr lang="en-US" b="0" i="0" u="none" strike="noStrike" dirty="0">
                <a:solidFill>
                  <a:srgbClr val="0645AD"/>
                </a:solidFill>
                <a:effectLst/>
                <a:latin typeface="Arial" panose="020B0604020202020204" pitchFamily="34" charset="0"/>
                <a:hlinkClick r:id="rId4" tooltip="Policy"/>
              </a:rPr>
              <a:t>policies</a:t>
            </a:r>
            <a:r>
              <a:rPr lang="en-US" b="0" i="0" dirty="0">
                <a:solidFill>
                  <a:srgbClr val="202122"/>
                </a:solidFill>
                <a:effectLst/>
                <a:latin typeface="Arial" panose="020B0604020202020204" pitchFamily="34" charset="0"/>
              </a:rPr>
              <a:t> and objectives, and </a:t>
            </a:r>
            <a:r>
              <a:rPr lang="en-US" b="0" i="0" u="none" strike="noStrike" dirty="0">
                <a:solidFill>
                  <a:srgbClr val="0645AD"/>
                </a:solidFill>
                <a:effectLst/>
                <a:latin typeface="Arial" panose="020B0604020202020204" pitchFamily="34" charset="0"/>
                <a:hlinkClick r:id="rId5" tooltip="Business process"/>
              </a:rPr>
              <a:t>processes</a:t>
            </a:r>
            <a:r>
              <a:rPr lang="en-US" b="0" i="0" dirty="0">
                <a:solidFill>
                  <a:srgbClr val="202122"/>
                </a:solidFill>
                <a:effectLst/>
                <a:latin typeface="Arial" panose="020B0604020202020204" pitchFamily="34" charset="0"/>
              </a:rPr>
              <a:t> to achieve those objectives"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BADF6-E887-4F53-9A02-998BCB8B74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590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BADF6-E887-4F53-9A02-998BCB8B74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9941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4E8AA586-57B7-43E2-AB39-3BD902529B5C}"/>
              </a:ext>
            </a:extLst>
          </p:cNvPr>
          <p:cNvSpPr>
            <a:spLocks noGrp="1" noRot="1" noChangeAspect="1" noTextEdit="1"/>
          </p:cNvSpPr>
          <p:nvPr>
            <p:ph type="sldImg"/>
          </p:nvPr>
        </p:nvSpPr>
        <p:spPr>
          <a:xfrm>
            <a:off x="717550" y="1162050"/>
            <a:ext cx="5575300" cy="3136900"/>
          </a:xfrm>
          <a:ln/>
        </p:spPr>
      </p:sp>
      <p:sp>
        <p:nvSpPr>
          <p:cNvPr id="46083" name="Notes Placeholder 2">
            <a:extLst>
              <a:ext uri="{FF2B5EF4-FFF2-40B4-BE49-F238E27FC236}">
                <a16:creationId xmlns:a16="http://schemas.microsoft.com/office/drawing/2014/main" id="{80B1CC6F-EF9C-4302-BA65-278E13627CD2}"/>
              </a:ext>
            </a:extLst>
          </p:cNvPr>
          <p:cNvSpPr>
            <a:spLocks noGrp="1"/>
          </p:cNvSpPr>
          <p:nvPr>
            <p:ph type="body" idx="1"/>
          </p:nvPr>
        </p:nvSpPr>
        <p:spPr>
          <a:xfrm>
            <a:off x="383896" y="4373112"/>
            <a:ext cx="6228506" cy="4142039"/>
          </a:xfrm>
          <a:ln/>
        </p:spPr>
        <p:txBody>
          <a:bodyPr/>
          <a:lstStyle/>
          <a:p>
            <a:pPr>
              <a:defRPr/>
            </a:pPr>
            <a:endParaRPr lang="en-US" sz="1800" dirty="0"/>
          </a:p>
        </p:txBody>
      </p:sp>
      <p:sp>
        <p:nvSpPr>
          <p:cNvPr id="68612" name="Slide Number Placeholder 3">
            <a:extLst>
              <a:ext uri="{FF2B5EF4-FFF2-40B4-BE49-F238E27FC236}">
                <a16:creationId xmlns:a16="http://schemas.microsoft.com/office/drawing/2014/main" id="{34E70D54-724E-4C96-A5DB-8F9DB2A5870E}"/>
              </a:ext>
            </a:extLst>
          </p:cNvPr>
          <p:cNvSpPr txBox="1">
            <a:spLocks noGrp="1"/>
          </p:cNvSpPr>
          <p:nvPr/>
        </p:nvSpPr>
        <p:spPr bwMode="auto">
          <a:xfrm>
            <a:off x="3920434" y="8743081"/>
            <a:ext cx="2999085" cy="462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8" tIns="46058" rIns="92118" bIns="4605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318DCDB-2681-4903-8083-0EEE65606EC4}" type="slidenum">
              <a:rPr kumimoji="0" lang="en-US" altLang="en-US" sz="1100" b="1" i="0" u="none" strike="noStrike" kern="1200" cap="none" spc="0" normalizeH="0" baseline="0" noProof="0">
                <a:ln>
                  <a:noFill/>
                </a:ln>
                <a:solidFill>
                  <a:prstClr val="black"/>
                </a:solidFill>
                <a:effectLst/>
                <a:uLnTx/>
                <a:uFillTx/>
                <a:latin typeface="Arial Rounded MT Bold" panose="020F07040305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100" b="1" i="0" u="none" strike="noStrike" kern="1200" cap="none" spc="0" normalizeH="0" baseline="0" noProof="0">
              <a:ln>
                <a:noFill/>
              </a:ln>
              <a:solidFill>
                <a:prstClr val="black"/>
              </a:solidFill>
              <a:effectLst/>
              <a:uLnTx/>
              <a:uFillTx/>
              <a:latin typeface="Arial Rounded MT Bold" panose="020F0704030504030204" pitchFamily="34" charset="0"/>
              <a:ea typeface="+mn-ea"/>
              <a:cs typeface="+mn-cs"/>
            </a:endParaRPr>
          </a:p>
        </p:txBody>
      </p:sp>
    </p:spTree>
    <p:extLst>
      <p:ext uri="{BB962C8B-B14F-4D97-AF65-F5344CB8AC3E}">
        <p14:creationId xmlns:p14="http://schemas.microsoft.com/office/powerpoint/2010/main" val="2705109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BADF6-E887-4F53-9A02-998BCB8B74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2795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BADF6-E887-4F53-9A02-998BCB8B74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2475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9.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4.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10"/>
          <p:cNvSpPr>
            <a:spLocks noGrp="1"/>
          </p:cNvSpPr>
          <p:nvPr>
            <p:ph type="body" sz="quarter" idx="11"/>
          </p:nvPr>
        </p:nvSpPr>
        <p:spPr>
          <a:xfrm>
            <a:off x="867178" y="607140"/>
            <a:ext cx="10457644" cy="487561"/>
          </a:xfrm>
          <a:prstGeom prst="rect">
            <a:avLst/>
          </a:prstGeom>
        </p:spPr>
        <p:txBody>
          <a:bodyPr/>
          <a:lstStyle>
            <a:lvl1pPr marL="0" indent="0" algn="ctr">
              <a:buFontTx/>
              <a:buNone/>
              <a:defRPr sz="3200" b="1" spc="0" baseline="0">
                <a:solidFill>
                  <a:schemeClr val="tx1"/>
                </a:solidFill>
                <a:effectLst/>
                <a:latin typeface="+mj-lt"/>
              </a:defRPr>
            </a:lvl1pPr>
          </a:lstStyle>
          <a:p>
            <a:pPr lvl="0"/>
            <a:endParaRPr lang="en-US"/>
          </a:p>
        </p:txBody>
      </p:sp>
      <p:sp>
        <p:nvSpPr>
          <p:cNvPr id="8" name="Chart Placeholder 2"/>
          <p:cNvSpPr>
            <a:spLocks noGrp="1"/>
          </p:cNvSpPr>
          <p:nvPr>
            <p:ph type="chart" sz="quarter" idx="12"/>
          </p:nvPr>
        </p:nvSpPr>
        <p:spPr>
          <a:xfrm>
            <a:off x="918257" y="1924687"/>
            <a:ext cx="5933955" cy="3561714"/>
          </a:xfrm>
          <a:prstGeom prst="rect">
            <a:avLst/>
          </a:prstGeom>
        </p:spPr>
        <p:txBody>
          <a:bodyPr/>
          <a:lstStyle>
            <a:lvl1pPr marL="0" indent="0" algn="ctr">
              <a:buFontTx/>
              <a:buNone/>
              <a:defRPr sz="1800">
                <a:solidFill>
                  <a:schemeClr val="tx1">
                    <a:lumMod val="85000"/>
                    <a:lumOff val="15000"/>
                  </a:schemeClr>
                </a:solidFill>
                <a:latin typeface="Metropolis Light" panose="00000500000000000000" pitchFamily="50" charset="0"/>
                <a:ea typeface="Metropolis Light" panose="00000500000000000000" pitchFamily="50" charset="0"/>
              </a:defRPr>
            </a:lvl1pPr>
          </a:lstStyle>
          <a:p>
            <a:endParaRPr lang="en-US"/>
          </a:p>
        </p:txBody>
      </p:sp>
      <p:sp>
        <p:nvSpPr>
          <p:cNvPr id="9" name="Text Placeholder 7"/>
          <p:cNvSpPr>
            <a:spLocks noGrp="1"/>
          </p:cNvSpPr>
          <p:nvPr>
            <p:ph type="body" sz="quarter" idx="51" hasCustomPrompt="1"/>
          </p:nvPr>
        </p:nvSpPr>
        <p:spPr>
          <a:xfrm>
            <a:off x="7753217" y="2396098"/>
            <a:ext cx="3520525" cy="562654"/>
          </a:xfrm>
          <a:prstGeom prst="rect">
            <a:avLst/>
          </a:prstGeom>
          <a:noFill/>
        </p:spPr>
        <p:txBody>
          <a:bodyPr/>
          <a:lstStyle>
            <a:lvl1pPr marL="0" indent="0" algn="l">
              <a:buFontTx/>
              <a:buNone/>
              <a:defRPr sz="1200" b="0" baseline="0">
                <a:solidFill>
                  <a:schemeClr val="tx1">
                    <a:lumMod val="75000"/>
                    <a:lumOff val="25000"/>
                  </a:schemeClr>
                </a:solidFill>
                <a:latin typeface="+mn-lt"/>
                <a:ea typeface="Metropolis Light" panose="00000500000000000000" pitchFamily="50" charset="0"/>
                <a:cs typeface="Open Sans Light" panose="020B0306030504020204" pitchFamily="34" charset="0"/>
              </a:defRPr>
            </a:lvl1pPr>
          </a:lstStyle>
          <a:p>
            <a:pPr lvl="0"/>
            <a:r>
              <a:rPr lang="en-US"/>
              <a:t>Your Text Here…</a:t>
            </a:r>
          </a:p>
        </p:txBody>
      </p:sp>
      <p:sp>
        <p:nvSpPr>
          <p:cNvPr id="10" name="Text Placeholder 7"/>
          <p:cNvSpPr>
            <a:spLocks noGrp="1"/>
          </p:cNvSpPr>
          <p:nvPr>
            <p:ph type="body" sz="quarter" idx="52" hasCustomPrompt="1"/>
          </p:nvPr>
        </p:nvSpPr>
        <p:spPr>
          <a:xfrm>
            <a:off x="7753217" y="2053477"/>
            <a:ext cx="3520525" cy="264684"/>
          </a:xfrm>
          <a:prstGeom prst="rect">
            <a:avLst/>
          </a:prstGeom>
          <a:noFill/>
        </p:spPr>
        <p:txBody>
          <a:bodyPr/>
          <a:lstStyle>
            <a:lvl1pPr marL="0" indent="0" algn="l">
              <a:buFontTx/>
              <a:buNone/>
              <a:defRPr sz="1800" b="0" baseline="0">
                <a:solidFill>
                  <a:schemeClr val="accent1"/>
                </a:solidFill>
                <a:latin typeface="+mj-lt"/>
                <a:ea typeface="Metropolis Medium" panose="00000600000000000000" pitchFamily="50" charset="0"/>
                <a:cs typeface="Open Sans" panose="020B0606030504020204" pitchFamily="34" charset="0"/>
              </a:defRPr>
            </a:lvl1pPr>
          </a:lstStyle>
          <a:p>
            <a:pPr lvl="0"/>
            <a:r>
              <a:rPr lang="en-US"/>
              <a:t>YOUR TEXT HERE…</a:t>
            </a:r>
          </a:p>
        </p:txBody>
      </p:sp>
      <p:sp>
        <p:nvSpPr>
          <p:cNvPr id="11" name="Text Placeholder 7"/>
          <p:cNvSpPr>
            <a:spLocks noGrp="1"/>
          </p:cNvSpPr>
          <p:nvPr>
            <p:ph type="body" sz="quarter" idx="53" hasCustomPrompt="1"/>
          </p:nvPr>
        </p:nvSpPr>
        <p:spPr>
          <a:xfrm>
            <a:off x="7753217" y="3589178"/>
            <a:ext cx="3520525" cy="562654"/>
          </a:xfrm>
          <a:prstGeom prst="rect">
            <a:avLst/>
          </a:prstGeom>
          <a:noFill/>
        </p:spPr>
        <p:txBody>
          <a:bodyPr/>
          <a:lstStyle>
            <a:lvl1pPr marL="0" indent="0" algn="l">
              <a:buFontTx/>
              <a:buNone/>
              <a:defRPr sz="1200" b="0" baseline="0">
                <a:solidFill>
                  <a:schemeClr val="tx1">
                    <a:lumMod val="75000"/>
                    <a:lumOff val="25000"/>
                  </a:schemeClr>
                </a:solidFill>
                <a:latin typeface="+mn-lt"/>
                <a:ea typeface="Metropolis Light" panose="00000500000000000000" pitchFamily="50" charset="0"/>
                <a:cs typeface="Open Sans Light" panose="020B0306030504020204" pitchFamily="34" charset="0"/>
              </a:defRPr>
            </a:lvl1pPr>
          </a:lstStyle>
          <a:p>
            <a:pPr lvl="0"/>
            <a:r>
              <a:rPr lang="en-US"/>
              <a:t>Your Text Here…</a:t>
            </a:r>
          </a:p>
        </p:txBody>
      </p:sp>
      <p:sp>
        <p:nvSpPr>
          <p:cNvPr id="12" name="Text Placeholder 7"/>
          <p:cNvSpPr>
            <a:spLocks noGrp="1"/>
          </p:cNvSpPr>
          <p:nvPr>
            <p:ph type="body" sz="quarter" idx="54" hasCustomPrompt="1"/>
          </p:nvPr>
        </p:nvSpPr>
        <p:spPr>
          <a:xfrm>
            <a:off x="7753217" y="3246557"/>
            <a:ext cx="3520525" cy="264684"/>
          </a:xfrm>
          <a:prstGeom prst="rect">
            <a:avLst/>
          </a:prstGeom>
          <a:noFill/>
        </p:spPr>
        <p:txBody>
          <a:bodyPr/>
          <a:lstStyle>
            <a:lvl1pPr marL="0" indent="0" algn="l">
              <a:buFontTx/>
              <a:buNone/>
              <a:defRPr sz="1800" b="0" baseline="0">
                <a:solidFill>
                  <a:schemeClr val="accent2"/>
                </a:solidFill>
                <a:latin typeface="+mj-lt"/>
                <a:ea typeface="Metropolis Medium" panose="00000600000000000000" pitchFamily="50" charset="0"/>
                <a:cs typeface="Open Sans" panose="020B0606030504020204" pitchFamily="34" charset="0"/>
              </a:defRPr>
            </a:lvl1pPr>
          </a:lstStyle>
          <a:p>
            <a:pPr lvl="0"/>
            <a:r>
              <a:rPr lang="en-US"/>
              <a:t>YOUR TEXT HERE…</a:t>
            </a:r>
          </a:p>
        </p:txBody>
      </p:sp>
      <p:sp>
        <p:nvSpPr>
          <p:cNvPr id="13" name="Text Placeholder 7"/>
          <p:cNvSpPr>
            <a:spLocks noGrp="1"/>
          </p:cNvSpPr>
          <p:nvPr>
            <p:ph type="body" sz="quarter" idx="55" hasCustomPrompt="1"/>
          </p:nvPr>
        </p:nvSpPr>
        <p:spPr>
          <a:xfrm>
            <a:off x="7753217" y="4794958"/>
            <a:ext cx="3520525" cy="562654"/>
          </a:xfrm>
          <a:prstGeom prst="rect">
            <a:avLst/>
          </a:prstGeom>
          <a:noFill/>
        </p:spPr>
        <p:txBody>
          <a:bodyPr/>
          <a:lstStyle>
            <a:lvl1pPr marL="0" indent="0" algn="l">
              <a:buFontTx/>
              <a:buNone/>
              <a:defRPr sz="1200" b="0" baseline="0">
                <a:solidFill>
                  <a:schemeClr val="tx1">
                    <a:lumMod val="75000"/>
                    <a:lumOff val="25000"/>
                  </a:schemeClr>
                </a:solidFill>
                <a:latin typeface="+mn-lt"/>
                <a:ea typeface="Metropolis Light" panose="00000500000000000000" pitchFamily="50" charset="0"/>
                <a:cs typeface="Open Sans Light" panose="020B0306030504020204" pitchFamily="34" charset="0"/>
              </a:defRPr>
            </a:lvl1pPr>
          </a:lstStyle>
          <a:p>
            <a:pPr lvl="0"/>
            <a:r>
              <a:rPr lang="en-US"/>
              <a:t>Your Text Here…</a:t>
            </a:r>
          </a:p>
        </p:txBody>
      </p:sp>
      <p:sp>
        <p:nvSpPr>
          <p:cNvPr id="14" name="Text Placeholder 7"/>
          <p:cNvSpPr>
            <a:spLocks noGrp="1"/>
          </p:cNvSpPr>
          <p:nvPr>
            <p:ph type="body" sz="quarter" idx="56" hasCustomPrompt="1"/>
          </p:nvPr>
        </p:nvSpPr>
        <p:spPr>
          <a:xfrm>
            <a:off x="7753217" y="4452337"/>
            <a:ext cx="3520525" cy="264684"/>
          </a:xfrm>
          <a:prstGeom prst="rect">
            <a:avLst/>
          </a:prstGeom>
          <a:noFill/>
        </p:spPr>
        <p:txBody>
          <a:bodyPr/>
          <a:lstStyle>
            <a:lvl1pPr marL="0" indent="0" algn="l">
              <a:buFontTx/>
              <a:buNone/>
              <a:defRPr sz="1800" b="0" baseline="0">
                <a:solidFill>
                  <a:schemeClr val="accent3"/>
                </a:solidFill>
                <a:latin typeface="+mj-lt"/>
                <a:ea typeface="Metropolis Medium" panose="00000600000000000000" pitchFamily="50" charset="0"/>
                <a:cs typeface="Open Sans" panose="020B0606030504020204" pitchFamily="34" charset="0"/>
              </a:defRPr>
            </a:lvl1pPr>
          </a:lstStyle>
          <a:p>
            <a:pPr lvl="0"/>
            <a:r>
              <a:rPr lang="en-US"/>
              <a:t>YOUR TEXT HERE…</a:t>
            </a:r>
          </a:p>
        </p:txBody>
      </p:sp>
      <p:sp>
        <p:nvSpPr>
          <p:cNvPr id="15" name="Oval 14"/>
          <p:cNvSpPr/>
          <p:nvPr userDrawn="1"/>
        </p:nvSpPr>
        <p:spPr>
          <a:xfrm>
            <a:off x="7413629" y="2077227"/>
            <a:ext cx="264684" cy="2646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Metropolis Light" panose="00000500000000000000" pitchFamily="50" charset="0"/>
            </a:endParaRPr>
          </a:p>
        </p:txBody>
      </p:sp>
      <p:sp>
        <p:nvSpPr>
          <p:cNvPr id="16" name="Oval 15"/>
          <p:cNvSpPr/>
          <p:nvPr userDrawn="1"/>
        </p:nvSpPr>
        <p:spPr>
          <a:xfrm>
            <a:off x="7413629" y="3270307"/>
            <a:ext cx="264684" cy="2646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Metropolis Light" panose="00000500000000000000" pitchFamily="50" charset="0"/>
            </a:endParaRPr>
          </a:p>
        </p:txBody>
      </p:sp>
      <p:sp>
        <p:nvSpPr>
          <p:cNvPr id="17" name="Oval 16"/>
          <p:cNvSpPr/>
          <p:nvPr userDrawn="1"/>
        </p:nvSpPr>
        <p:spPr>
          <a:xfrm>
            <a:off x="7413629" y="4475262"/>
            <a:ext cx="264684" cy="2646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Metropolis Light" panose="00000500000000000000" pitchFamily="50" charset="0"/>
            </a:endParaRPr>
          </a:p>
        </p:txBody>
      </p:sp>
    </p:spTree>
    <p:extLst>
      <p:ext uri="{BB962C8B-B14F-4D97-AF65-F5344CB8AC3E}">
        <p14:creationId xmlns:p14="http://schemas.microsoft.com/office/powerpoint/2010/main" val="730668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5" name="Picture Placeholder 11"/>
          <p:cNvSpPr>
            <a:spLocks noGrp="1"/>
          </p:cNvSpPr>
          <p:nvPr>
            <p:ph type="pic" sz="quarter" idx="15" hasCustomPrompt="1"/>
          </p:nvPr>
        </p:nvSpPr>
        <p:spPr>
          <a:xfrm>
            <a:off x="6096000" y="1558341"/>
            <a:ext cx="5228822" cy="4173900"/>
          </a:xfrm>
          <a:prstGeom prst="rect">
            <a:avLst/>
          </a:prstGeom>
          <a:solidFill>
            <a:schemeClr val="bg1">
              <a:lumMod val="95000"/>
            </a:schemeClr>
          </a:solidFill>
          <a:ln w="38100">
            <a:noFill/>
          </a:ln>
        </p:spPr>
        <p:txBody>
          <a:bodyPr/>
          <a:lstStyle>
            <a:lvl1pPr marL="0" indent="0" algn="ctr">
              <a:buFontTx/>
              <a:buNone/>
              <a:defRPr sz="1800">
                <a:latin typeface="+mn-lt"/>
              </a:defRPr>
            </a:lvl1pPr>
          </a:lstStyle>
          <a:p>
            <a:r>
              <a:rPr lang="en-US"/>
              <a:t> </a:t>
            </a:r>
          </a:p>
        </p:txBody>
      </p:sp>
      <p:sp>
        <p:nvSpPr>
          <p:cNvPr id="47" name="Text Placeholder 10"/>
          <p:cNvSpPr>
            <a:spLocks noGrp="1"/>
          </p:cNvSpPr>
          <p:nvPr>
            <p:ph type="body" sz="quarter" idx="17"/>
          </p:nvPr>
        </p:nvSpPr>
        <p:spPr>
          <a:xfrm>
            <a:off x="867179" y="2318195"/>
            <a:ext cx="5069983" cy="3414046"/>
          </a:xfrm>
          <a:prstGeom prst="rect">
            <a:avLst/>
          </a:prstGeom>
        </p:spPr>
        <p:txBody>
          <a:bodyPr/>
          <a:lstStyle>
            <a:lvl1pPr marL="285750" indent="-285750" algn="l">
              <a:spcBef>
                <a:spcPts val="500"/>
              </a:spcBef>
              <a:buClr>
                <a:schemeClr val="accent1"/>
              </a:buClr>
              <a:buFont typeface="Wingdings" panose="05000000000000000000" pitchFamily="2" charset="2"/>
              <a:buChar char="§"/>
              <a:defRPr sz="1400" b="0" spc="0" baseline="0">
                <a:solidFill>
                  <a:schemeClr val="accent2"/>
                </a:solidFill>
                <a:effectLst/>
                <a:latin typeface="+mn-lt"/>
              </a:defRPr>
            </a:lvl1pPr>
          </a:lstStyle>
          <a:p>
            <a:pPr lvl="0"/>
            <a:endParaRPr lang="en-US"/>
          </a:p>
        </p:txBody>
      </p:sp>
      <p:sp>
        <p:nvSpPr>
          <p:cNvPr id="8" name="Text Placeholder 10"/>
          <p:cNvSpPr>
            <a:spLocks noGrp="1"/>
          </p:cNvSpPr>
          <p:nvPr>
            <p:ph type="body" sz="quarter" idx="11"/>
          </p:nvPr>
        </p:nvSpPr>
        <p:spPr>
          <a:xfrm>
            <a:off x="867178" y="607140"/>
            <a:ext cx="10457644" cy="487561"/>
          </a:xfrm>
          <a:prstGeom prst="rect">
            <a:avLst/>
          </a:prstGeom>
        </p:spPr>
        <p:txBody>
          <a:bodyPr/>
          <a:lstStyle>
            <a:lvl1pPr marL="0" indent="0" algn="ctr">
              <a:buFontTx/>
              <a:buNone/>
              <a:defRPr sz="3200" b="1" spc="0" baseline="0">
                <a:solidFill>
                  <a:schemeClr val="tx1"/>
                </a:solidFill>
                <a:effectLst/>
                <a:latin typeface="+mj-lt"/>
              </a:defRPr>
            </a:lvl1pPr>
          </a:lstStyle>
          <a:p>
            <a:pPr lvl="0"/>
            <a:endParaRPr lang="en-US"/>
          </a:p>
        </p:txBody>
      </p:sp>
      <p:sp>
        <p:nvSpPr>
          <p:cNvPr id="9" name="Text Placeholder 10"/>
          <p:cNvSpPr>
            <a:spLocks noGrp="1"/>
          </p:cNvSpPr>
          <p:nvPr>
            <p:ph type="body" sz="quarter" idx="18"/>
          </p:nvPr>
        </p:nvSpPr>
        <p:spPr>
          <a:xfrm>
            <a:off x="867178" y="1558339"/>
            <a:ext cx="5069983" cy="592429"/>
          </a:xfrm>
          <a:prstGeom prst="rect">
            <a:avLst/>
          </a:prstGeom>
        </p:spPr>
        <p:txBody>
          <a:bodyPr/>
          <a:lstStyle>
            <a:lvl1pPr marL="0" indent="0" algn="l">
              <a:buFontTx/>
              <a:buNone/>
              <a:defRPr sz="1700" b="0" spc="0" baseline="0">
                <a:solidFill>
                  <a:schemeClr val="accent1"/>
                </a:solidFill>
                <a:effectLst/>
                <a:latin typeface="+mn-lt"/>
              </a:defRPr>
            </a:lvl1pPr>
          </a:lstStyle>
          <a:p>
            <a:pPr lvl="0"/>
            <a:endParaRPr lang="en-US"/>
          </a:p>
        </p:txBody>
      </p:sp>
    </p:spTree>
    <p:extLst>
      <p:ext uri="{BB962C8B-B14F-4D97-AF65-F5344CB8AC3E}">
        <p14:creationId xmlns:p14="http://schemas.microsoft.com/office/powerpoint/2010/main" val="3129558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10"/>
          <p:cNvSpPr>
            <a:spLocks noGrp="1"/>
          </p:cNvSpPr>
          <p:nvPr>
            <p:ph type="body" sz="quarter" idx="11"/>
          </p:nvPr>
        </p:nvSpPr>
        <p:spPr>
          <a:xfrm>
            <a:off x="867178" y="735930"/>
            <a:ext cx="10457644" cy="487561"/>
          </a:xfrm>
          <a:prstGeom prst="rect">
            <a:avLst/>
          </a:prstGeom>
        </p:spPr>
        <p:txBody>
          <a:bodyPr/>
          <a:lstStyle>
            <a:lvl1pPr marL="0" indent="0" algn="ctr">
              <a:buFontTx/>
              <a:buNone/>
              <a:defRPr sz="3200" b="1" spc="0" baseline="0">
                <a:solidFill>
                  <a:schemeClr val="accent1"/>
                </a:solidFill>
                <a:effectLst>
                  <a:outerShdw blurRad="38100" dist="38100" dir="2700000" algn="tl">
                    <a:srgbClr val="000000">
                      <a:alpha val="43137"/>
                    </a:srgbClr>
                  </a:outerShdw>
                </a:effectLst>
                <a:latin typeface="+mj-lt"/>
              </a:defRPr>
            </a:lvl1pPr>
          </a:lstStyle>
          <a:p>
            <a:pPr lvl="0"/>
            <a:endParaRPr lang="en-US"/>
          </a:p>
        </p:txBody>
      </p:sp>
      <p:sp>
        <p:nvSpPr>
          <p:cNvPr id="8" name="Text Placeholder 10"/>
          <p:cNvSpPr>
            <a:spLocks noGrp="1"/>
          </p:cNvSpPr>
          <p:nvPr>
            <p:ph type="body" sz="quarter" idx="12"/>
          </p:nvPr>
        </p:nvSpPr>
        <p:spPr>
          <a:xfrm>
            <a:off x="867178" y="1261818"/>
            <a:ext cx="10457644" cy="360920"/>
          </a:xfrm>
          <a:prstGeom prst="rect">
            <a:avLst/>
          </a:prstGeom>
        </p:spPr>
        <p:txBody>
          <a:bodyPr/>
          <a:lstStyle>
            <a:lvl1pPr marL="0" indent="0" algn="ctr">
              <a:buFontTx/>
              <a:buNone/>
              <a:defRPr sz="2000" b="0" spc="0" baseline="0">
                <a:solidFill>
                  <a:schemeClr val="bg1"/>
                </a:solidFill>
                <a:effectLst>
                  <a:outerShdw blurRad="38100" dist="38100" dir="2700000" algn="tl">
                    <a:srgbClr val="000000">
                      <a:alpha val="43137"/>
                    </a:srgbClr>
                  </a:outerShdw>
                </a:effectLst>
                <a:latin typeface="+mn-lt"/>
              </a:defRPr>
            </a:lvl1pPr>
          </a:lstStyle>
          <a:p>
            <a:pPr lvl="0"/>
            <a:endParaRPr lang="en-US"/>
          </a:p>
        </p:txBody>
      </p:sp>
      <p:sp>
        <p:nvSpPr>
          <p:cNvPr id="9" name="Picture Placeholder 11"/>
          <p:cNvSpPr>
            <a:spLocks noGrp="1"/>
          </p:cNvSpPr>
          <p:nvPr>
            <p:ph type="pic" sz="quarter" idx="15" hasCustomPrompt="1"/>
          </p:nvPr>
        </p:nvSpPr>
        <p:spPr>
          <a:xfrm>
            <a:off x="4989427" y="2322428"/>
            <a:ext cx="2213146" cy="2213145"/>
          </a:xfrm>
          <a:prstGeom prst="ellipse">
            <a:avLst/>
          </a:prstGeom>
          <a:solidFill>
            <a:schemeClr val="bg1">
              <a:lumMod val="95000"/>
            </a:schemeClr>
          </a:solidFill>
          <a:ln w="38100">
            <a:solidFill>
              <a:schemeClr val="bg1"/>
            </a:solidFill>
          </a:ln>
        </p:spPr>
        <p:txBody>
          <a:bodyPr/>
          <a:lstStyle>
            <a:lvl1pPr marL="0" indent="0" algn="ctr">
              <a:buFontTx/>
              <a:buNone/>
              <a:defRPr sz="1800">
                <a:latin typeface="+mn-lt"/>
              </a:defRPr>
            </a:lvl1pPr>
          </a:lstStyle>
          <a:p>
            <a:r>
              <a:rPr lang="en-US"/>
              <a:t> </a:t>
            </a:r>
          </a:p>
        </p:txBody>
      </p:sp>
      <p:sp>
        <p:nvSpPr>
          <p:cNvPr id="10" name="Text Placeholder 10"/>
          <p:cNvSpPr>
            <a:spLocks noGrp="1"/>
          </p:cNvSpPr>
          <p:nvPr>
            <p:ph type="body" sz="quarter" idx="16"/>
          </p:nvPr>
        </p:nvSpPr>
        <p:spPr>
          <a:xfrm>
            <a:off x="867178" y="4722904"/>
            <a:ext cx="10457644" cy="969560"/>
          </a:xfrm>
          <a:prstGeom prst="rect">
            <a:avLst/>
          </a:prstGeom>
        </p:spPr>
        <p:txBody>
          <a:bodyPr/>
          <a:lstStyle>
            <a:lvl1pPr marL="0" indent="0" algn="ctr">
              <a:buFontTx/>
              <a:buNone/>
              <a:defRPr sz="1600" b="0" spc="0" baseline="0">
                <a:solidFill>
                  <a:schemeClr val="tx1"/>
                </a:solidFill>
                <a:effectLst/>
                <a:latin typeface="+mn-lt"/>
              </a:defRPr>
            </a:lvl1pPr>
          </a:lstStyle>
          <a:p>
            <a:pPr lvl="0"/>
            <a:endParaRPr lang="en-US"/>
          </a:p>
        </p:txBody>
      </p:sp>
    </p:spTree>
    <p:extLst>
      <p:ext uri="{BB962C8B-B14F-4D97-AF65-F5344CB8AC3E}">
        <p14:creationId xmlns:p14="http://schemas.microsoft.com/office/powerpoint/2010/main" val="357517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ext Placeholder 10"/>
          <p:cNvSpPr>
            <a:spLocks noGrp="1"/>
          </p:cNvSpPr>
          <p:nvPr>
            <p:ph type="body" sz="quarter" idx="11"/>
          </p:nvPr>
        </p:nvSpPr>
        <p:spPr>
          <a:xfrm>
            <a:off x="867178" y="864720"/>
            <a:ext cx="10457644" cy="487561"/>
          </a:xfrm>
          <a:prstGeom prst="rect">
            <a:avLst/>
          </a:prstGeom>
        </p:spPr>
        <p:txBody>
          <a:bodyPr/>
          <a:lstStyle>
            <a:lvl1pPr marL="0" indent="0" algn="ctr">
              <a:buFontTx/>
              <a:buNone/>
              <a:defRPr sz="3200" b="1" spc="0" baseline="0">
                <a:solidFill>
                  <a:schemeClr val="accent1"/>
                </a:solidFill>
                <a:effectLst>
                  <a:outerShdw blurRad="38100" dist="38100" dir="2700000" algn="tl">
                    <a:srgbClr val="000000">
                      <a:alpha val="43137"/>
                    </a:srgbClr>
                  </a:outerShdw>
                </a:effectLst>
                <a:latin typeface="+mj-lt"/>
              </a:defRPr>
            </a:lvl1pPr>
          </a:lstStyle>
          <a:p>
            <a:pPr lvl="0"/>
            <a:endParaRPr lang="en-US"/>
          </a:p>
        </p:txBody>
      </p:sp>
      <p:sp>
        <p:nvSpPr>
          <p:cNvPr id="8" name="Text Placeholder 10"/>
          <p:cNvSpPr>
            <a:spLocks noGrp="1"/>
          </p:cNvSpPr>
          <p:nvPr>
            <p:ph type="body" sz="quarter" idx="12"/>
          </p:nvPr>
        </p:nvSpPr>
        <p:spPr>
          <a:xfrm>
            <a:off x="867178" y="2008797"/>
            <a:ext cx="10457644" cy="463950"/>
          </a:xfrm>
          <a:prstGeom prst="rect">
            <a:avLst/>
          </a:prstGeom>
        </p:spPr>
        <p:txBody>
          <a:bodyPr/>
          <a:lstStyle>
            <a:lvl1pPr marL="0" indent="0" algn="ctr">
              <a:buFontTx/>
              <a:buNone/>
              <a:defRPr sz="1600" b="0" spc="0" baseline="0">
                <a:solidFill>
                  <a:schemeClr val="bg1"/>
                </a:solidFill>
                <a:effectLst>
                  <a:outerShdw blurRad="38100" dist="38100" dir="2700000" algn="tl">
                    <a:srgbClr val="000000">
                      <a:alpha val="43137"/>
                    </a:srgbClr>
                  </a:outerShdw>
                </a:effectLst>
                <a:latin typeface="+mn-lt"/>
              </a:defRPr>
            </a:lvl1pPr>
          </a:lstStyle>
          <a:p>
            <a:pPr lvl="0"/>
            <a:endParaRPr lang="en-US"/>
          </a:p>
        </p:txBody>
      </p:sp>
      <p:sp>
        <p:nvSpPr>
          <p:cNvPr id="9" name="Picture Placeholder 11"/>
          <p:cNvSpPr>
            <a:spLocks noGrp="1"/>
          </p:cNvSpPr>
          <p:nvPr>
            <p:ph type="pic" sz="quarter" idx="15" hasCustomPrompt="1"/>
          </p:nvPr>
        </p:nvSpPr>
        <p:spPr>
          <a:xfrm>
            <a:off x="5550764" y="2883764"/>
            <a:ext cx="1090473" cy="1090472"/>
          </a:xfrm>
          <a:prstGeom prst="ellipse">
            <a:avLst/>
          </a:prstGeom>
          <a:solidFill>
            <a:schemeClr val="accent1"/>
          </a:solidFill>
          <a:ln w="38100">
            <a:solidFill>
              <a:schemeClr val="bg1"/>
            </a:solidFill>
          </a:ln>
        </p:spPr>
        <p:txBody>
          <a:bodyPr/>
          <a:lstStyle>
            <a:lvl1pPr marL="0" indent="0" algn="ctr">
              <a:buFontTx/>
              <a:buNone/>
              <a:defRPr sz="1800">
                <a:latin typeface="+mn-lt"/>
              </a:defRPr>
            </a:lvl1pPr>
          </a:lstStyle>
          <a:p>
            <a:r>
              <a:rPr lang="en-US"/>
              <a:t> </a:t>
            </a:r>
          </a:p>
        </p:txBody>
      </p:sp>
      <p:sp>
        <p:nvSpPr>
          <p:cNvPr id="10" name="Text Placeholder 10"/>
          <p:cNvSpPr>
            <a:spLocks noGrp="1"/>
          </p:cNvSpPr>
          <p:nvPr>
            <p:ph type="body" sz="quarter" idx="16"/>
          </p:nvPr>
        </p:nvSpPr>
        <p:spPr>
          <a:xfrm>
            <a:off x="4711521" y="4549040"/>
            <a:ext cx="2768958" cy="969560"/>
          </a:xfrm>
          <a:prstGeom prst="rect">
            <a:avLst/>
          </a:prstGeom>
        </p:spPr>
        <p:txBody>
          <a:bodyPr/>
          <a:lstStyle>
            <a:lvl1pPr marL="0" indent="0" algn="ctr">
              <a:buFontTx/>
              <a:buNone/>
              <a:defRPr sz="1400" b="0" spc="0" baseline="0">
                <a:solidFill>
                  <a:schemeClr val="accent2"/>
                </a:solidFill>
                <a:effectLst/>
                <a:latin typeface="+mn-lt"/>
              </a:defRPr>
            </a:lvl1pPr>
          </a:lstStyle>
          <a:p>
            <a:pPr lvl="0"/>
            <a:endParaRPr lang="en-US"/>
          </a:p>
        </p:txBody>
      </p:sp>
      <p:sp>
        <p:nvSpPr>
          <p:cNvPr id="6" name="Text Placeholder 10"/>
          <p:cNvSpPr>
            <a:spLocks noGrp="1"/>
          </p:cNvSpPr>
          <p:nvPr>
            <p:ph type="body" sz="quarter" idx="17"/>
          </p:nvPr>
        </p:nvSpPr>
        <p:spPr>
          <a:xfrm>
            <a:off x="4711521" y="4149794"/>
            <a:ext cx="2768958" cy="293418"/>
          </a:xfrm>
          <a:prstGeom prst="rect">
            <a:avLst/>
          </a:prstGeom>
        </p:spPr>
        <p:txBody>
          <a:bodyPr/>
          <a:lstStyle>
            <a:lvl1pPr marL="0" indent="0" algn="ctr">
              <a:buFontTx/>
              <a:buNone/>
              <a:defRPr sz="1800" b="1" spc="0" baseline="0">
                <a:solidFill>
                  <a:schemeClr val="tx1"/>
                </a:solidFill>
                <a:effectLst/>
                <a:latin typeface="+mn-lt"/>
              </a:defRPr>
            </a:lvl1pPr>
          </a:lstStyle>
          <a:p>
            <a:pPr lvl="0"/>
            <a:endParaRPr lang="en-US"/>
          </a:p>
        </p:txBody>
      </p:sp>
      <p:sp>
        <p:nvSpPr>
          <p:cNvPr id="11" name="Picture Placeholder 11"/>
          <p:cNvSpPr>
            <a:spLocks noGrp="1"/>
          </p:cNvSpPr>
          <p:nvPr>
            <p:ph type="pic" sz="quarter" idx="18" hasCustomPrompt="1"/>
          </p:nvPr>
        </p:nvSpPr>
        <p:spPr>
          <a:xfrm>
            <a:off x="2161474" y="2883764"/>
            <a:ext cx="1090473" cy="1090472"/>
          </a:xfrm>
          <a:prstGeom prst="ellipse">
            <a:avLst/>
          </a:prstGeom>
          <a:solidFill>
            <a:schemeClr val="accent1"/>
          </a:solidFill>
          <a:ln w="38100">
            <a:solidFill>
              <a:schemeClr val="bg1"/>
            </a:solidFill>
          </a:ln>
        </p:spPr>
        <p:txBody>
          <a:bodyPr/>
          <a:lstStyle>
            <a:lvl1pPr marL="0" indent="0" algn="ctr">
              <a:buFontTx/>
              <a:buNone/>
              <a:defRPr sz="1800">
                <a:latin typeface="+mn-lt"/>
              </a:defRPr>
            </a:lvl1pPr>
          </a:lstStyle>
          <a:p>
            <a:r>
              <a:rPr lang="en-US"/>
              <a:t> </a:t>
            </a:r>
          </a:p>
        </p:txBody>
      </p:sp>
      <p:sp>
        <p:nvSpPr>
          <p:cNvPr id="12" name="Text Placeholder 10"/>
          <p:cNvSpPr>
            <a:spLocks noGrp="1"/>
          </p:cNvSpPr>
          <p:nvPr>
            <p:ph type="body" sz="quarter" idx="19"/>
          </p:nvPr>
        </p:nvSpPr>
        <p:spPr>
          <a:xfrm>
            <a:off x="1322231" y="4549040"/>
            <a:ext cx="2768958" cy="969560"/>
          </a:xfrm>
          <a:prstGeom prst="rect">
            <a:avLst/>
          </a:prstGeom>
        </p:spPr>
        <p:txBody>
          <a:bodyPr/>
          <a:lstStyle>
            <a:lvl1pPr marL="0" indent="0" algn="ctr">
              <a:buFontTx/>
              <a:buNone/>
              <a:defRPr sz="1400" b="0" spc="0" baseline="0">
                <a:solidFill>
                  <a:schemeClr val="accent2"/>
                </a:solidFill>
                <a:effectLst/>
                <a:latin typeface="+mn-lt"/>
              </a:defRPr>
            </a:lvl1pPr>
          </a:lstStyle>
          <a:p>
            <a:pPr lvl="0"/>
            <a:endParaRPr lang="en-US"/>
          </a:p>
        </p:txBody>
      </p:sp>
      <p:sp>
        <p:nvSpPr>
          <p:cNvPr id="13" name="Text Placeholder 10"/>
          <p:cNvSpPr>
            <a:spLocks noGrp="1"/>
          </p:cNvSpPr>
          <p:nvPr>
            <p:ph type="body" sz="quarter" idx="20"/>
          </p:nvPr>
        </p:nvSpPr>
        <p:spPr>
          <a:xfrm>
            <a:off x="1322231" y="4149794"/>
            <a:ext cx="2768958" cy="293418"/>
          </a:xfrm>
          <a:prstGeom prst="rect">
            <a:avLst/>
          </a:prstGeom>
        </p:spPr>
        <p:txBody>
          <a:bodyPr/>
          <a:lstStyle>
            <a:lvl1pPr marL="0" indent="0" algn="ctr">
              <a:buFontTx/>
              <a:buNone/>
              <a:defRPr sz="1800" b="1" spc="0" baseline="0">
                <a:solidFill>
                  <a:schemeClr val="tx1"/>
                </a:solidFill>
                <a:effectLst/>
                <a:latin typeface="+mn-lt"/>
              </a:defRPr>
            </a:lvl1pPr>
          </a:lstStyle>
          <a:p>
            <a:pPr lvl="0"/>
            <a:endParaRPr lang="en-US"/>
          </a:p>
        </p:txBody>
      </p:sp>
      <p:sp>
        <p:nvSpPr>
          <p:cNvPr id="14" name="Picture Placeholder 11"/>
          <p:cNvSpPr>
            <a:spLocks noGrp="1"/>
          </p:cNvSpPr>
          <p:nvPr>
            <p:ph type="pic" sz="quarter" idx="21" hasCustomPrompt="1"/>
          </p:nvPr>
        </p:nvSpPr>
        <p:spPr>
          <a:xfrm>
            <a:off x="8940054" y="2883764"/>
            <a:ext cx="1090473" cy="1090472"/>
          </a:xfrm>
          <a:prstGeom prst="ellipse">
            <a:avLst/>
          </a:prstGeom>
          <a:solidFill>
            <a:schemeClr val="accent1"/>
          </a:solidFill>
          <a:ln w="38100">
            <a:solidFill>
              <a:schemeClr val="bg1"/>
            </a:solidFill>
          </a:ln>
        </p:spPr>
        <p:txBody>
          <a:bodyPr/>
          <a:lstStyle>
            <a:lvl1pPr marL="0" indent="0" algn="ctr">
              <a:buFontTx/>
              <a:buNone/>
              <a:defRPr sz="1800">
                <a:latin typeface="+mn-lt"/>
              </a:defRPr>
            </a:lvl1pPr>
          </a:lstStyle>
          <a:p>
            <a:r>
              <a:rPr lang="en-US"/>
              <a:t> </a:t>
            </a:r>
          </a:p>
        </p:txBody>
      </p:sp>
      <p:sp>
        <p:nvSpPr>
          <p:cNvPr id="15" name="Text Placeholder 10"/>
          <p:cNvSpPr>
            <a:spLocks noGrp="1"/>
          </p:cNvSpPr>
          <p:nvPr>
            <p:ph type="body" sz="quarter" idx="22"/>
          </p:nvPr>
        </p:nvSpPr>
        <p:spPr>
          <a:xfrm>
            <a:off x="8100811" y="4549040"/>
            <a:ext cx="2768958" cy="969560"/>
          </a:xfrm>
          <a:prstGeom prst="rect">
            <a:avLst/>
          </a:prstGeom>
        </p:spPr>
        <p:txBody>
          <a:bodyPr/>
          <a:lstStyle>
            <a:lvl1pPr marL="0" indent="0" algn="ctr">
              <a:buFontTx/>
              <a:buNone/>
              <a:defRPr sz="1400" b="0" spc="0" baseline="0">
                <a:solidFill>
                  <a:schemeClr val="accent2"/>
                </a:solidFill>
                <a:effectLst/>
                <a:latin typeface="+mn-lt"/>
              </a:defRPr>
            </a:lvl1pPr>
          </a:lstStyle>
          <a:p>
            <a:pPr lvl="0"/>
            <a:endParaRPr lang="en-US"/>
          </a:p>
        </p:txBody>
      </p:sp>
      <p:sp>
        <p:nvSpPr>
          <p:cNvPr id="16" name="Text Placeholder 10"/>
          <p:cNvSpPr>
            <a:spLocks noGrp="1"/>
          </p:cNvSpPr>
          <p:nvPr>
            <p:ph type="body" sz="quarter" idx="23"/>
          </p:nvPr>
        </p:nvSpPr>
        <p:spPr>
          <a:xfrm>
            <a:off x="8100811" y="4149794"/>
            <a:ext cx="2768958" cy="293418"/>
          </a:xfrm>
          <a:prstGeom prst="rect">
            <a:avLst/>
          </a:prstGeom>
        </p:spPr>
        <p:txBody>
          <a:bodyPr/>
          <a:lstStyle>
            <a:lvl1pPr marL="0" indent="0" algn="ctr">
              <a:buFontTx/>
              <a:buNone/>
              <a:defRPr sz="1800" b="1" spc="0" baseline="0">
                <a:solidFill>
                  <a:schemeClr val="tx1"/>
                </a:solidFill>
                <a:effectLst/>
                <a:latin typeface="+mn-lt"/>
              </a:defRPr>
            </a:lvl1pPr>
          </a:lstStyle>
          <a:p>
            <a:pPr lvl="0"/>
            <a:endParaRPr lang="en-US"/>
          </a:p>
        </p:txBody>
      </p:sp>
      <p:sp>
        <p:nvSpPr>
          <p:cNvPr id="17" name="Text Placeholder 10"/>
          <p:cNvSpPr>
            <a:spLocks noGrp="1"/>
          </p:cNvSpPr>
          <p:nvPr>
            <p:ph type="body" sz="quarter" idx="24"/>
          </p:nvPr>
        </p:nvSpPr>
        <p:spPr>
          <a:xfrm>
            <a:off x="867178" y="1597780"/>
            <a:ext cx="10457644" cy="323238"/>
          </a:xfrm>
          <a:prstGeom prst="rect">
            <a:avLst/>
          </a:prstGeom>
        </p:spPr>
        <p:txBody>
          <a:bodyPr/>
          <a:lstStyle>
            <a:lvl1pPr marL="0" indent="0" algn="ctr">
              <a:buFontTx/>
              <a:buNone/>
              <a:defRPr sz="2000" b="1" spc="0" baseline="0">
                <a:solidFill>
                  <a:schemeClr val="bg1"/>
                </a:solidFill>
                <a:effectLst>
                  <a:outerShdw blurRad="38100" dist="38100" dir="2700000" algn="tl">
                    <a:srgbClr val="000000">
                      <a:alpha val="43137"/>
                    </a:srgbClr>
                  </a:outerShdw>
                </a:effectLst>
                <a:latin typeface="+mn-lt"/>
              </a:defRPr>
            </a:lvl1pPr>
          </a:lstStyle>
          <a:p>
            <a:pPr lvl="0"/>
            <a:endParaRPr lang="en-US"/>
          </a:p>
        </p:txBody>
      </p:sp>
    </p:spTree>
    <p:extLst>
      <p:ext uri="{BB962C8B-B14F-4D97-AF65-F5344CB8AC3E}">
        <p14:creationId xmlns:p14="http://schemas.microsoft.com/office/powerpoint/2010/main" val="2452392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11"/>
          <p:cNvSpPr>
            <a:spLocks noGrp="1"/>
          </p:cNvSpPr>
          <p:nvPr>
            <p:ph type="pic" sz="quarter" idx="15" hasCustomPrompt="1"/>
          </p:nvPr>
        </p:nvSpPr>
        <p:spPr>
          <a:xfrm>
            <a:off x="1481066" y="1352281"/>
            <a:ext cx="3657600" cy="3657600"/>
          </a:xfrm>
          <a:prstGeom prst="rect">
            <a:avLst/>
          </a:prstGeom>
          <a:solidFill>
            <a:schemeClr val="bg1">
              <a:lumMod val="95000"/>
            </a:schemeClr>
          </a:solidFill>
          <a:ln w="38100">
            <a:solidFill>
              <a:schemeClr val="bg1"/>
            </a:solidFill>
          </a:ln>
        </p:spPr>
        <p:txBody>
          <a:bodyPr/>
          <a:lstStyle>
            <a:lvl1pPr marL="0" indent="0" algn="ctr">
              <a:buFontTx/>
              <a:buNone/>
              <a:defRPr sz="1800">
                <a:latin typeface="+mn-lt"/>
              </a:defRPr>
            </a:lvl1pPr>
          </a:lstStyle>
          <a:p>
            <a:r>
              <a:rPr lang="en-US"/>
              <a:t> </a:t>
            </a:r>
          </a:p>
        </p:txBody>
      </p:sp>
      <p:sp>
        <p:nvSpPr>
          <p:cNvPr id="8" name="Text Placeholder 10"/>
          <p:cNvSpPr>
            <a:spLocks noGrp="1"/>
          </p:cNvSpPr>
          <p:nvPr>
            <p:ph type="body" sz="quarter" idx="11"/>
          </p:nvPr>
        </p:nvSpPr>
        <p:spPr>
          <a:xfrm>
            <a:off x="5666704" y="1470027"/>
            <a:ext cx="5658118" cy="487561"/>
          </a:xfrm>
          <a:prstGeom prst="rect">
            <a:avLst/>
          </a:prstGeom>
        </p:spPr>
        <p:txBody>
          <a:bodyPr/>
          <a:lstStyle>
            <a:lvl1pPr marL="0" indent="0" algn="l">
              <a:buFontTx/>
              <a:buNone/>
              <a:defRPr sz="3200" b="1" spc="0" baseline="0">
                <a:solidFill>
                  <a:schemeClr val="accent1"/>
                </a:solidFill>
                <a:effectLst/>
                <a:latin typeface="+mj-lt"/>
              </a:defRPr>
            </a:lvl1pPr>
          </a:lstStyle>
          <a:p>
            <a:pPr lvl="0"/>
            <a:endParaRPr lang="en-US"/>
          </a:p>
        </p:txBody>
      </p:sp>
      <p:sp>
        <p:nvSpPr>
          <p:cNvPr id="9" name="Text Placeholder 10"/>
          <p:cNvSpPr>
            <a:spLocks noGrp="1"/>
          </p:cNvSpPr>
          <p:nvPr>
            <p:ph type="body" sz="quarter" idx="12"/>
          </p:nvPr>
        </p:nvSpPr>
        <p:spPr>
          <a:xfrm>
            <a:off x="5666704" y="1931520"/>
            <a:ext cx="5658118" cy="360920"/>
          </a:xfrm>
          <a:prstGeom prst="rect">
            <a:avLst/>
          </a:prstGeom>
        </p:spPr>
        <p:txBody>
          <a:bodyPr/>
          <a:lstStyle>
            <a:lvl1pPr marL="0" indent="0" algn="l">
              <a:buFontTx/>
              <a:buNone/>
              <a:defRPr sz="2000" b="0" spc="0" baseline="0">
                <a:solidFill>
                  <a:schemeClr val="tx1"/>
                </a:solidFill>
                <a:effectLst/>
                <a:latin typeface="+mn-lt"/>
              </a:defRPr>
            </a:lvl1pPr>
          </a:lstStyle>
          <a:p>
            <a:pPr lvl="0"/>
            <a:endParaRPr lang="en-US"/>
          </a:p>
        </p:txBody>
      </p:sp>
      <p:sp>
        <p:nvSpPr>
          <p:cNvPr id="11" name="Text Placeholder 10"/>
          <p:cNvSpPr>
            <a:spLocks noGrp="1"/>
          </p:cNvSpPr>
          <p:nvPr>
            <p:ph type="body" sz="quarter" idx="16"/>
          </p:nvPr>
        </p:nvSpPr>
        <p:spPr>
          <a:xfrm>
            <a:off x="5666704" y="2560595"/>
            <a:ext cx="5658118" cy="2307619"/>
          </a:xfrm>
          <a:prstGeom prst="rect">
            <a:avLst/>
          </a:prstGeom>
        </p:spPr>
        <p:txBody>
          <a:bodyPr/>
          <a:lstStyle>
            <a:lvl1pPr marL="285750" indent="-285750" algn="l">
              <a:buClr>
                <a:schemeClr val="accent1"/>
              </a:buClr>
              <a:buFont typeface="Wingdings" panose="05000000000000000000" pitchFamily="2" charset="2"/>
              <a:buChar char="§"/>
              <a:defRPr sz="1600" b="0" spc="0" baseline="0">
                <a:solidFill>
                  <a:schemeClr val="tx1"/>
                </a:solidFill>
                <a:effectLst/>
                <a:latin typeface="+mn-lt"/>
              </a:defRPr>
            </a:lvl1pPr>
          </a:lstStyle>
          <a:p>
            <a:pPr lvl="0"/>
            <a:endParaRPr lang="en-US"/>
          </a:p>
        </p:txBody>
      </p:sp>
    </p:spTree>
    <p:extLst>
      <p:ext uri="{BB962C8B-B14F-4D97-AF65-F5344CB8AC3E}">
        <p14:creationId xmlns:p14="http://schemas.microsoft.com/office/powerpoint/2010/main" val="1629377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ext Placeholder 10"/>
          <p:cNvSpPr>
            <a:spLocks noGrp="1"/>
          </p:cNvSpPr>
          <p:nvPr>
            <p:ph type="body" sz="quarter" idx="11"/>
          </p:nvPr>
        </p:nvSpPr>
        <p:spPr>
          <a:xfrm>
            <a:off x="504422" y="3298827"/>
            <a:ext cx="5087156" cy="938323"/>
          </a:xfrm>
          <a:prstGeom prst="rect">
            <a:avLst/>
          </a:prstGeom>
        </p:spPr>
        <p:txBody>
          <a:bodyPr/>
          <a:lstStyle>
            <a:lvl1pPr marL="0" indent="0" algn="ctr">
              <a:buFontTx/>
              <a:buNone/>
              <a:defRPr sz="3200" b="1" spc="0" baseline="0">
                <a:solidFill>
                  <a:schemeClr val="bg1"/>
                </a:solidFill>
                <a:effectLst>
                  <a:outerShdw blurRad="38100" dist="38100" dir="2700000" algn="tl">
                    <a:srgbClr val="000000">
                      <a:alpha val="43137"/>
                    </a:srgbClr>
                  </a:outerShdw>
                </a:effectLst>
                <a:latin typeface="+mj-lt"/>
              </a:defRPr>
            </a:lvl1pPr>
          </a:lstStyle>
          <a:p>
            <a:pPr lvl="0"/>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84335" y="1906075"/>
            <a:ext cx="1127330" cy="1210614"/>
          </a:xfrm>
          <a:prstGeom prst="rect">
            <a:avLst/>
          </a:prstGeom>
          <a:effectLst>
            <a:outerShdw blurRad="50800" dist="38100" dir="2700000" algn="tl" rotWithShape="0">
              <a:prstClr val="black">
                <a:alpha val="40000"/>
              </a:prstClr>
            </a:outerShdw>
          </a:effectLst>
        </p:spPr>
      </p:pic>
      <p:sp>
        <p:nvSpPr>
          <p:cNvPr id="13" name="Text Placeholder 10"/>
          <p:cNvSpPr>
            <a:spLocks noGrp="1"/>
          </p:cNvSpPr>
          <p:nvPr>
            <p:ph type="body" sz="quarter" idx="12"/>
          </p:nvPr>
        </p:nvSpPr>
        <p:spPr>
          <a:xfrm>
            <a:off x="7212168" y="1045022"/>
            <a:ext cx="4370233" cy="461493"/>
          </a:xfrm>
          <a:prstGeom prst="rect">
            <a:avLst/>
          </a:prstGeom>
        </p:spPr>
        <p:txBody>
          <a:bodyPr/>
          <a:lstStyle>
            <a:lvl1pPr marL="0" indent="0" algn="l">
              <a:buFontTx/>
              <a:buNone/>
              <a:defRPr sz="2800" b="1" spc="0" baseline="0">
                <a:solidFill>
                  <a:schemeClr val="accent1"/>
                </a:solidFill>
                <a:effectLst/>
                <a:latin typeface="+mj-lt"/>
              </a:defRPr>
            </a:lvl1pPr>
          </a:lstStyle>
          <a:p>
            <a:pPr lvl="0"/>
            <a:endParaRPr lang="en-US"/>
          </a:p>
        </p:txBody>
      </p:sp>
      <p:sp>
        <p:nvSpPr>
          <p:cNvPr id="14" name="Text Placeholder 10"/>
          <p:cNvSpPr>
            <a:spLocks noGrp="1"/>
          </p:cNvSpPr>
          <p:nvPr>
            <p:ph type="body" sz="quarter" idx="13"/>
          </p:nvPr>
        </p:nvSpPr>
        <p:spPr>
          <a:xfrm>
            <a:off x="7212168" y="1506514"/>
            <a:ext cx="4370233" cy="489713"/>
          </a:xfrm>
          <a:prstGeom prst="rect">
            <a:avLst/>
          </a:prstGeom>
        </p:spPr>
        <p:txBody>
          <a:bodyPr/>
          <a:lstStyle>
            <a:lvl1pPr marL="0" indent="0" algn="l">
              <a:buFontTx/>
              <a:buNone/>
              <a:defRPr sz="1400" b="0" spc="0" baseline="0">
                <a:solidFill>
                  <a:schemeClr val="accent2"/>
                </a:solidFill>
                <a:effectLst/>
                <a:latin typeface="+mn-lt"/>
              </a:defRPr>
            </a:lvl1pPr>
          </a:lstStyle>
          <a:p>
            <a:pPr lvl="0"/>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55117" y="1045022"/>
            <a:ext cx="454019" cy="487561"/>
          </a:xfrm>
          <a:prstGeom prst="rect">
            <a:avLst/>
          </a:prstGeom>
        </p:spPr>
      </p:pic>
      <p:sp>
        <p:nvSpPr>
          <p:cNvPr id="25" name="Text Placeholder 10"/>
          <p:cNvSpPr>
            <a:spLocks noGrp="1"/>
          </p:cNvSpPr>
          <p:nvPr>
            <p:ph type="body" sz="quarter" idx="14"/>
          </p:nvPr>
        </p:nvSpPr>
        <p:spPr>
          <a:xfrm>
            <a:off x="7212168" y="2163337"/>
            <a:ext cx="4370233" cy="461493"/>
          </a:xfrm>
          <a:prstGeom prst="rect">
            <a:avLst/>
          </a:prstGeom>
        </p:spPr>
        <p:txBody>
          <a:bodyPr/>
          <a:lstStyle>
            <a:lvl1pPr marL="0" indent="0" algn="l">
              <a:buFontTx/>
              <a:buNone/>
              <a:defRPr sz="2800" b="1" spc="0" baseline="0">
                <a:solidFill>
                  <a:schemeClr val="accent1"/>
                </a:solidFill>
                <a:effectLst/>
                <a:latin typeface="+mj-lt"/>
              </a:defRPr>
            </a:lvl1pPr>
          </a:lstStyle>
          <a:p>
            <a:pPr lvl="0"/>
            <a:endParaRPr lang="en-US"/>
          </a:p>
        </p:txBody>
      </p:sp>
      <p:sp>
        <p:nvSpPr>
          <p:cNvPr id="26" name="Text Placeholder 10"/>
          <p:cNvSpPr>
            <a:spLocks noGrp="1"/>
          </p:cNvSpPr>
          <p:nvPr>
            <p:ph type="body" sz="quarter" idx="15"/>
          </p:nvPr>
        </p:nvSpPr>
        <p:spPr>
          <a:xfrm>
            <a:off x="7212168" y="2624829"/>
            <a:ext cx="4370233" cy="489713"/>
          </a:xfrm>
          <a:prstGeom prst="rect">
            <a:avLst/>
          </a:prstGeom>
        </p:spPr>
        <p:txBody>
          <a:bodyPr/>
          <a:lstStyle>
            <a:lvl1pPr marL="0" indent="0" algn="l">
              <a:buFontTx/>
              <a:buNone/>
              <a:defRPr sz="1400" b="0" spc="0" baseline="0">
                <a:solidFill>
                  <a:schemeClr val="accent2"/>
                </a:solidFill>
                <a:effectLst/>
                <a:latin typeface="+mn-lt"/>
              </a:defRPr>
            </a:lvl1pPr>
          </a:lstStyle>
          <a:p>
            <a:pPr lvl="0"/>
            <a:endParaRPr lang="en-US"/>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55117" y="2163337"/>
            <a:ext cx="454019" cy="487561"/>
          </a:xfrm>
          <a:prstGeom prst="rect">
            <a:avLst/>
          </a:prstGeom>
        </p:spPr>
      </p:pic>
      <p:sp>
        <p:nvSpPr>
          <p:cNvPr id="28" name="Text Placeholder 10"/>
          <p:cNvSpPr>
            <a:spLocks noGrp="1"/>
          </p:cNvSpPr>
          <p:nvPr>
            <p:ph type="body" sz="quarter" idx="16"/>
          </p:nvPr>
        </p:nvSpPr>
        <p:spPr>
          <a:xfrm>
            <a:off x="7212168" y="3281652"/>
            <a:ext cx="4370233" cy="461493"/>
          </a:xfrm>
          <a:prstGeom prst="rect">
            <a:avLst/>
          </a:prstGeom>
        </p:spPr>
        <p:txBody>
          <a:bodyPr/>
          <a:lstStyle>
            <a:lvl1pPr marL="0" indent="0" algn="l">
              <a:buFontTx/>
              <a:buNone/>
              <a:defRPr sz="2800" b="1" spc="0" baseline="0">
                <a:solidFill>
                  <a:schemeClr val="accent1"/>
                </a:solidFill>
                <a:effectLst/>
                <a:latin typeface="+mj-lt"/>
              </a:defRPr>
            </a:lvl1pPr>
          </a:lstStyle>
          <a:p>
            <a:pPr lvl="0"/>
            <a:endParaRPr lang="en-US"/>
          </a:p>
        </p:txBody>
      </p:sp>
      <p:sp>
        <p:nvSpPr>
          <p:cNvPr id="29" name="Text Placeholder 10"/>
          <p:cNvSpPr>
            <a:spLocks noGrp="1"/>
          </p:cNvSpPr>
          <p:nvPr>
            <p:ph type="body" sz="quarter" idx="17"/>
          </p:nvPr>
        </p:nvSpPr>
        <p:spPr>
          <a:xfrm>
            <a:off x="7212168" y="3743144"/>
            <a:ext cx="4370233" cy="489713"/>
          </a:xfrm>
          <a:prstGeom prst="rect">
            <a:avLst/>
          </a:prstGeom>
        </p:spPr>
        <p:txBody>
          <a:bodyPr/>
          <a:lstStyle>
            <a:lvl1pPr marL="0" indent="0" algn="l">
              <a:buFontTx/>
              <a:buNone/>
              <a:defRPr sz="1400" b="0" spc="0" baseline="0">
                <a:solidFill>
                  <a:schemeClr val="accent2"/>
                </a:solidFill>
                <a:effectLst/>
                <a:latin typeface="+mn-lt"/>
              </a:defRPr>
            </a:lvl1pPr>
          </a:lstStyle>
          <a:p>
            <a:pPr lvl="0"/>
            <a:endParaRPr lang="en-US"/>
          </a:p>
        </p:txBody>
      </p:sp>
      <p:pic>
        <p:nvPicPr>
          <p:cNvPr id="30" name="Picture 2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55117" y="3281652"/>
            <a:ext cx="454019" cy="487561"/>
          </a:xfrm>
          <a:prstGeom prst="rect">
            <a:avLst/>
          </a:prstGeom>
        </p:spPr>
      </p:pic>
      <p:sp>
        <p:nvSpPr>
          <p:cNvPr id="31" name="Text Placeholder 10"/>
          <p:cNvSpPr>
            <a:spLocks noGrp="1"/>
          </p:cNvSpPr>
          <p:nvPr>
            <p:ph type="body" sz="quarter" idx="18"/>
          </p:nvPr>
        </p:nvSpPr>
        <p:spPr>
          <a:xfrm>
            <a:off x="7212168" y="4399967"/>
            <a:ext cx="4370233" cy="461493"/>
          </a:xfrm>
          <a:prstGeom prst="rect">
            <a:avLst/>
          </a:prstGeom>
        </p:spPr>
        <p:txBody>
          <a:bodyPr/>
          <a:lstStyle>
            <a:lvl1pPr marL="0" indent="0" algn="l">
              <a:buFontTx/>
              <a:buNone/>
              <a:defRPr sz="2800" b="1" spc="0" baseline="0">
                <a:solidFill>
                  <a:schemeClr val="accent1"/>
                </a:solidFill>
                <a:effectLst/>
                <a:latin typeface="+mj-lt"/>
              </a:defRPr>
            </a:lvl1pPr>
          </a:lstStyle>
          <a:p>
            <a:pPr lvl="0"/>
            <a:endParaRPr lang="en-US"/>
          </a:p>
        </p:txBody>
      </p:sp>
      <p:sp>
        <p:nvSpPr>
          <p:cNvPr id="32" name="Text Placeholder 10"/>
          <p:cNvSpPr>
            <a:spLocks noGrp="1"/>
          </p:cNvSpPr>
          <p:nvPr>
            <p:ph type="body" sz="quarter" idx="19"/>
          </p:nvPr>
        </p:nvSpPr>
        <p:spPr>
          <a:xfrm>
            <a:off x="7212168" y="4861459"/>
            <a:ext cx="4370233" cy="489713"/>
          </a:xfrm>
          <a:prstGeom prst="rect">
            <a:avLst/>
          </a:prstGeom>
        </p:spPr>
        <p:txBody>
          <a:bodyPr/>
          <a:lstStyle>
            <a:lvl1pPr marL="0" indent="0" algn="l">
              <a:buFontTx/>
              <a:buNone/>
              <a:defRPr sz="1400" b="0" spc="0" baseline="0">
                <a:solidFill>
                  <a:schemeClr val="accent2"/>
                </a:solidFill>
                <a:effectLst/>
                <a:latin typeface="+mn-lt"/>
              </a:defRPr>
            </a:lvl1pPr>
          </a:lstStyle>
          <a:p>
            <a:pPr lvl="0"/>
            <a:endParaRPr lang="en-US"/>
          </a:p>
        </p:txBody>
      </p:sp>
      <p:pic>
        <p:nvPicPr>
          <p:cNvPr id="33" name="Picture 3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55117" y="4399967"/>
            <a:ext cx="454019" cy="487561"/>
          </a:xfrm>
          <a:prstGeom prst="rect">
            <a:avLst/>
          </a:prstGeom>
        </p:spPr>
      </p:pic>
    </p:spTree>
    <p:extLst>
      <p:ext uri="{BB962C8B-B14F-4D97-AF65-F5344CB8AC3E}">
        <p14:creationId xmlns:p14="http://schemas.microsoft.com/office/powerpoint/2010/main" val="1349691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10"/>
          <p:cNvSpPr>
            <a:spLocks noGrp="1"/>
          </p:cNvSpPr>
          <p:nvPr>
            <p:ph type="body" sz="quarter" idx="11"/>
          </p:nvPr>
        </p:nvSpPr>
        <p:spPr>
          <a:xfrm>
            <a:off x="867178" y="735930"/>
            <a:ext cx="10457644" cy="487561"/>
          </a:xfrm>
          <a:prstGeom prst="rect">
            <a:avLst/>
          </a:prstGeom>
        </p:spPr>
        <p:txBody>
          <a:bodyPr/>
          <a:lstStyle>
            <a:lvl1pPr marL="0" indent="0" algn="ctr">
              <a:buFontTx/>
              <a:buNone/>
              <a:defRPr sz="3200" b="1" spc="0" baseline="0">
                <a:solidFill>
                  <a:schemeClr val="bg1"/>
                </a:solidFill>
                <a:effectLst>
                  <a:outerShdw blurRad="38100" dist="38100" dir="2700000" algn="tl">
                    <a:srgbClr val="000000">
                      <a:alpha val="43137"/>
                    </a:srgbClr>
                  </a:outerShdw>
                </a:effectLst>
                <a:latin typeface="+mj-lt"/>
              </a:defRPr>
            </a:lvl1pPr>
          </a:lstStyle>
          <a:p>
            <a:pPr lvl="0"/>
            <a:endParaRPr lang="en-US"/>
          </a:p>
        </p:txBody>
      </p:sp>
      <p:sp>
        <p:nvSpPr>
          <p:cNvPr id="8" name="Text Placeholder 10"/>
          <p:cNvSpPr>
            <a:spLocks noGrp="1"/>
          </p:cNvSpPr>
          <p:nvPr>
            <p:ph type="body" sz="quarter" idx="12"/>
          </p:nvPr>
        </p:nvSpPr>
        <p:spPr>
          <a:xfrm>
            <a:off x="867178" y="2137587"/>
            <a:ext cx="10457644" cy="463950"/>
          </a:xfrm>
          <a:prstGeom prst="rect">
            <a:avLst/>
          </a:prstGeom>
        </p:spPr>
        <p:txBody>
          <a:bodyPr/>
          <a:lstStyle>
            <a:lvl1pPr marL="0" indent="0" algn="ctr">
              <a:buFontTx/>
              <a:buNone/>
              <a:defRPr sz="1600" b="0" spc="0" baseline="0">
                <a:solidFill>
                  <a:schemeClr val="bg1"/>
                </a:solidFill>
                <a:effectLst>
                  <a:outerShdw blurRad="38100" dist="38100" dir="2700000" algn="tl">
                    <a:srgbClr val="000000">
                      <a:alpha val="43137"/>
                    </a:srgbClr>
                  </a:outerShdw>
                </a:effectLst>
                <a:latin typeface="+mn-lt"/>
              </a:defRPr>
            </a:lvl1pPr>
          </a:lstStyle>
          <a:p>
            <a:pPr lvl="0"/>
            <a:endParaRPr lang="en-US"/>
          </a:p>
        </p:txBody>
      </p:sp>
      <p:sp>
        <p:nvSpPr>
          <p:cNvPr id="9" name="Text Placeholder 10"/>
          <p:cNvSpPr>
            <a:spLocks noGrp="1"/>
          </p:cNvSpPr>
          <p:nvPr>
            <p:ph type="body" sz="quarter" idx="16"/>
          </p:nvPr>
        </p:nvSpPr>
        <p:spPr>
          <a:xfrm>
            <a:off x="4711521" y="3853579"/>
            <a:ext cx="2768958" cy="1401002"/>
          </a:xfrm>
          <a:prstGeom prst="rect">
            <a:avLst/>
          </a:prstGeom>
        </p:spPr>
        <p:txBody>
          <a:bodyPr/>
          <a:lstStyle>
            <a:lvl1pPr marL="0" indent="0" algn="ctr">
              <a:buFontTx/>
              <a:buNone/>
              <a:defRPr sz="1400" b="0" spc="0" baseline="0">
                <a:solidFill>
                  <a:schemeClr val="accent2"/>
                </a:solidFill>
                <a:effectLst/>
                <a:latin typeface="+mn-lt"/>
              </a:defRPr>
            </a:lvl1pPr>
          </a:lstStyle>
          <a:p>
            <a:pPr lvl="0"/>
            <a:endParaRPr lang="en-US"/>
          </a:p>
        </p:txBody>
      </p:sp>
      <p:sp>
        <p:nvSpPr>
          <p:cNvPr id="10" name="Text Placeholder 10"/>
          <p:cNvSpPr>
            <a:spLocks noGrp="1"/>
          </p:cNvSpPr>
          <p:nvPr>
            <p:ph type="body" sz="quarter" idx="19"/>
          </p:nvPr>
        </p:nvSpPr>
        <p:spPr>
          <a:xfrm>
            <a:off x="1322231" y="3853579"/>
            <a:ext cx="2768958" cy="1401002"/>
          </a:xfrm>
          <a:prstGeom prst="rect">
            <a:avLst/>
          </a:prstGeom>
        </p:spPr>
        <p:txBody>
          <a:bodyPr/>
          <a:lstStyle>
            <a:lvl1pPr marL="0" indent="0" algn="ctr">
              <a:buFontTx/>
              <a:buNone/>
              <a:defRPr sz="1400" b="0" spc="0" baseline="0">
                <a:solidFill>
                  <a:schemeClr val="accent2"/>
                </a:solidFill>
                <a:effectLst/>
                <a:latin typeface="+mn-lt"/>
              </a:defRPr>
            </a:lvl1pPr>
          </a:lstStyle>
          <a:p>
            <a:pPr lvl="0"/>
            <a:endParaRPr lang="en-US"/>
          </a:p>
        </p:txBody>
      </p:sp>
      <p:sp>
        <p:nvSpPr>
          <p:cNvPr id="11" name="Text Placeholder 10"/>
          <p:cNvSpPr>
            <a:spLocks noGrp="1"/>
          </p:cNvSpPr>
          <p:nvPr>
            <p:ph type="body" sz="quarter" idx="22"/>
          </p:nvPr>
        </p:nvSpPr>
        <p:spPr>
          <a:xfrm>
            <a:off x="8100811" y="3853579"/>
            <a:ext cx="2768958" cy="1401002"/>
          </a:xfrm>
          <a:prstGeom prst="rect">
            <a:avLst/>
          </a:prstGeom>
        </p:spPr>
        <p:txBody>
          <a:bodyPr/>
          <a:lstStyle>
            <a:lvl1pPr marL="0" indent="0" algn="ctr">
              <a:buFontTx/>
              <a:buNone/>
              <a:defRPr sz="1400" b="0" spc="0" baseline="0">
                <a:solidFill>
                  <a:schemeClr val="accent2"/>
                </a:solidFill>
                <a:effectLst/>
                <a:latin typeface="+mn-lt"/>
              </a:defRPr>
            </a:lvl1pPr>
          </a:lstStyle>
          <a:p>
            <a:pPr lvl="0"/>
            <a:endParaRPr lang="en-US"/>
          </a:p>
        </p:txBody>
      </p:sp>
      <p:sp>
        <p:nvSpPr>
          <p:cNvPr id="12" name="Text Placeholder 10"/>
          <p:cNvSpPr>
            <a:spLocks noGrp="1"/>
          </p:cNvSpPr>
          <p:nvPr>
            <p:ph type="body" sz="quarter" idx="24"/>
          </p:nvPr>
        </p:nvSpPr>
        <p:spPr>
          <a:xfrm>
            <a:off x="867178" y="1726570"/>
            <a:ext cx="10457644" cy="323238"/>
          </a:xfrm>
          <a:prstGeom prst="rect">
            <a:avLst/>
          </a:prstGeom>
        </p:spPr>
        <p:txBody>
          <a:bodyPr/>
          <a:lstStyle>
            <a:lvl1pPr marL="0" indent="0" algn="ctr">
              <a:buFontTx/>
              <a:buNone/>
              <a:defRPr sz="2400" b="1" spc="0" baseline="0">
                <a:solidFill>
                  <a:schemeClr val="accent1"/>
                </a:solidFill>
                <a:effectLst>
                  <a:outerShdw blurRad="38100" dist="38100" dir="2700000" algn="tl">
                    <a:srgbClr val="000000">
                      <a:alpha val="43137"/>
                    </a:srgbClr>
                  </a:outerShdw>
                </a:effectLst>
                <a:latin typeface="+mn-lt"/>
              </a:defRPr>
            </a:lvl1pPr>
          </a:lstStyle>
          <a:p>
            <a:pPr lvl="0"/>
            <a:endParaRPr lang="en-US"/>
          </a:p>
        </p:txBody>
      </p:sp>
      <p:sp>
        <p:nvSpPr>
          <p:cNvPr id="13" name="Oval 12"/>
          <p:cNvSpPr/>
          <p:nvPr userDrawn="1"/>
        </p:nvSpPr>
        <p:spPr>
          <a:xfrm>
            <a:off x="5928575" y="3261575"/>
            <a:ext cx="334851" cy="334851"/>
          </a:xfrm>
          <a:prstGeom prst="ellips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a:off x="2539284" y="3261574"/>
            <a:ext cx="334851" cy="334851"/>
          </a:xfrm>
          <a:prstGeom prst="ellips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userDrawn="1"/>
        </p:nvSpPr>
        <p:spPr>
          <a:xfrm>
            <a:off x="9317864" y="3264793"/>
            <a:ext cx="334851" cy="334851"/>
          </a:xfrm>
          <a:prstGeom prst="ellips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4218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10"/>
          <p:cNvSpPr>
            <a:spLocks noGrp="1"/>
          </p:cNvSpPr>
          <p:nvPr>
            <p:ph type="body" sz="quarter" idx="11"/>
          </p:nvPr>
        </p:nvSpPr>
        <p:spPr>
          <a:xfrm>
            <a:off x="867178" y="607140"/>
            <a:ext cx="10457644" cy="487561"/>
          </a:xfrm>
          <a:prstGeom prst="rect">
            <a:avLst/>
          </a:prstGeom>
        </p:spPr>
        <p:txBody>
          <a:bodyPr/>
          <a:lstStyle>
            <a:lvl1pPr marL="0" indent="0" algn="ctr">
              <a:buFontTx/>
              <a:buNone/>
              <a:defRPr sz="3200" b="1" spc="0" baseline="0">
                <a:solidFill>
                  <a:schemeClr val="bg1"/>
                </a:solidFill>
                <a:effectLst>
                  <a:outerShdw blurRad="38100" dist="38100" dir="2700000" algn="tl">
                    <a:srgbClr val="000000">
                      <a:alpha val="43137"/>
                    </a:srgbClr>
                  </a:outerShdw>
                </a:effectLst>
                <a:latin typeface="+mj-lt"/>
              </a:defRPr>
            </a:lvl1pPr>
          </a:lstStyle>
          <a:p>
            <a:pPr lvl="0"/>
            <a:endParaRPr lang="en-US"/>
          </a:p>
        </p:txBody>
      </p:sp>
      <p:sp>
        <p:nvSpPr>
          <p:cNvPr id="8" name="Text Placeholder 2"/>
          <p:cNvSpPr>
            <a:spLocks noGrp="1"/>
          </p:cNvSpPr>
          <p:nvPr>
            <p:ph type="body" sz="quarter" idx="13"/>
          </p:nvPr>
        </p:nvSpPr>
        <p:spPr>
          <a:xfrm>
            <a:off x="867178" y="1777465"/>
            <a:ext cx="10457644" cy="3824845"/>
          </a:xfrm>
          <a:prstGeom prst="rect">
            <a:avLst/>
          </a:prstGeom>
        </p:spPr>
        <p:txBody>
          <a:bodyPr/>
          <a:lstStyle>
            <a:lvl1pPr marL="228600" indent="-228600">
              <a:buClr>
                <a:schemeClr val="accent1"/>
              </a:buClr>
              <a:buFont typeface="Wingdings" panose="05000000000000000000" pitchFamily="2" charset="2"/>
              <a:buChar char="§"/>
              <a:defRPr sz="2400" b="1">
                <a:solidFill>
                  <a:schemeClr val="accent1"/>
                </a:solidFill>
                <a:effectLst>
                  <a:outerShdw blurRad="38100" dist="38100" dir="2700000" algn="tl">
                    <a:srgbClr val="000000">
                      <a:alpha val="43137"/>
                    </a:srgbClr>
                  </a:outerShdw>
                </a:effectLst>
              </a:defRPr>
            </a:lvl1pPr>
            <a:lvl2pPr marL="685800" indent="-228600">
              <a:buClr>
                <a:schemeClr val="bg1"/>
              </a:buClr>
              <a:buFont typeface="Wingdings" panose="05000000000000000000" pitchFamily="2" charset="2"/>
              <a:buChar char="§"/>
              <a:defRPr sz="1800">
                <a:solidFill>
                  <a:schemeClr val="bg1"/>
                </a:solidFill>
                <a:effectLst>
                  <a:outerShdw blurRad="38100" dist="38100" dir="2700000" algn="tl">
                    <a:srgbClr val="000000">
                      <a:alpha val="43137"/>
                    </a:srgbClr>
                  </a:outerShdw>
                </a:effectLst>
              </a:defRPr>
            </a:lvl2pPr>
            <a:lvl3pPr marL="1143000" indent="-228600">
              <a:buClr>
                <a:schemeClr val="bg1"/>
              </a:buClr>
              <a:buFont typeface="Wingdings" panose="05000000000000000000" pitchFamily="2" charset="2"/>
              <a:buChar char="§"/>
              <a:defRPr sz="1400">
                <a:solidFill>
                  <a:schemeClr val="bg1"/>
                </a:solidFill>
                <a:effectLst>
                  <a:outerShdw blurRad="38100" dist="38100" dir="2700000" algn="tl">
                    <a:srgbClr val="000000">
                      <a:alpha val="43137"/>
                    </a:srgbClr>
                  </a:outerShdw>
                </a:effectLst>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925970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Text Placeholder 10"/>
          <p:cNvSpPr>
            <a:spLocks noGrp="1"/>
          </p:cNvSpPr>
          <p:nvPr>
            <p:ph type="body" sz="quarter" idx="12"/>
          </p:nvPr>
        </p:nvSpPr>
        <p:spPr>
          <a:xfrm>
            <a:off x="5950029" y="1045022"/>
            <a:ext cx="4370233" cy="461493"/>
          </a:xfrm>
          <a:prstGeom prst="rect">
            <a:avLst/>
          </a:prstGeom>
        </p:spPr>
        <p:txBody>
          <a:bodyPr/>
          <a:lstStyle>
            <a:lvl1pPr marL="0" indent="0" algn="l">
              <a:buFontTx/>
              <a:buNone/>
              <a:defRPr sz="2800" b="1" spc="0" baseline="0">
                <a:solidFill>
                  <a:schemeClr val="accent1"/>
                </a:solidFill>
                <a:effectLst/>
                <a:latin typeface="+mj-lt"/>
              </a:defRPr>
            </a:lvl1pPr>
          </a:lstStyle>
          <a:p>
            <a:pPr lvl="0"/>
            <a:endParaRPr lang="en-US"/>
          </a:p>
        </p:txBody>
      </p:sp>
      <p:sp>
        <p:nvSpPr>
          <p:cNvPr id="5" name="Text Placeholder 10"/>
          <p:cNvSpPr>
            <a:spLocks noGrp="1"/>
          </p:cNvSpPr>
          <p:nvPr>
            <p:ph type="body" sz="quarter" idx="13"/>
          </p:nvPr>
        </p:nvSpPr>
        <p:spPr>
          <a:xfrm>
            <a:off x="5950029" y="1506514"/>
            <a:ext cx="4370233" cy="489713"/>
          </a:xfrm>
          <a:prstGeom prst="rect">
            <a:avLst/>
          </a:prstGeom>
        </p:spPr>
        <p:txBody>
          <a:bodyPr/>
          <a:lstStyle>
            <a:lvl1pPr marL="0" indent="0" algn="l">
              <a:buFontTx/>
              <a:buNone/>
              <a:defRPr sz="1400" b="0" spc="0" baseline="0">
                <a:solidFill>
                  <a:schemeClr val="bg1"/>
                </a:solidFill>
                <a:effectLst/>
                <a:latin typeface="+mn-lt"/>
              </a:defRPr>
            </a:lvl1pPr>
          </a:lstStyle>
          <a:p>
            <a:pPr lvl="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92978" y="1045022"/>
            <a:ext cx="454019" cy="487560"/>
          </a:xfrm>
          <a:prstGeom prst="rect">
            <a:avLst/>
          </a:prstGeom>
          <a:effectLst>
            <a:outerShdw blurRad="50800" dist="38100" dir="2700000" algn="tl" rotWithShape="0">
              <a:prstClr val="black">
                <a:alpha val="40000"/>
              </a:prstClr>
            </a:outerShdw>
          </a:effectLst>
        </p:spPr>
      </p:pic>
      <p:sp>
        <p:nvSpPr>
          <p:cNvPr id="9" name="Text Placeholder 10"/>
          <p:cNvSpPr>
            <a:spLocks noGrp="1"/>
          </p:cNvSpPr>
          <p:nvPr>
            <p:ph type="body" sz="quarter" idx="14"/>
          </p:nvPr>
        </p:nvSpPr>
        <p:spPr>
          <a:xfrm>
            <a:off x="5950029" y="2163337"/>
            <a:ext cx="4370233" cy="461493"/>
          </a:xfrm>
          <a:prstGeom prst="rect">
            <a:avLst/>
          </a:prstGeom>
        </p:spPr>
        <p:txBody>
          <a:bodyPr/>
          <a:lstStyle>
            <a:lvl1pPr marL="0" indent="0" algn="l">
              <a:buFontTx/>
              <a:buNone/>
              <a:defRPr sz="2800" b="1" spc="0" baseline="0">
                <a:solidFill>
                  <a:schemeClr val="accent1"/>
                </a:solidFill>
                <a:effectLst/>
                <a:latin typeface="+mj-lt"/>
              </a:defRPr>
            </a:lvl1pPr>
          </a:lstStyle>
          <a:p>
            <a:pPr lvl="0"/>
            <a:endParaRPr lang="en-US"/>
          </a:p>
        </p:txBody>
      </p:sp>
      <p:sp>
        <p:nvSpPr>
          <p:cNvPr id="10" name="Text Placeholder 10"/>
          <p:cNvSpPr>
            <a:spLocks noGrp="1"/>
          </p:cNvSpPr>
          <p:nvPr>
            <p:ph type="body" sz="quarter" idx="15"/>
          </p:nvPr>
        </p:nvSpPr>
        <p:spPr>
          <a:xfrm>
            <a:off x="5950029" y="2624829"/>
            <a:ext cx="4370233" cy="489713"/>
          </a:xfrm>
          <a:prstGeom prst="rect">
            <a:avLst/>
          </a:prstGeom>
        </p:spPr>
        <p:txBody>
          <a:bodyPr/>
          <a:lstStyle>
            <a:lvl1pPr marL="0" indent="0" algn="l">
              <a:buFontTx/>
              <a:buNone/>
              <a:defRPr sz="1400" b="0" spc="0" baseline="0">
                <a:solidFill>
                  <a:schemeClr val="bg1"/>
                </a:solidFill>
                <a:effectLst/>
                <a:latin typeface="+mn-lt"/>
              </a:defRPr>
            </a:lvl1pPr>
          </a:lstStyle>
          <a:p>
            <a:pPr lvl="0"/>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92978" y="2163337"/>
            <a:ext cx="454019" cy="487560"/>
          </a:xfrm>
          <a:prstGeom prst="rect">
            <a:avLst/>
          </a:prstGeom>
          <a:effectLst>
            <a:outerShdw blurRad="50800" dist="38100" dir="2700000" algn="tl" rotWithShape="0">
              <a:prstClr val="black">
                <a:alpha val="40000"/>
              </a:prstClr>
            </a:outerShdw>
          </a:effectLst>
        </p:spPr>
      </p:pic>
      <p:sp>
        <p:nvSpPr>
          <p:cNvPr id="12" name="Text Placeholder 10"/>
          <p:cNvSpPr>
            <a:spLocks noGrp="1"/>
          </p:cNvSpPr>
          <p:nvPr>
            <p:ph type="body" sz="quarter" idx="16"/>
          </p:nvPr>
        </p:nvSpPr>
        <p:spPr>
          <a:xfrm>
            <a:off x="5950029" y="3281652"/>
            <a:ext cx="4370233" cy="461493"/>
          </a:xfrm>
          <a:prstGeom prst="rect">
            <a:avLst/>
          </a:prstGeom>
        </p:spPr>
        <p:txBody>
          <a:bodyPr/>
          <a:lstStyle>
            <a:lvl1pPr marL="0" indent="0" algn="l">
              <a:buFontTx/>
              <a:buNone/>
              <a:defRPr sz="2800" b="1" spc="0" baseline="0">
                <a:solidFill>
                  <a:schemeClr val="accent1"/>
                </a:solidFill>
                <a:effectLst/>
                <a:latin typeface="+mj-lt"/>
              </a:defRPr>
            </a:lvl1pPr>
          </a:lstStyle>
          <a:p>
            <a:pPr lvl="0"/>
            <a:endParaRPr lang="en-US"/>
          </a:p>
        </p:txBody>
      </p:sp>
      <p:sp>
        <p:nvSpPr>
          <p:cNvPr id="13" name="Text Placeholder 10"/>
          <p:cNvSpPr>
            <a:spLocks noGrp="1"/>
          </p:cNvSpPr>
          <p:nvPr>
            <p:ph type="body" sz="quarter" idx="17"/>
          </p:nvPr>
        </p:nvSpPr>
        <p:spPr>
          <a:xfrm>
            <a:off x="5950029" y="3743144"/>
            <a:ext cx="4370233" cy="489713"/>
          </a:xfrm>
          <a:prstGeom prst="rect">
            <a:avLst/>
          </a:prstGeom>
        </p:spPr>
        <p:txBody>
          <a:bodyPr/>
          <a:lstStyle>
            <a:lvl1pPr marL="0" indent="0" algn="l">
              <a:buFontTx/>
              <a:buNone/>
              <a:defRPr sz="1400" b="0" spc="0" baseline="0">
                <a:solidFill>
                  <a:schemeClr val="bg1"/>
                </a:solidFill>
                <a:effectLst/>
                <a:latin typeface="+mn-lt"/>
              </a:defRPr>
            </a:lvl1pPr>
          </a:lstStyle>
          <a:p>
            <a:pPr lvl="0"/>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92978" y="3281652"/>
            <a:ext cx="454019" cy="487560"/>
          </a:xfrm>
          <a:prstGeom prst="rect">
            <a:avLst/>
          </a:prstGeom>
          <a:effectLst>
            <a:outerShdw blurRad="50800" dist="38100" dir="2700000" algn="tl" rotWithShape="0">
              <a:prstClr val="black">
                <a:alpha val="40000"/>
              </a:prstClr>
            </a:outerShdw>
          </a:effectLst>
        </p:spPr>
      </p:pic>
      <p:sp>
        <p:nvSpPr>
          <p:cNvPr id="15" name="Text Placeholder 10"/>
          <p:cNvSpPr>
            <a:spLocks noGrp="1"/>
          </p:cNvSpPr>
          <p:nvPr>
            <p:ph type="body" sz="quarter" idx="18"/>
          </p:nvPr>
        </p:nvSpPr>
        <p:spPr>
          <a:xfrm>
            <a:off x="5950029" y="4399967"/>
            <a:ext cx="4370233" cy="461493"/>
          </a:xfrm>
          <a:prstGeom prst="rect">
            <a:avLst/>
          </a:prstGeom>
        </p:spPr>
        <p:txBody>
          <a:bodyPr/>
          <a:lstStyle>
            <a:lvl1pPr marL="0" indent="0" algn="l">
              <a:buFontTx/>
              <a:buNone/>
              <a:defRPr sz="2800" b="1" spc="0" baseline="0">
                <a:solidFill>
                  <a:schemeClr val="accent1"/>
                </a:solidFill>
                <a:effectLst/>
                <a:latin typeface="+mj-lt"/>
              </a:defRPr>
            </a:lvl1pPr>
          </a:lstStyle>
          <a:p>
            <a:pPr lvl="0"/>
            <a:endParaRPr lang="en-US"/>
          </a:p>
        </p:txBody>
      </p:sp>
      <p:sp>
        <p:nvSpPr>
          <p:cNvPr id="16" name="Text Placeholder 10"/>
          <p:cNvSpPr>
            <a:spLocks noGrp="1"/>
          </p:cNvSpPr>
          <p:nvPr>
            <p:ph type="body" sz="quarter" idx="19"/>
          </p:nvPr>
        </p:nvSpPr>
        <p:spPr>
          <a:xfrm>
            <a:off x="5950029" y="4861459"/>
            <a:ext cx="4370233" cy="489713"/>
          </a:xfrm>
          <a:prstGeom prst="rect">
            <a:avLst/>
          </a:prstGeom>
        </p:spPr>
        <p:txBody>
          <a:bodyPr/>
          <a:lstStyle>
            <a:lvl1pPr marL="0" indent="0" algn="l">
              <a:buFontTx/>
              <a:buNone/>
              <a:defRPr sz="1400" b="0" spc="0" baseline="0">
                <a:solidFill>
                  <a:schemeClr val="bg1"/>
                </a:solidFill>
                <a:effectLst/>
                <a:latin typeface="+mn-lt"/>
              </a:defRPr>
            </a:lvl1pPr>
          </a:lstStyle>
          <a:p>
            <a:pPr lvl="0"/>
            <a:endParaRPr lang="en-US"/>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92978" y="4399967"/>
            <a:ext cx="454019" cy="487560"/>
          </a:xfrm>
          <a:prstGeom prst="rect">
            <a:avLst/>
          </a:prstGeom>
          <a:effectLst>
            <a:outerShdw blurRad="50800" dist="38100" dir="2700000" algn="tl" rotWithShape="0">
              <a:prstClr val="black">
                <a:alpha val="40000"/>
              </a:prstClr>
            </a:outerShdw>
          </a:effectLst>
        </p:spPr>
      </p:pic>
      <p:sp>
        <p:nvSpPr>
          <p:cNvPr id="18" name="Text Placeholder 10"/>
          <p:cNvSpPr>
            <a:spLocks noGrp="1"/>
          </p:cNvSpPr>
          <p:nvPr>
            <p:ph type="body" sz="quarter" idx="11"/>
          </p:nvPr>
        </p:nvSpPr>
        <p:spPr>
          <a:xfrm>
            <a:off x="1004552" y="3298827"/>
            <a:ext cx="4082603" cy="938323"/>
          </a:xfrm>
          <a:prstGeom prst="rect">
            <a:avLst/>
          </a:prstGeom>
        </p:spPr>
        <p:txBody>
          <a:bodyPr/>
          <a:lstStyle>
            <a:lvl1pPr marL="0" indent="0" algn="ctr">
              <a:buFontTx/>
              <a:buNone/>
              <a:defRPr sz="3200" b="1" spc="0" baseline="0">
                <a:solidFill>
                  <a:schemeClr val="bg1"/>
                </a:solidFill>
                <a:effectLst>
                  <a:outerShdw blurRad="38100" dist="38100" dir="2700000" algn="tl">
                    <a:srgbClr val="000000">
                      <a:alpha val="43137"/>
                    </a:srgbClr>
                  </a:outerShdw>
                </a:effectLst>
                <a:latin typeface="+mj-lt"/>
              </a:defRPr>
            </a:lvl1pPr>
          </a:lstStyle>
          <a:p>
            <a:pPr lvl="0"/>
            <a:endParaRPr lang="en-US"/>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84335" y="1906075"/>
            <a:ext cx="1127330" cy="12106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50856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0" name="Text Placeholder 2"/>
          <p:cNvSpPr>
            <a:spLocks noGrp="1"/>
          </p:cNvSpPr>
          <p:nvPr>
            <p:ph type="body" sz="quarter" idx="13"/>
          </p:nvPr>
        </p:nvSpPr>
        <p:spPr>
          <a:xfrm>
            <a:off x="1066800" y="2550017"/>
            <a:ext cx="4844603" cy="3052293"/>
          </a:xfrm>
          <a:prstGeom prst="rect">
            <a:avLst/>
          </a:prstGeom>
        </p:spPr>
        <p:txBody>
          <a:bodyPr/>
          <a:lstStyle>
            <a:lvl1pPr marL="228600" indent="-228600">
              <a:buClr>
                <a:schemeClr val="accent1"/>
              </a:buClr>
              <a:buFont typeface="Wingdings" panose="05000000000000000000" pitchFamily="2" charset="2"/>
              <a:buChar char="§"/>
              <a:defRPr sz="2000" b="1">
                <a:solidFill>
                  <a:schemeClr val="accent1"/>
                </a:solidFill>
              </a:defRPr>
            </a:lvl1pPr>
            <a:lvl2pPr marL="685800" indent="-228600">
              <a:buClr>
                <a:schemeClr val="bg1"/>
              </a:buClr>
              <a:buFont typeface="Wingdings" panose="05000000000000000000" pitchFamily="2" charset="2"/>
              <a:buChar char="§"/>
              <a:defRPr sz="1600">
                <a:solidFill>
                  <a:schemeClr val="bg1"/>
                </a:solidFill>
              </a:defRPr>
            </a:lvl2pPr>
            <a:lvl3pPr marL="1143000" indent="-228600">
              <a:buClr>
                <a:schemeClr val="bg1"/>
              </a:buClr>
              <a:buFont typeface="Wingdings" panose="05000000000000000000" pitchFamily="2" charset="2"/>
              <a:buChar char="§"/>
              <a:defRPr sz="1200">
                <a:solidFill>
                  <a:schemeClr val="bg1"/>
                </a:solidFill>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p:txBody>
      </p:sp>
      <p:sp>
        <p:nvSpPr>
          <p:cNvPr id="21" name="Text Placeholder 2"/>
          <p:cNvSpPr>
            <a:spLocks noGrp="1"/>
          </p:cNvSpPr>
          <p:nvPr>
            <p:ph type="body" sz="quarter" idx="14"/>
          </p:nvPr>
        </p:nvSpPr>
        <p:spPr>
          <a:xfrm>
            <a:off x="6480219" y="2550016"/>
            <a:ext cx="4844603" cy="3052293"/>
          </a:xfrm>
          <a:prstGeom prst="rect">
            <a:avLst/>
          </a:prstGeom>
        </p:spPr>
        <p:txBody>
          <a:bodyPr/>
          <a:lstStyle>
            <a:lvl1pPr marL="228600" indent="-228600">
              <a:buClr>
                <a:schemeClr val="accent1"/>
              </a:buClr>
              <a:buFont typeface="Wingdings" panose="05000000000000000000" pitchFamily="2" charset="2"/>
              <a:buChar char="§"/>
              <a:defRPr sz="2000" b="1">
                <a:solidFill>
                  <a:schemeClr val="accent1"/>
                </a:solidFill>
              </a:defRPr>
            </a:lvl1pPr>
            <a:lvl2pPr marL="685800" indent="-228600">
              <a:buClr>
                <a:schemeClr val="bg1"/>
              </a:buClr>
              <a:buFont typeface="Wingdings" panose="05000000000000000000" pitchFamily="2" charset="2"/>
              <a:buChar char="§"/>
              <a:defRPr sz="1600">
                <a:solidFill>
                  <a:schemeClr val="bg1"/>
                </a:solidFill>
              </a:defRPr>
            </a:lvl2pPr>
            <a:lvl3pPr marL="1143000" indent="-228600">
              <a:buClr>
                <a:schemeClr val="bg1"/>
              </a:buClr>
              <a:buFont typeface="Arial" panose="020B0604020202020204" pitchFamily="34" charset="0"/>
              <a:buChar char="•"/>
              <a:defRPr sz="1200">
                <a:solidFill>
                  <a:schemeClr val="bg1"/>
                </a:solidFill>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p:txBody>
      </p:sp>
      <p:sp>
        <p:nvSpPr>
          <p:cNvPr id="22" name="Rounded Rectangle 21"/>
          <p:cNvSpPr/>
          <p:nvPr userDrawn="1"/>
        </p:nvSpPr>
        <p:spPr>
          <a:xfrm>
            <a:off x="1066800" y="1815923"/>
            <a:ext cx="4844603" cy="48939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1"/>
          <p:cNvSpPr>
            <a:spLocks noGrp="1"/>
          </p:cNvSpPr>
          <p:nvPr>
            <p:ph type="body" sz="quarter" idx="17" hasCustomPrompt="1"/>
          </p:nvPr>
        </p:nvSpPr>
        <p:spPr>
          <a:xfrm>
            <a:off x="1278980" y="1906075"/>
            <a:ext cx="3482771" cy="309093"/>
          </a:xfrm>
          <a:prstGeom prst="rect">
            <a:avLst/>
          </a:prstGeom>
        </p:spPr>
        <p:txBody>
          <a:bodyPr>
            <a:noAutofit/>
          </a:bodyPr>
          <a:lstStyle>
            <a:lvl1pPr marL="0" indent="0" algn="l">
              <a:buFontTx/>
              <a:buNone/>
              <a:defRPr sz="2000" b="0" spc="-100" baseline="0">
                <a:solidFill>
                  <a:schemeClr val="bg1"/>
                </a:solidFill>
                <a:effectLst/>
                <a:latin typeface="+mj-lt"/>
                <a:ea typeface="Typold Medium" panose="020B0004030204060B03" pitchFamily="34" charset="0"/>
              </a:defRPr>
            </a:lvl1pPr>
          </a:lstStyle>
          <a:p>
            <a:pPr lvl="0"/>
            <a:r>
              <a:rPr lang="en-US"/>
              <a:t>Title Goes Here!</a:t>
            </a:r>
            <a:endParaRPr lang="en-US" dirty="0"/>
          </a:p>
        </p:txBody>
      </p:sp>
      <p:sp>
        <p:nvSpPr>
          <p:cNvPr id="24" name="Picture Placeholder 3"/>
          <p:cNvSpPr>
            <a:spLocks noGrp="1"/>
          </p:cNvSpPr>
          <p:nvPr>
            <p:ph type="pic" sz="quarter" idx="34" hasCustomPrompt="1"/>
          </p:nvPr>
        </p:nvSpPr>
        <p:spPr>
          <a:xfrm>
            <a:off x="4878168" y="1737798"/>
            <a:ext cx="645646" cy="645646"/>
          </a:xfrm>
          <a:prstGeom prst="ellipse">
            <a:avLst/>
          </a:prstGeom>
          <a:solidFill>
            <a:schemeClr val="accent2"/>
          </a:solidFill>
          <a:ln w="28575">
            <a:solidFill>
              <a:schemeClr val="bg1"/>
            </a:solidFill>
          </a:ln>
        </p:spPr>
        <p:txBody>
          <a:bodyPr/>
          <a:lstStyle>
            <a:lvl1pPr marL="0" indent="0" algn="ctr">
              <a:buFontTx/>
              <a:buNone/>
              <a:defRPr sz="1600">
                <a:solidFill>
                  <a:schemeClr val="tx1"/>
                </a:solidFill>
                <a:latin typeface="+mn-lt"/>
                <a:ea typeface="Open Sans" panose="020B0606030504020204" pitchFamily="34" charset="0"/>
                <a:cs typeface="Ideal Sans Light" pitchFamily="50" charset="0"/>
              </a:defRPr>
            </a:lvl1pPr>
          </a:lstStyle>
          <a:p>
            <a:r>
              <a:rPr lang="en-US"/>
              <a:t> </a:t>
            </a:r>
          </a:p>
        </p:txBody>
      </p:sp>
      <p:sp>
        <p:nvSpPr>
          <p:cNvPr id="25" name="Rounded Rectangle 24"/>
          <p:cNvSpPr/>
          <p:nvPr userDrawn="1"/>
        </p:nvSpPr>
        <p:spPr>
          <a:xfrm>
            <a:off x="6480219" y="1815923"/>
            <a:ext cx="4844603" cy="48939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1"/>
          <p:cNvSpPr>
            <a:spLocks noGrp="1"/>
          </p:cNvSpPr>
          <p:nvPr>
            <p:ph type="body" sz="quarter" idx="35" hasCustomPrompt="1"/>
          </p:nvPr>
        </p:nvSpPr>
        <p:spPr>
          <a:xfrm>
            <a:off x="6692399" y="1906075"/>
            <a:ext cx="3482771" cy="309093"/>
          </a:xfrm>
          <a:prstGeom prst="rect">
            <a:avLst/>
          </a:prstGeom>
        </p:spPr>
        <p:txBody>
          <a:bodyPr>
            <a:noAutofit/>
          </a:bodyPr>
          <a:lstStyle>
            <a:lvl1pPr marL="0" indent="0" algn="l">
              <a:buFontTx/>
              <a:buNone/>
              <a:defRPr sz="2000" b="0" spc="-100" baseline="0">
                <a:solidFill>
                  <a:schemeClr val="bg1"/>
                </a:solidFill>
                <a:effectLst/>
                <a:latin typeface="+mj-lt"/>
                <a:ea typeface="Typold Medium" panose="020B0004030204060B03" pitchFamily="34" charset="0"/>
              </a:defRPr>
            </a:lvl1pPr>
          </a:lstStyle>
          <a:p>
            <a:pPr lvl="0"/>
            <a:r>
              <a:rPr lang="en-US"/>
              <a:t>Title Goes Here!</a:t>
            </a:r>
            <a:endParaRPr lang="en-US" dirty="0"/>
          </a:p>
        </p:txBody>
      </p:sp>
      <p:sp>
        <p:nvSpPr>
          <p:cNvPr id="27" name="Picture Placeholder 3"/>
          <p:cNvSpPr>
            <a:spLocks noGrp="1"/>
          </p:cNvSpPr>
          <p:nvPr>
            <p:ph type="pic" sz="quarter" idx="36" hasCustomPrompt="1"/>
          </p:nvPr>
        </p:nvSpPr>
        <p:spPr>
          <a:xfrm>
            <a:off x="10291587" y="1737798"/>
            <a:ext cx="645646" cy="645646"/>
          </a:xfrm>
          <a:prstGeom prst="ellipse">
            <a:avLst/>
          </a:prstGeom>
          <a:solidFill>
            <a:schemeClr val="accent2"/>
          </a:solidFill>
          <a:ln w="28575">
            <a:solidFill>
              <a:schemeClr val="bg1"/>
            </a:solidFill>
          </a:ln>
        </p:spPr>
        <p:txBody>
          <a:bodyPr/>
          <a:lstStyle>
            <a:lvl1pPr marL="0" indent="0" algn="ctr">
              <a:buFontTx/>
              <a:buNone/>
              <a:defRPr sz="1600">
                <a:solidFill>
                  <a:schemeClr val="tx1"/>
                </a:solidFill>
                <a:latin typeface="+mn-lt"/>
                <a:ea typeface="Open Sans" panose="020B0606030504020204" pitchFamily="34" charset="0"/>
                <a:cs typeface="Ideal Sans Light" pitchFamily="50" charset="0"/>
              </a:defRPr>
            </a:lvl1pPr>
          </a:lstStyle>
          <a:p>
            <a:r>
              <a:rPr lang="en-US"/>
              <a:t> </a:t>
            </a:r>
          </a:p>
        </p:txBody>
      </p:sp>
      <p:sp>
        <p:nvSpPr>
          <p:cNvPr id="28" name="Text Placeholder 10"/>
          <p:cNvSpPr>
            <a:spLocks noGrp="1"/>
          </p:cNvSpPr>
          <p:nvPr>
            <p:ph type="body" sz="quarter" idx="11"/>
          </p:nvPr>
        </p:nvSpPr>
        <p:spPr>
          <a:xfrm>
            <a:off x="867178" y="607140"/>
            <a:ext cx="10457644" cy="487561"/>
          </a:xfrm>
          <a:prstGeom prst="rect">
            <a:avLst/>
          </a:prstGeom>
        </p:spPr>
        <p:txBody>
          <a:bodyPr/>
          <a:lstStyle>
            <a:lvl1pPr marL="0" indent="0" algn="ctr">
              <a:buFontTx/>
              <a:buNone/>
              <a:defRPr sz="3200" b="1" spc="0" baseline="0">
                <a:solidFill>
                  <a:schemeClr val="bg1"/>
                </a:solidFill>
                <a:effectLst>
                  <a:outerShdw blurRad="38100" dist="38100" dir="2700000" algn="tl">
                    <a:srgbClr val="000000">
                      <a:alpha val="43137"/>
                    </a:srgbClr>
                  </a:outerShdw>
                </a:effectLst>
                <a:latin typeface="+mj-lt"/>
              </a:defRPr>
            </a:lvl1pPr>
          </a:lstStyle>
          <a:p>
            <a:pPr lvl="0"/>
            <a:endParaRPr lang="en-US"/>
          </a:p>
        </p:txBody>
      </p:sp>
    </p:spTree>
    <p:extLst>
      <p:ext uri="{BB962C8B-B14F-4D97-AF65-F5344CB8AC3E}">
        <p14:creationId xmlns:p14="http://schemas.microsoft.com/office/powerpoint/2010/main" val="27793025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10"/>
          <p:cNvSpPr>
            <a:spLocks noGrp="1"/>
          </p:cNvSpPr>
          <p:nvPr>
            <p:ph type="body" sz="quarter" idx="11"/>
          </p:nvPr>
        </p:nvSpPr>
        <p:spPr>
          <a:xfrm>
            <a:off x="867178" y="607140"/>
            <a:ext cx="10457644" cy="487561"/>
          </a:xfrm>
          <a:prstGeom prst="rect">
            <a:avLst/>
          </a:prstGeom>
        </p:spPr>
        <p:txBody>
          <a:bodyPr/>
          <a:lstStyle>
            <a:lvl1pPr marL="0" indent="0" algn="ctr">
              <a:buFontTx/>
              <a:buNone/>
              <a:defRPr sz="3200" b="1" spc="0" baseline="0">
                <a:solidFill>
                  <a:schemeClr val="tx1"/>
                </a:solidFill>
                <a:effectLst/>
                <a:latin typeface="+mj-lt"/>
              </a:defRPr>
            </a:lvl1pPr>
          </a:lstStyle>
          <a:p>
            <a:pPr lvl="0"/>
            <a:endParaRPr lang="en-US"/>
          </a:p>
        </p:txBody>
      </p:sp>
      <p:sp>
        <p:nvSpPr>
          <p:cNvPr id="8" name="Chart Placeholder 2"/>
          <p:cNvSpPr>
            <a:spLocks noGrp="1"/>
          </p:cNvSpPr>
          <p:nvPr>
            <p:ph type="chart" sz="quarter" idx="12"/>
          </p:nvPr>
        </p:nvSpPr>
        <p:spPr>
          <a:xfrm>
            <a:off x="918257" y="1924687"/>
            <a:ext cx="5933955" cy="3561714"/>
          </a:xfrm>
          <a:prstGeom prst="rect">
            <a:avLst/>
          </a:prstGeom>
        </p:spPr>
        <p:txBody>
          <a:bodyPr/>
          <a:lstStyle>
            <a:lvl1pPr marL="0" indent="0" algn="ctr">
              <a:buFontTx/>
              <a:buNone/>
              <a:defRPr sz="1800">
                <a:solidFill>
                  <a:schemeClr val="tx1">
                    <a:lumMod val="85000"/>
                    <a:lumOff val="15000"/>
                  </a:schemeClr>
                </a:solidFill>
                <a:latin typeface="Metropolis Light" panose="00000500000000000000" pitchFamily="50" charset="0"/>
                <a:ea typeface="Metropolis Light" panose="00000500000000000000" pitchFamily="50" charset="0"/>
              </a:defRPr>
            </a:lvl1pPr>
          </a:lstStyle>
          <a:p>
            <a:endParaRPr lang="en-US"/>
          </a:p>
        </p:txBody>
      </p:sp>
      <p:sp>
        <p:nvSpPr>
          <p:cNvPr id="9" name="Text Placeholder 7"/>
          <p:cNvSpPr>
            <a:spLocks noGrp="1"/>
          </p:cNvSpPr>
          <p:nvPr>
            <p:ph type="body" sz="quarter" idx="51" hasCustomPrompt="1"/>
          </p:nvPr>
        </p:nvSpPr>
        <p:spPr>
          <a:xfrm>
            <a:off x="7753217" y="2396098"/>
            <a:ext cx="3520525" cy="562654"/>
          </a:xfrm>
          <a:prstGeom prst="rect">
            <a:avLst/>
          </a:prstGeom>
          <a:noFill/>
        </p:spPr>
        <p:txBody>
          <a:bodyPr/>
          <a:lstStyle>
            <a:lvl1pPr marL="0" indent="0" algn="l">
              <a:buFontTx/>
              <a:buNone/>
              <a:defRPr sz="1200" b="0" baseline="0">
                <a:solidFill>
                  <a:schemeClr val="tx1">
                    <a:lumMod val="75000"/>
                    <a:lumOff val="25000"/>
                  </a:schemeClr>
                </a:solidFill>
                <a:latin typeface="+mn-lt"/>
                <a:ea typeface="Metropolis Light" panose="00000500000000000000" pitchFamily="50" charset="0"/>
                <a:cs typeface="Open Sans Light" panose="020B0306030504020204" pitchFamily="34" charset="0"/>
              </a:defRPr>
            </a:lvl1pPr>
          </a:lstStyle>
          <a:p>
            <a:pPr lvl="0"/>
            <a:r>
              <a:rPr lang="en-US"/>
              <a:t>Your Text Here…</a:t>
            </a:r>
          </a:p>
        </p:txBody>
      </p:sp>
      <p:sp>
        <p:nvSpPr>
          <p:cNvPr id="10" name="Text Placeholder 7"/>
          <p:cNvSpPr>
            <a:spLocks noGrp="1"/>
          </p:cNvSpPr>
          <p:nvPr>
            <p:ph type="body" sz="quarter" idx="52" hasCustomPrompt="1"/>
          </p:nvPr>
        </p:nvSpPr>
        <p:spPr>
          <a:xfrm>
            <a:off x="7753217" y="2053477"/>
            <a:ext cx="3520525" cy="264684"/>
          </a:xfrm>
          <a:prstGeom prst="rect">
            <a:avLst/>
          </a:prstGeom>
          <a:noFill/>
        </p:spPr>
        <p:txBody>
          <a:bodyPr/>
          <a:lstStyle>
            <a:lvl1pPr marL="0" indent="0" algn="l">
              <a:buFontTx/>
              <a:buNone/>
              <a:defRPr sz="1800" b="0" baseline="0">
                <a:solidFill>
                  <a:schemeClr val="accent1"/>
                </a:solidFill>
                <a:latin typeface="+mj-lt"/>
                <a:ea typeface="Metropolis Medium" panose="00000600000000000000" pitchFamily="50" charset="0"/>
                <a:cs typeface="Open Sans" panose="020B0606030504020204" pitchFamily="34" charset="0"/>
              </a:defRPr>
            </a:lvl1pPr>
          </a:lstStyle>
          <a:p>
            <a:pPr lvl="0"/>
            <a:r>
              <a:rPr lang="en-US"/>
              <a:t>YOUR TEXT HERE…</a:t>
            </a:r>
          </a:p>
        </p:txBody>
      </p:sp>
      <p:sp>
        <p:nvSpPr>
          <p:cNvPr id="11" name="Text Placeholder 7"/>
          <p:cNvSpPr>
            <a:spLocks noGrp="1"/>
          </p:cNvSpPr>
          <p:nvPr>
            <p:ph type="body" sz="quarter" idx="53" hasCustomPrompt="1"/>
          </p:nvPr>
        </p:nvSpPr>
        <p:spPr>
          <a:xfrm>
            <a:off x="7753217" y="3589178"/>
            <a:ext cx="3520525" cy="562654"/>
          </a:xfrm>
          <a:prstGeom prst="rect">
            <a:avLst/>
          </a:prstGeom>
          <a:noFill/>
        </p:spPr>
        <p:txBody>
          <a:bodyPr/>
          <a:lstStyle>
            <a:lvl1pPr marL="0" indent="0" algn="l">
              <a:buFontTx/>
              <a:buNone/>
              <a:defRPr sz="1200" b="0" baseline="0">
                <a:solidFill>
                  <a:schemeClr val="tx1">
                    <a:lumMod val="75000"/>
                    <a:lumOff val="25000"/>
                  </a:schemeClr>
                </a:solidFill>
                <a:latin typeface="+mn-lt"/>
                <a:ea typeface="Metropolis Light" panose="00000500000000000000" pitchFamily="50" charset="0"/>
                <a:cs typeface="Open Sans Light" panose="020B0306030504020204" pitchFamily="34" charset="0"/>
              </a:defRPr>
            </a:lvl1pPr>
          </a:lstStyle>
          <a:p>
            <a:pPr lvl="0"/>
            <a:r>
              <a:rPr lang="en-US"/>
              <a:t>Your Text Here…</a:t>
            </a:r>
          </a:p>
        </p:txBody>
      </p:sp>
      <p:sp>
        <p:nvSpPr>
          <p:cNvPr id="12" name="Text Placeholder 7"/>
          <p:cNvSpPr>
            <a:spLocks noGrp="1"/>
          </p:cNvSpPr>
          <p:nvPr>
            <p:ph type="body" sz="quarter" idx="54" hasCustomPrompt="1"/>
          </p:nvPr>
        </p:nvSpPr>
        <p:spPr>
          <a:xfrm>
            <a:off x="7753217" y="3246557"/>
            <a:ext cx="3520525" cy="264684"/>
          </a:xfrm>
          <a:prstGeom prst="rect">
            <a:avLst/>
          </a:prstGeom>
          <a:noFill/>
        </p:spPr>
        <p:txBody>
          <a:bodyPr/>
          <a:lstStyle>
            <a:lvl1pPr marL="0" indent="0" algn="l">
              <a:buFontTx/>
              <a:buNone/>
              <a:defRPr sz="1800" b="0" baseline="0">
                <a:solidFill>
                  <a:schemeClr val="accent2"/>
                </a:solidFill>
                <a:latin typeface="+mj-lt"/>
                <a:ea typeface="Metropolis Medium" panose="00000600000000000000" pitchFamily="50" charset="0"/>
                <a:cs typeface="Open Sans" panose="020B0606030504020204" pitchFamily="34" charset="0"/>
              </a:defRPr>
            </a:lvl1pPr>
          </a:lstStyle>
          <a:p>
            <a:pPr lvl="0"/>
            <a:r>
              <a:rPr lang="en-US"/>
              <a:t>YOUR TEXT HERE…</a:t>
            </a:r>
          </a:p>
        </p:txBody>
      </p:sp>
      <p:sp>
        <p:nvSpPr>
          <p:cNvPr id="13" name="Text Placeholder 7"/>
          <p:cNvSpPr>
            <a:spLocks noGrp="1"/>
          </p:cNvSpPr>
          <p:nvPr>
            <p:ph type="body" sz="quarter" idx="55" hasCustomPrompt="1"/>
          </p:nvPr>
        </p:nvSpPr>
        <p:spPr>
          <a:xfrm>
            <a:off x="7753217" y="4794958"/>
            <a:ext cx="3520525" cy="562654"/>
          </a:xfrm>
          <a:prstGeom prst="rect">
            <a:avLst/>
          </a:prstGeom>
          <a:noFill/>
        </p:spPr>
        <p:txBody>
          <a:bodyPr/>
          <a:lstStyle>
            <a:lvl1pPr marL="0" indent="0" algn="l">
              <a:buFontTx/>
              <a:buNone/>
              <a:defRPr sz="1200" b="0" baseline="0">
                <a:solidFill>
                  <a:schemeClr val="tx1">
                    <a:lumMod val="75000"/>
                    <a:lumOff val="25000"/>
                  </a:schemeClr>
                </a:solidFill>
                <a:latin typeface="+mn-lt"/>
                <a:ea typeface="Metropolis Light" panose="00000500000000000000" pitchFamily="50" charset="0"/>
                <a:cs typeface="Open Sans Light" panose="020B0306030504020204" pitchFamily="34" charset="0"/>
              </a:defRPr>
            </a:lvl1pPr>
          </a:lstStyle>
          <a:p>
            <a:pPr lvl="0"/>
            <a:r>
              <a:rPr lang="en-US"/>
              <a:t>Your Text Here…</a:t>
            </a:r>
          </a:p>
        </p:txBody>
      </p:sp>
      <p:sp>
        <p:nvSpPr>
          <p:cNvPr id="14" name="Text Placeholder 7"/>
          <p:cNvSpPr>
            <a:spLocks noGrp="1"/>
          </p:cNvSpPr>
          <p:nvPr>
            <p:ph type="body" sz="quarter" idx="56" hasCustomPrompt="1"/>
          </p:nvPr>
        </p:nvSpPr>
        <p:spPr>
          <a:xfrm>
            <a:off x="7753217" y="4452337"/>
            <a:ext cx="3520525" cy="264684"/>
          </a:xfrm>
          <a:prstGeom prst="rect">
            <a:avLst/>
          </a:prstGeom>
          <a:noFill/>
        </p:spPr>
        <p:txBody>
          <a:bodyPr/>
          <a:lstStyle>
            <a:lvl1pPr marL="0" indent="0" algn="l">
              <a:buFontTx/>
              <a:buNone/>
              <a:defRPr sz="1800" b="0" baseline="0">
                <a:solidFill>
                  <a:schemeClr val="accent3"/>
                </a:solidFill>
                <a:latin typeface="+mj-lt"/>
                <a:ea typeface="Metropolis Medium" panose="00000600000000000000" pitchFamily="50" charset="0"/>
                <a:cs typeface="Open Sans" panose="020B0606030504020204" pitchFamily="34" charset="0"/>
              </a:defRPr>
            </a:lvl1pPr>
          </a:lstStyle>
          <a:p>
            <a:pPr lvl="0"/>
            <a:r>
              <a:rPr lang="en-US"/>
              <a:t>YOUR TEXT HERE…</a:t>
            </a:r>
          </a:p>
        </p:txBody>
      </p:sp>
      <p:sp>
        <p:nvSpPr>
          <p:cNvPr id="15" name="Oval 14"/>
          <p:cNvSpPr/>
          <p:nvPr userDrawn="1"/>
        </p:nvSpPr>
        <p:spPr>
          <a:xfrm>
            <a:off x="7413629" y="2077227"/>
            <a:ext cx="264684" cy="2646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Metropolis Light" panose="00000500000000000000" pitchFamily="50" charset="0"/>
            </a:endParaRPr>
          </a:p>
        </p:txBody>
      </p:sp>
      <p:sp>
        <p:nvSpPr>
          <p:cNvPr id="16" name="Oval 15"/>
          <p:cNvSpPr/>
          <p:nvPr userDrawn="1"/>
        </p:nvSpPr>
        <p:spPr>
          <a:xfrm>
            <a:off x="7413629" y="3270307"/>
            <a:ext cx="264684" cy="2646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Metropolis Light" panose="00000500000000000000" pitchFamily="50" charset="0"/>
            </a:endParaRPr>
          </a:p>
        </p:txBody>
      </p:sp>
      <p:sp>
        <p:nvSpPr>
          <p:cNvPr id="17" name="Oval 16"/>
          <p:cNvSpPr/>
          <p:nvPr userDrawn="1"/>
        </p:nvSpPr>
        <p:spPr>
          <a:xfrm>
            <a:off x="7413629" y="4475262"/>
            <a:ext cx="264684" cy="2646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Metropolis Light" panose="00000500000000000000" pitchFamily="50" charset="0"/>
            </a:endParaRPr>
          </a:p>
        </p:txBody>
      </p:sp>
    </p:spTree>
    <p:extLst>
      <p:ext uri="{BB962C8B-B14F-4D97-AF65-F5344CB8AC3E}">
        <p14:creationId xmlns:p14="http://schemas.microsoft.com/office/powerpoint/2010/main" val="177426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ext Placeholder 10"/>
          <p:cNvSpPr>
            <a:spLocks noGrp="1"/>
          </p:cNvSpPr>
          <p:nvPr>
            <p:ph type="body" sz="quarter" idx="11"/>
          </p:nvPr>
        </p:nvSpPr>
        <p:spPr>
          <a:xfrm>
            <a:off x="867178" y="607140"/>
            <a:ext cx="10457644" cy="487561"/>
          </a:xfrm>
          <a:prstGeom prst="rect">
            <a:avLst/>
          </a:prstGeom>
        </p:spPr>
        <p:txBody>
          <a:bodyPr/>
          <a:lstStyle>
            <a:lvl1pPr marL="0" indent="0" algn="ctr">
              <a:buFontTx/>
              <a:buNone/>
              <a:defRPr sz="3200" b="1" spc="0" baseline="0">
                <a:solidFill>
                  <a:schemeClr val="tx1"/>
                </a:solidFill>
                <a:effectLst/>
                <a:latin typeface="+mj-lt"/>
              </a:defRPr>
            </a:lvl1pPr>
          </a:lstStyle>
          <a:p>
            <a:pPr lvl="0"/>
            <a:endParaRPr lang="en-US"/>
          </a:p>
        </p:txBody>
      </p:sp>
      <p:sp>
        <p:nvSpPr>
          <p:cNvPr id="18" name="Table Placeholder 2"/>
          <p:cNvSpPr>
            <a:spLocks noGrp="1"/>
          </p:cNvSpPr>
          <p:nvPr>
            <p:ph type="tbl" sz="quarter" idx="12"/>
          </p:nvPr>
        </p:nvSpPr>
        <p:spPr>
          <a:xfrm>
            <a:off x="867178" y="1777105"/>
            <a:ext cx="10457644" cy="3825875"/>
          </a:xfrm>
          <a:prstGeom prst="rect">
            <a:avLst/>
          </a:prstGeom>
        </p:spPr>
        <p:txBody>
          <a:bodyPr/>
          <a:lstStyle/>
          <a:p>
            <a:endParaRPr lang="en-US"/>
          </a:p>
        </p:txBody>
      </p:sp>
    </p:spTree>
    <p:extLst>
      <p:ext uri="{BB962C8B-B14F-4D97-AF65-F5344CB8AC3E}">
        <p14:creationId xmlns:p14="http://schemas.microsoft.com/office/powerpoint/2010/main" val="3367805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ext Placeholder 10"/>
          <p:cNvSpPr>
            <a:spLocks noGrp="1"/>
          </p:cNvSpPr>
          <p:nvPr>
            <p:ph type="body" sz="quarter" idx="11"/>
          </p:nvPr>
        </p:nvSpPr>
        <p:spPr>
          <a:xfrm>
            <a:off x="867178" y="607140"/>
            <a:ext cx="10457644" cy="487561"/>
          </a:xfrm>
          <a:prstGeom prst="rect">
            <a:avLst/>
          </a:prstGeom>
        </p:spPr>
        <p:txBody>
          <a:bodyPr/>
          <a:lstStyle>
            <a:lvl1pPr marL="0" indent="0" algn="ctr">
              <a:buFontTx/>
              <a:buNone/>
              <a:defRPr sz="3200" b="1" spc="0" baseline="0">
                <a:solidFill>
                  <a:schemeClr val="tx1"/>
                </a:solidFill>
                <a:effectLst/>
                <a:latin typeface="+mj-lt"/>
              </a:defRPr>
            </a:lvl1pPr>
          </a:lstStyle>
          <a:p>
            <a:pPr lvl="0"/>
            <a:endParaRPr lang="en-US"/>
          </a:p>
        </p:txBody>
      </p:sp>
      <p:sp>
        <p:nvSpPr>
          <p:cNvPr id="18" name="Table Placeholder 2"/>
          <p:cNvSpPr>
            <a:spLocks noGrp="1"/>
          </p:cNvSpPr>
          <p:nvPr>
            <p:ph type="tbl" sz="quarter" idx="12"/>
          </p:nvPr>
        </p:nvSpPr>
        <p:spPr>
          <a:xfrm>
            <a:off x="867178" y="1777105"/>
            <a:ext cx="10457644" cy="3825875"/>
          </a:xfrm>
          <a:prstGeom prst="rect">
            <a:avLst/>
          </a:prstGeom>
        </p:spPr>
        <p:txBody>
          <a:bodyPr/>
          <a:lstStyle/>
          <a:p>
            <a:endParaRPr lang="en-US"/>
          </a:p>
        </p:txBody>
      </p:sp>
    </p:spTree>
    <p:extLst>
      <p:ext uri="{BB962C8B-B14F-4D97-AF65-F5344CB8AC3E}">
        <p14:creationId xmlns:p14="http://schemas.microsoft.com/office/powerpoint/2010/main" val="2922730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ext Placeholder 10"/>
          <p:cNvSpPr>
            <a:spLocks noGrp="1"/>
          </p:cNvSpPr>
          <p:nvPr>
            <p:ph type="body" sz="quarter" idx="11"/>
          </p:nvPr>
        </p:nvSpPr>
        <p:spPr>
          <a:xfrm>
            <a:off x="867178" y="607140"/>
            <a:ext cx="10457644" cy="487561"/>
          </a:xfrm>
          <a:prstGeom prst="rect">
            <a:avLst/>
          </a:prstGeom>
        </p:spPr>
        <p:txBody>
          <a:bodyPr/>
          <a:lstStyle>
            <a:lvl1pPr marL="0" indent="0" algn="ctr">
              <a:buFontTx/>
              <a:buNone/>
              <a:defRPr sz="3200" b="1" spc="0" baseline="0">
                <a:solidFill>
                  <a:schemeClr val="tx1"/>
                </a:solidFill>
                <a:effectLst/>
                <a:latin typeface="+mj-lt"/>
              </a:defRPr>
            </a:lvl1pPr>
          </a:lstStyle>
          <a:p>
            <a:pPr lvl="0"/>
            <a:endParaRPr lang="en-US"/>
          </a:p>
        </p:txBody>
      </p:sp>
      <p:cxnSp>
        <p:nvCxnSpPr>
          <p:cNvPr id="4" name="Straight Arrow Connector 3"/>
          <p:cNvCxnSpPr/>
          <p:nvPr userDrawn="1"/>
        </p:nvCxnSpPr>
        <p:spPr>
          <a:xfrm>
            <a:off x="0" y="2656265"/>
            <a:ext cx="11157012" cy="0"/>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p:cNvGrpSpPr/>
          <p:nvPr userDrawn="1"/>
        </p:nvGrpSpPr>
        <p:grpSpPr>
          <a:xfrm>
            <a:off x="2062896" y="2153989"/>
            <a:ext cx="1352282" cy="1004553"/>
            <a:chOff x="1815922" y="2926724"/>
            <a:chExt cx="1352282" cy="1004553"/>
          </a:xfrm>
        </p:grpSpPr>
        <p:sp>
          <p:nvSpPr>
            <p:cNvPr id="6" name="Rectangle 5"/>
            <p:cNvSpPr/>
            <p:nvPr userDrawn="1"/>
          </p:nvSpPr>
          <p:spPr>
            <a:xfrm>
              <a:off x="1815922" y="3464806"/>
              <a:ext cx="788561" cy="466471"/>
            </a:xfrm>
            <a:prstGeom prst="rect">
              <a:avLst/>
            </a:prstGeom>
            <a:solidFill>
              <a:srgbClr val="AD5A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8" name="Rectangle 7"/>
            <p:cNvSpPr/>
            <p:nvPr userDrawn="1"/>
          </p:nvSpPr>
          <p:spPr>
            <a:xfrm>
              <a:off x="2379643" y="2926724"/>
              <a:ext cx="788561" cy="466471"/>
            </a:xfrm>
            <a:prstGeom prst="rect">
              <a:avLst/>
            </a:prstGeom>
            <a:solidFill>
              <a:srgbClr val="AD5A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 name="Parallelogram 8"/>
            <p:cNvSpPr/>
            <p:nvPr userDrawn="1"/>
          </p:nvSpPr>
          <p:spPr>
            <a:xfrm>
              <a:off x="1815922" y="2926724"/>
              <a:ext cx="1352282" cy="1004552"/>
            </a:xfrm>
            <a:prstGeom prst="parallelogram">
              <a:avLst>
                <a:gd name="adj" fmla="val 5564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10" name="Group 9"/>
          <p:cNvGrpSpPr/>
          <p:nvPr userDrawn="1"/>
        </p:nvGrpSpPr>
        <p:grpSpPr>
          <a:xfrm>
            <a:off x="4300871" y="2153989"/>
            <a:ext cx="1352282" cy="1004553"/>
            <a:chOff x="4461858" y="2926724"/>
            <a:chExt cx="1352282" cy="1004553"/>
          </a:xfrm>
        </p:grpSpPr>
        <p:sp>
          <p:nvSpPr>
            <p:cNvPr id="11" name="Rectangle 10"/>
            <p:cNvSpPr/>
            <p:nvPr userDrawn="1"/>
          </p:nvSpPr>
          <p:spPr>
            <a:xfrm>
              <a:off x="4461858" y="3464806"/>
              <a:ext cx="788561" cy="466471"/>
            </a:xfrm>
            <a:prstGeom prst="rect">
              <a:avLst/>
            </a:prstGeom>
            <a:solidFill>
              <a:srgbClr val="242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2" name="Rectangle 11"/>
            <p:cNvSpPr/>
            <p:nvPr userDrawn="1"/>
          </p:nvSpPr>
          <p:spPr>
            <a:xfrm>
              <a:off x="5025579" y="2926724"/>
              <a:ext cx="788561" cy="466471"/>
            </a:xfrm>
            <a:prstGeom prst="rect">
              <a:avLst/>
            </a:prstGeom>
            <a:solidFill>
              <a:srgbClr val="242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3" name="Parallelogram 12"/>
            <p:cNvSpPr/>
            <p:nvPr userDrawn="1"/>
          </p:nvSpPr>
          <p:spPr>
            <a:xfrm>
              <a:off x="4461858" y="2926724"/>
              <a:ext cx="1352282" cy="1004552"/>
            </a:xfrm>
            <a:prstGeom prst="parallelogram">
              <a:avLst>
                <a:gd name="adj" fmla="val 5564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14" name="Group 13"/>
          <p:cNvGrpSpPr/>
          <p:nvPr userDrawn="1"/>
        </p:nvGrpSpPr>
        <p:grpSpPr>
          <a:xfrm>
            <a:off x="6538846" y="2153989"/>
            <a:ext cx="1352282" cy="1004553"/>
            <a:chOff x="6377861" y="2926724"/>
            <a:chExt cx="1352282" cy="1004553"/>
          </a:xfrm>
        </p:grpSpPr>
        <p:sp>
          <p:nvSpPr>
            <p:cNvPr id="15" name="Rectangle 14"/>
            <p:cNvSpPr/>
            <p:nvPr userDrawn="1"/>
          </p:nvSpPr>
          <p:spPr>
            <a:xfrm>
              <a:off x="6377861" y="3464806"/>
              <a:ext cx="788561" cy="466471"/>
            </a:xfrm>
            <a:prstGeom prst="rect">
              <a:avLst/>
            </a:prstGeom>
            <a:solidFill>
              <a:srgbClr val="AD5A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6" name="Rectangle 15"/>
            <p:cNvSpPr/>
            <p:nvPr userDrawn="1"/>
          </p:nvSpPr>
          <p:spPr>
            <a:xfrm>
              <a:off x="6941582" y="2926724"/>
              <a:ext cx="788561" cy="466471"/>
            </a:xfrm>
            <a:prstGeom prst="rect">
              <a:avLst/>
            </a:prstGeom>
            <a:solidFill>
              <a:srgbClr val="AD5A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Parallelogram 16"/>
            <p:cNvSpPr/>
            <p:nvPr userDrawn="1"/>
          </p:nvSpPr>
          <p:spPr>
            <a:xfrm>
              <a:off x="6377861" y="2926724"/>
              <a:ext cx="1352282" cy="1004552"/>
            </a:xfrm>
            <a:prstGeom prst="parallelogram">
              <a:avLst>
                <a:gd name="adj" fmla="val 5564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19" name="Group 18"/>
          <p:cNvGrpSpPr/>
          <p:nvPr userDrawn="1"/>
        </p:nvGrpSpPr>
        <p:grpSpPr>
          <a:xfrm>
            <a:off x="8776822" y="2153989"/>
            <a:ext cx="1352282" cy="1004553"/>
            <a:chOff x="8293864" y="2926724"/>
            <a:chExt cx="1352282" cy="1004553"/>
          </a:xfrm>
        </p:grpSpPr>
        <p:sp>
          <p:nvSpPr>
            <p:cNvPr id="20" name="Rectangle 19"/>
            <p:cNvSpPr/>
            <p:nvPr userDrawn="1"/>
          </p:nvSpPr>
          <p:spPr>
            <a:xfrm>
              <a:off x="8293864" y="3464806"/>
              <a:ext cx="788561" cy="466471"/>
            </a:xfrm>
            <a:prstGeom prst="rect">
              <a:avLst/>
            </a:prstGeom>
            <a:solidFill>
              <a:srgbClr val="242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1" name="Rectangle 20"/>
            <p:cNvSpPr/>
            <p:nvPr userDrawn="1"/>
          </p:nvSpPr>
          <p:spPr>
            <a:xfrm>
              <a:off x="8857585" y="2926724"/>
              <a:ext cx="788561" cy="466471"/>
            </a:xfrm>
            <a:prstGeom prst="rect">
              <a:avLst/>
            </a:prstGeom>
            <a:solidFill>
              <a:srgbClr val="242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2" name="Parallelogram 21"/>
            <p:cNvSpPr/>
            <p:nvPr userDrawn="1"/>
          </p:nvSpPr>
          <p:spPr>
            <a:xfrm>
              <a:off x="8293864" y="2926724"/>
              <a:ext cx="1352282" cy="1004552"/>
            </a:xfrm>
            <a:prstGeom prst="parallelogram">
              <a:avLst>
                <a:gd name="adj" fmla="val 5564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
        <p:nvSpPr>
          <p:cNvPr id="23" name="Text Placeholder 21"/>
          <p:cNvSpPr>
            <a:spLocks noGrp="1"/>
          </p:cNvSpPr>
          <p:nvPr>
            <p:ph type="body" sz="quarter" idx="12" hasCustomPrompt="1"/>
          </p:nvPr>
        </p:nvSpPr>
        <p:spPr>
          <a:xfrm>
            <a:off x="2412563" y="2380364"/>
            <a:ext cx="652948" cy="544942"/>
          </a:xfrm>
          <a:prstGeom prst="rect">
            <a:avLst/>
          </a:prstGeom>
        </p:spPr>
        <p:txBody>
          <a:bodyPr/>
          <a:lstStyle>
            <a:lvl1pPr marL="0" indent="0" algn="ctr">
              <a:buFontTx/>
              <a:buNone/>
              <a:defRPr sz="3600" b="1" spc="-100" baseline="0">
                <a:solidFill>
                  <a:schemeClr val="bg1"/>
                </a:solidFill>
                <a:effectLst/>
                <a:latin typeface="+mj-lt"/>
                <a:ea typeface="Adobe Fan Heiti Std B" panose="020B0700000000000000" pitchFamily="34" charset="-128"/>
                <a:cs typeface="Ideal Sans Medium" pitchFamily="50" charset="0"/>
              </a:defRPr>
            </a:lvl1pPr>
          </a:lstStyle>
          <a:p>
            <a:pPr lvl="0"/>
            <a:r>
              <a:rPr lang="en-US"/>
              <a:t>#</a:t>
            </a:r>
            <a:endParaRPr lang="en-US" dirty="0"/>
          </a:p>
        </p:txBody>
      </p:sp>
      <p:sp>
        <p:nvSpPr>
          <p:cNvPr id="24" name="Text Placeholder 21"/>
          <p:cNvSpPr>
            <a:spLocks noGrp="1"/>
          </p:cNvSpPr>
          <p:nvPr>
            <p:ph type="body" sz="quarter" idx="13" hasCustomPrompt="1"/>
          </p:nvPr>
        </p:nvSpPr>
        <p:spPr>
          <a:xfrm>
            <a:off x="4650538" y="2380364"/>
            <a:ext cx="652948" cy="544942"/>
          </a:xfrm>
          <a:prstGeom prst="rect">
            <a:avLst/>
          </a:prstGeom>
        </p:spPr>
        <p:txBody>
          <a:bodyPr/>
          <a:lstStyle>
            <a:lvl1pPr marL="0" indent="0" algn="ctr">
              <a:buFontTx/>
              <a:buNone/>
              <a:defRPr sz="3600" b="1" spc="-100" baseline="0">
                <a:solidFill>
                  <a:schemeClr val="bg1"/>
                </a:solidFill>
                <a:effectLst/>
                <a:latin typeface="+mj-lt"/>
                <a:ea typeface="Adobe Fan Heiti Std B" panose="020B0700000000000000" pitchFamily="34" charset="-128"/>
                <a:cs typeface="Ideal Sans Medium" pitchFamily="50" charset="0"/>
              </a:defRPr>
            </a:lvl1pPr>
          </a:lstStyle>
          <a:p>
            <a:pPr lvl="0"/>
            <a:r>
              <a:rPr lang="en-US"/>
              <a:t>#</a:t>
            </a:r>
            <a:endParaRPr lang="en-US" dirty="0"/>
          </a:p>
        </p:txBody>
      </p:sp>
      <p:sp>
        <p:nvSpPr>
          <p:cNvPr id="25" name="Text Placeholder 21"/>
          <p:cNvSpPr>
            <a:spLocks noGrp="1"/>
          </p:cNvSpPr>
          <p:nvPr>
            <p:ph type="body" sz="quarter" idx="14" hasCustomPrompt="1"/>
          </p:nvPr>
        </p:nvSpPr>
        <p:spPr>
          <a:xfrm>
            <a:off x="6888513" y="2380364"/>
            <a:ext cx="652948" cy="544942"/>
          </a:xfrm>
          <a:prstGeom prst="rect">
            <a:avLst/>
          </a:prstGeom>
        </p:spPr>
        <p:txBody>
          <a:bodyPr/>
          <a:lstStyle>
            <a:lvl1pPr marL="0" indent="0" algn="ctr">
              <a:buFontTx/>
              <a:buNone/>
              <a:defRPr sz="3600" b="1" spc="-100" baseline="0">
                <a:solidFill>
                  <a:schemeClr val="bg1"/>
                </a:solidFill>
                <a:effectLst/>
                <a:latin typeface="+mj-lt"/>
                <a:ea typeface="Adobe Fan Heiti Std B" panose="020B0700000000000000" pitchFamily="34" charset="-128"/>
                <a:cs typeface="Ideal Sans Medium" pitchFamily="50" charset="0"/>
              </a:defRPr>
            </a:lvl1pPr>
          </a:lstStyle>
          <a:p>
            <a:pPr lvl="0"/>
            <a:r>
              <a:rPr lang="en-US"/>
              <a:t>#</a:t>
            </a:r>
            <a:endParaRPr lang="en-US" dirty="0"/>
          </a:p>
        </p:txBody>
      </p:sp>
      <p:sp>
        <p:nvSpPr>
          <p:cNvPr id="26" name="Text Placeholder 21"/>
          <p:cNvSpPr>
            <a:spLocks noGrp="1"/>
          </p:cNvSpPr>
          <p:nvPr>
            <p:ph type="body" sz="quarter" idx="15" hasCustomPrompt="1"/>
          </p:nvPr>
        </p:nvSpPr>
        <p:spPr>
          <a:xfrm>
            <a:off x="9126488" y="2380364"/>
            <a:ext cx="652948" cy="544942"/>
          </a:xfrm>
          <a:prstGeom prst="rect">
            <a:avLst/>
          </a:prstGeom>
        </p:spPr>
        <p:txBody>
          <a:bodyPr/>
          <a:lstStyle>
            <a:lvl1pPr marL="0" indent="0" algn="ctr">
              <a:buFontTx/>
              <a:buNone/>
              <a:defRPr sz="3600" b="1" spc="-100" baseline="0">
                <a:solidFill>
                  <a:schemeClr val="bg1"/>
                </a:solidFill>
                <a:effectLst/>
                <a:latin typeface="+mj-lt"/>
                <a:ea typeface="Adobe Fan Heiti Std B" panose="020B0700000000000000" pitchFamily="34" charset="-128"/>
                <a:cs typeface="Ideal Sans Medium" pitchFamily="50" charset="0"/>
              </a:defRPr>
            </a:lvl1pPr>
          </a:lstStyle>
          <a:p>
            <a:pPr lvl="0"/>
            <a:r>
              <a:rPr lang="en-US"/>
              <a:t>#</a:t>
            </a:r>
            <a:endParaRPr lang="en-US" dirty="0"/>
          </a:p>
        </p:txBody>
      </p:sp>
      <p:sp>
        <p:nvSpPr>
          <p:cNvPr id="27" name="Text Placeholder 7"/>
          <p:cNvSpPr>
            <a:spLocks noGrp="1"/>
          </p:cNvSpPr>
          <p:nvPr>
            <p:ph type="body" sz="quarter" idx="45" hasCustomPrompt="1"/>
          </p:nvPr>
        </p:nvSpPr>
        <p:spPr>
          <a:xfrm>
            <a:off x="1720926" y="4189187"/>
            <a:ext cx="2029239" cy="1194178"/>
          </a:xfrm>
          <a:prstGeom prst="rect">
            <a:avLst/>
          </a:prstGeom>
          <a:noFill/>
        </p:spPr>
        <p:txBody>
          <a:bodyPr/>
          <a:lstStyle>
            <a:lvl1pPr marL="0" indent="0" algn="ctr">
              <a:buFontTx/>
              <a:buNone/>
              <a:defRPr sz="1400" b="0" baseline="0">
                <a:solidFill>
                  <a:schemeClr val="accent2"/>
                </a:solidFill>
                <a:latin typeface="+mn-lt"/>
                <a:ea typeface="Open Sans Light" panose="020B0306030504020204" pitchFamily="34" charset="0"/>
                <a:cs typeface="Ideal Sans Light" pitchFamily="50" charset="0"/>
              </a:defRPr>
            </a:lvl1pPr>
          </a:lstStyle>
          <a:p>
            <a:pPr lvl="0"/>
            <a:r>
              <a:rPr lang="en-US"/>
              <a:t>Your Text Here…</a:t>
            </a:r>
          </a:p>
        </p:txBody>
      </p:sp>
      <p:sp>
        <p:nvSpPr>
          <p:cNvPr id="28" name="Text Placeholder 7"/>
          <p:cNvSpPr>
            <a:spLocks noGrp="1"/>
          </p:cNvSpPr>
          <p:nvPr>
            <p:ph type="body" sz="quarter" idx="46" hasCustomPrompt="1"/>
          </p:nvPr>
        </p:nvSpPr>
        <p:spPr>
          <a:xfrm>
            <a:off x="1720926" y="3434441"/>
            <a:ext cx="2029239" cy="676057"/>
          </a:xfrm>
          <a:prstGeom prst="rect">
            <a:avLst/>
          </a:prstGeom>
          <a:noFill/>
        </p:spPr>
        <p:txBody>
          <a:bodyPr/>
          <a:lstStyle>
            <a:lvl1pPr marL="0" indent="0" algn="ctr">
              <a:buFontTx/>
              <a:buNone/>
              <a:defRPr sz="2200" b="0" baseline="0">
                <a:solidFill>
                  <a:schemeClr val="tx1"/>
                </a:solidFill>
                <a:latin typeface="+mj-lt"/>
                <a:ea typeface="Open Sans" panose="020B0606030504020204" pitchFamily="34" charset="0"/>
                <a:cs typeface="Ideal Sans Medium" pitchFamily="50" charset="0"/>
              </a:defRPr>
            </a:lvl1pPr>
          </a:lstStyle>
          <a:p>
            <a:pPr lvl="0"/>
            <a:r>
              <a:rPr lang="en-US"/>
              <a:t>Your Text Here…</a:t>
            </a:r>
          </a:p>
        </p:txBody>
      </p:sp>
      <p:sp>
        <p:nvSpPr>
          <p:cNvPr id="29" name="Text Placeholder 7"/>
          <p:cNvSpPr>
            <a:spLocks noGrp="1"/>
          </p:cNvSpPr>
          <p:nvPr>
            <p:ph type="body" sz="quarter" idx="47" hasCustomPrompt="1"/>
          </p:nvPr>
        </p:nvSpPr>
        <p:spPr>
          <a:xfrm>
            <a:off x="3958229" y="4189187"/>
            <a:ext cx="2029239" cy="1194178"/>
          </a:xfrm>
          <a:prstGeom prst="rect">
            <a:avLst/>
          </a:prstGeom>
          <a:noFill/>
        </p:spPr>
        <p:txBody>
          <a:bodyPr/>
          <a:lstStyle>
            <a:lvl1pPr marL="0" indent="0" algn="ctr">
              <a:buFontTx/>
              <a:buNone/>
              <a:defRPr sz="1400" b="0" baseline="0">
                <a:solidFill>
                  <a:schemeClr val="accent2"/>
                </a:solidFill>
                <a:latin typeface="+mn-lt"/>
                <a:ea typeface="Open Sans Light" panose="020B0306030504020204" pitchFamily="34" charset="0"/>
                <a:cs typeface="Ideal Sans Light" pitchFamily="50" charset="0"/>
              </a:defRPr>
            </a:lvl1pPr>
          </a:lstStyle>
          <a:p>
            <a:pPr lvl="0"/>
            <a:r>
              <a:rPr lang="en-US"/>
              <a:t>Your Text Here…</a:t>
            </a:r>
          </a:p>
        </p:txBody>
      </p:sp>
      <p:sp>
        <p:nvSpPr>
          <p:cNvPr id="30" name="Text Placeholder 7"/>
          <p:cNvSpPr>
            <a:spLocks noGrp="1"/>
          </p:cNvSpPr>
          <p:nvPr>
            <p:ph type="body" sz="quarter" idx="48" hasCustomPrompt="1"/>
          </p:nvPr>
        </p:nvSpPr>
        <p:spPr>
          <a:xfrm>
            <a:off x="3958229" y="3434441"/>
            <a:ext cx="2029239" cy="676057"/>
          </a:xfrm>
          <a:prstGeom prst="rect">
            <a:avLst/>
          </a:prstGeom>
          <a:noFill/>
        </p:spPr>
        <p:txBody>
          <a:bodyPr/>
          <a:lstStyle>
            <a:lvl1pPr marL="0" indent="0" algn="ctr">
              <a:buFontTx/>
              <a:buNone/>
              <a:defRPr sz="2200" b="0" baseline="0">
                <a:solidFill>
                  <a:schemeClr val="tx1"/>
                </a:solidFill>
                <a:latin typeface="+mj-lt"/>
                <a:ea typeface="Open Sans" panose="020B0606030504020204" pitchFamily="34" charset="0"/>
                <a:cs typeface="Ideal Sans Medium" pitchFamily="50" charset="0"/>
              </a:defRPr>
            </a:lvl1pPr>
          </a:lstStyle>
          <a:p>
            <a:pPr lvl="0"/>
            <a:r>
              <a:rPr lang="en-US"/>
              <a:t>Your Text Here…</a:t>
            </a:r>
          </a:p>
        </p:txBody>
      </p:sp>
      <p:sp>
        <p:nvSpPr>
          <p:cNvPr id="31" name="Text Placeholder 7"/>
          <p:cNvSpPr>
            <a:spLocks noGrp="1"/>
          </p:cNvSpPr>
          <p:nvPr>
            <p:ph type="body" sz="quarter" idx="49" hasCustomPrompt="1"/>
          </p:nvPr>
        </p:nvSpPr>
        <p:spPr>
          <a:xfrm>
            <a:off x="6195532" y="4189187"/>
            <a:ext cx="2029239" cy="1194178"/>
          </a:xfrm>
          <a:prstGeom prst="rect">
            <a:avLst/>
          </a:prstGeom>
          <a:noFill/>
        </p:spPr>
        <p:txBody>
          <a:bodyPr/>
          <a:lstStyle>
            <a:lvl1pPr marL="0" indent="0" algn="ctr">
              <a:buFontTx/>
              <a:buNone/>
              <a:defRPr sz="1400" b="0" baseline="0">
                <a:solidFill>
                  <a:schemeClr val="accent2"/>
                </a:solidFill>
                <a:latin typeface="+mn-lt"/>
                <a:ea typeface="Open Sans Light" panose="020B0306030504020204" pitchFamily="34" charset="0"/>
                <a:cs typeface="Ideal Sans Light" pitchFamily="50" charset="0"/>
              </a:defRPr>
            </a:lvl1pPr>
          </a:lstStyle>
          <a:p>
            <a:pPr lvl="0"/>
            <a:r>
              <a:rPr lang="en-US"/>
              <a:t>Your Text Here…</a:t>
            </a:r>
          </a:p>
        </p:txBody>
      </p:sp>
      <p:sp>
        <p:nvSpPr>
          <p:cNvPr id="32" name="Text Placeholder 7"/>
          <p:cNvSpPr>
            <a:spLocks noGrp="1"/>
          </p:cNvSpPr>
          <p:nvPr>
            <p:ph type="body" sz="quarter" idx="50" hasCustomPrompt="1"/>
          </p:nvPr>
        </p:nvSpPr>
        <p:spPr>
          <a:xfrm>
            <a:off x="6195532" y="3434441"/>
            <a:ext cx="2029239" cy="676057"/>
          </a:xfrm>
          <a:prstGeom prst="rect">
            <a:avLst/>
          </a:prstGeom>
          <a:noFill/>
        </p:spPr>
        <p:txBody>
          <a:bodyPr/>
          <a:lstStyle>
            <a:lvl1pPr marL="0" indent="0" algn="ctr">
              <a:buFontTx/>
              <a:buNone/>
              <a:defRPr sz="2200" b="0" baseline="0">
                <a:solidFill>
                  <a:schemeClr val="tx1"/>
                </a:solidFill>
                <a:latin typeface="+mj-lt"/>
                <a:ea typeface="Open Sans" panose="020B0606030504020204" pitchFamily="34" charset="0"/>
                <a:cs typeface="Ideal Sans Medium" pitchFamily="50" charset="0"/>
              </a:defRPr>
            </a:lvl1pPr>
          </a:lstStyle>
          <a:p>
            <a:pPr lvl="0"/>
            <a:r>
              <a:rPr lang="en-US"/>
              <a:t>Your Text Here…</a:t>
            </a:r>
          </a:p>
        </p:txBody>
      </p:sp>
      <p:sp>
        <p:nvSpPr>
          <p:cNvPr id="33" name="Text Placeholder 7"/>
          <p:cNvSpPr>
            <a:spLocks noGrp="1"/>
          </p:cNvSpPr>
          <p:nvPr>
            <p:ph type="body" sz="quarter" idx="51" hasCustomPrompt="1"/>
          </p:nvPr>
        </p:nvSpPr>
        <p:spPr>
          <a:xfrm>
            <a:off x="8430821" y="4189187"/>
            <a:ext cx="2029239" cy="1194178"/>
          </a:xfrm>
          <a:prstGeom prst="rect">
            <a:avLst/>
          </a:prstGeom>
          <a:noFill/>
        </p:spPr>
        <p:txBody>
          <a:bodyPr/>
          <a:lstStyle>
            <a:lvl1pPr marL="0" indent="0" algn="ctr">
              <a:buFontTx/>
              <a:buNone/>
              <a:defRPr sz="1400" b="0" baseline="0">
                <a:solidFill>
                  <a:schemeClr val="accent2"/>
                </a:solidFill>
                <a:latin typeface="+mn-lt"/>
                <a:ea typeface="Open Sans Light" panose="020B0306030504020204" pitchFamily="34" charset="0"/>
                <a:cs typeface="Ideal Sans Light" pitchFamily="50" charset="0"/>
              </a:defRPr>
            </a:lvl1pPr>
          </a:lstStyle>
          <a:p>
            <a:pPr lvl="0"/>
            <a:r>
              <a:rPr lang="en-US"/>
              <a:t>Your Text Here…</a:t>
            </a:r>
          </a:p>
        </p:txBody>
      </p:sp>
      <p:sp>
        <p:nvSpPr>
          <p:cNvPr id="34" name="Text Placeholder 7"/>
          <p:cNvSpPr>
            <a:spLocks noGrp="1"/>
          </p:cNvSpPr>
          <p:nvPr>
            <p:ph type="body" sz="quarter" idx="52" hasCustomPrompt="1"/>
          </p:nvPr>
        </p:nvSpPr>
        <p:spPr>
          <a:xfrm>
            <a:off x="8430821" y="3434441"/>
            <a:ext cx="2029239" cy="676057"/>
          </a:xfrm>
          <a:prstGeom prst="rect">
            <a:avLst/>
          </a:prstGeom>
          <a:noFill/>
        </p:spPr>
        <p:txBody>
          <a:bodyPr/>
          <a:lstStyle>
            <a:lvl1pPr marL="0" indent="0" algn="ctr">
              <a:buFontTx/>
              <a:buNone/>
              <a:defRPr sz="2200" b="0" baseline="0">
                <a:solidFill>
                  <a:schemeClr val="tx1"/>
                </a:solidFill>
                <a:latin typeface="+mj-lt"/>
                <a:ea typeface="Open Sans" panose="020B0606030504020204" pitchFamily="34" charset="0"/>
                <a:cs typeface="Ideal Sans Medium" pitchFamily="50" charset="0"/>
              </a:defRPr>
            </a:lvl1pPr>
          </a:lstStyle>
          <a:p>
            <a:pPr lvl="0"/>
            <a:r>
              <a:rPr lang="en-US"/>
              <a:t>Your Text Here…</a:t>
            </a:r>
          </a:p>
        </p:txBody>
      </p:sp>
    </p:spTree>
    <p:extLst>
      <p:ext uri="{BB962C8B-B14F-4D97-AF65-F5344CB8AC3E}">
        <p14:creationId xmlns:p14="http://schemas.microsoft.com/office/powerpoint/2010/main" val="23279808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ext Placeholder 10"/>
          <p:cNvSpPr>
            <a:spLocks noGrp="1"/>
          </p:cNvSpPr>
          <p:nvPr>
            <p:ph type="body" sz="quarter" idx="11"/>
          </p:nvPr>
        </p:nvSpPr>
        <p:spPr>
          <a:xfrm>
            <a:off x="867178" y="607140"/>
            <a:ext cx="10457644" cy="487561"/>
          </a:xfrm>
          <a:prstGeom prst="rect">
            <a:avLst/>
          </a:prstGeom>
        </p:spPr>
        <p:txBody>
          <a:bodyPr/>
          <a:lstStyle>
            <a:lvl1pPr marL="0" indent="0" algn="ctr">
              <a:buFontTx/>
              <a:buNone/>
              <a:defRPr sz="3200" b="1" spc="0" baseline="0">
                <a:solidFill>
                  <a:schemeClr val="tx1"/>
                </a:solidFill>
                <a:effectLst/>
                <a:latin typeface="+mj-lt"/>
              </a:defRPr>
            </a:lvl1pPr>
          </a:lstStyle>
          <a:p>
            <a:pPr lvl="0"/>
            <a:endParaRPr lang="en-US"/>
          </a:p>
        </p:txBody>
      </p:sp>
      <p:sp>
        <p:nvSpPr>
          <p:cNvPr id="18" name="Chart Placeholder 2"/>
          <p:cNvSpPr>
            <a:spLocks noGrp="1"/>
          </p:cNvSpPr>
          <p:nvPr>
            <p:ph type="chart" sz="quarter" idx="12"/>
          </p:nvPr>
        </p:nvSpPr>
        <p:spPr>
          <a:xfrm>
            <a:off x="4422467" y="1981824"/>
            <a:ext cx="2044341" cy="2044341"/>
          </a:xfrm>
          <a:prstGeom prst="rect">
            <a:avLst/>
          </a:prstGeom>
        </p:spPr>
        <p:txBody>
          <a:bodyPr/>
          <a:lstStyle>
            <a:lvl1pPr marL="0" indent="0" algn="ctr">
              <a:buFontTx/>
              <a:buNone/>
              <a:defRPr>
                <a:solidFill>
                  <a:srgbClr val="5C5B5A"/>
                </a:solidFill>
                <a:latin typeface="+mn-lt"/>
                <a:cs typeface="Ideal Sans Light" pitchFamily="50" charset="0"/>
              </a:defRPr>
            </a:lvl1pPr>
          </a:lstStyle>
          <a:p>
            <a:endParaRPr lang="en-US"/>
          </a:p>
        </p:txBody>
      </p:sp>
      <p:sp>
        <p:nvSpPr>
          <p:cNvPr id="19" name="Text Placeholder 7"/>
          <p:cNvSpPr>
            <a:spLocks noGrp="1"/>
          </p:cNvSpPr>
          <p:nvPr>
            <p:ph type="body" sz="quarter" idx="51" hasCustomPrompt="1"/>
          </p:nvPr>
        </p:nvSpPr>
        <p:spPr>
          <a:xfrm>
            <a:off x="4422467" y="4775639"/>
            <a:ext cx="2044341" cy="562654"/>
          </a:xfrm>
          <a:prstGeom prst="rect">
            <a:avLst/>
          </a:prstGeom>
          <a:noFill/>
        </p:spPr>
        <p:txBody>
          <a:bodyPr/>
          <a:lstStyle>
            <a:lvl1pPr marL="0" indent="0" algn="ctr">
              <a:buFontTx/>
              <a:buNone/>
              <a:defRPr sz="1200" b="0" baseline="0">
                <a:solidFill>
                  <a:schemeClr val="tx1">
                    <a:lumMod val="75000"/>
                    <a:lumOff val="25000"/>
                  </a:schemeClr>
                </a:solidFill>
                <a:latin typeface="+mn-lt"/>
                <a:ea typeface="Metropolis Light" panose="00000500000000000000" pitchFamily="50" charset="0"/>
                <a:cs typeface="Open Sans Light" panose="020B0306030504020204" pitchFamily="34" charset="0"/>
              </a:defRPr>
            </a:lvl1pPr>
          </a:lstStyle>
          <a:p>
            <a:pPr lvl="0"/>
            <a:r>
              <a:rPr lang="en-US"/>
              <a:t>Your Text Here…</a:t>
            </a:r>
          </a:p>
        </p:txBody>
      </p:sp>
      <p:sp>
        <p:nvSpPr>
          <p:cNvPr id="20" name="Text Placeholder 7"/>
          <p:cNvSpPr>
            <a:spLocks noGrp="1"/>
          </p:cNvSpPr>
          <p:nvPr>
            <p:ph type="body" sz="quarter" idx="52" hasCustomPrompt="1"/>
          </p:nvPr>
        </p:nvSpPr>
        <p:spPr>
          <a:xfrm>
            <a:off x="4422467" y="4188316"/>
            <a:ext cx="2044341" cy="510049"/>
          </a:xfrm>
          <a:prstGeom prst="rect">
            <a:avLst/>
          </a:prstGeom>
          <a:noFill/>
        </p:spPr>
        <p:txBody>
          <a:bodyPr/>
          <a:lstStyle>
            <a:lvl1pPr marL="0" indent="0" algn="ctr">
              <a:buFontTx/>
              <a:buNone/>
              <a:defRPr sz="3600" b="0" baseline="0">
                <a:solidFill>
                  <a:schemeClr val="accent1"/>
                </a:solidFill>
                <a:latin typeface="+mj-lt"/>
                <a:ea typeface="Metropolis Medium" panose="00000600000000000000" pitchFamily="50" charset="0"/>
                <a:cs typeface="Open Sans" panose="020B0606030504020204" pitchFamily="34" charset="0"/>
              </a:defRPr>
            </a:lvl1pPr>
          </a:lstStyle>
          <a:p>
            <a:pPr lvl="0"/>
            <a:r>
              <a:rPr lang="en-US"/>
              <a:t>%</a:t>
            </a:r>
          </a:p>
        </p:txBody>
      </p:sp>
      <p:sp>
        <p:nvSpPr>
          <p:cNvPr id="21" name="Text Placeholder 7"/>
          <p:cNvSpPr>
            <a:spLocks noGrp="1"/>
          </p:cNvSpPr>
          <p:nvPr>
            <p:ph type="body" sz="quarter" idx="53" hasCustomPrompt="1"/>
          </p:nvPr>
        </p:nvSpPr>
        <p:spPr>
          <a:xfrm>
            <a:off x="5013194" y="2722667"/>
            <a:ext cx="862886" cy="562654"/>
          </a:xfrm>
          <a:prstGeom prst="rect">
            <a:avLst/>
          </a:prstGeom>
          <a:noFill/>
        </p:spPr>
        <p:txBody>
          <a:bodyPr anchor="ctr" anchorCtr="0"/>
          <a:lstStyle>
            <a:lvl1pPr marL="0" indent="0" algn="ctr">
              <a:buFontTx/>
              <a:buNone/>
              <a:defRPr sz="1900" b="0" baseline="0">
                <a:solidFill>
                  <a:schemeClr val="tx1">
                    <a:lumMod val="75000"/>
                    <a:lumOff val="25000"/>
                  </a:schemeClr>
                </a:solidFill>
                <a:latin typeface="+mj-lt"/>
                <a:ea typeface="Metropolis Light" panose="00000500000000000000" pitchFamily="50" charset="0"/>
                <a:cs typeface="Open Sans Light" panose="020B0306030504020204" pitchFamily="34" charset="0"/>
              </a:defRPr>
            </a:lvl1pPr>
          </a:lstStyle>
          <a:p>
            <a:pPr lvl="0"/>
            <a:r>
              <a:rPr lang="en-US"/>
              <a:t>Text</a:t>
            </a:r>
          </a:p>
        </p:txBody>
      </p:sp>
      <p:sp>
        <p:nvSpPr>
          <p:cNvPr id="22" name="Chart Placeholder 2"/>
          <p:cNvSpPr>
            <a:spLocks noGrp="1"/>
          </p:cNvSpPr>
          <p:nvPr>
            <p:ph type="chart" sz="quarter" idx="54"/>
          </p:nvPr>
        </p:nvSpPr>
        <p:spPr>
          <a:xfrm>
            <a:off x="6851474" y="1981824"/>
            <a:ext cx="2044341" cy="2044341"/>
          </a:xfrm>
          <a:prstGeom prst="rect">
            <a:avLst/>
          </a:prstGeom>
        </p:spPr>
        <p:txBody>
          <a:bodyPr/>
          <a:lstStyle>
            <a:lvl1pPr marL="0" indent="0" algn="ctr">
              <a:buFontTx/>
              <a:buNone/>
              <a:defRPr>
                <a:solidFill>
                  <a:srgbClr val="5C5B5A"/>
                </a:solidFill>
                <a:latin typeface="+mn-lt"/>
                <a:cs typeface="Ideal Sans Light" pitchFamily="50" charset="0"/>
              </a:defRPr>
            </a:lvl1pPr>
          </a:lstStyle>
          <a:p>
            <a:endParaRPr lang="en-US"/>
          </a:p>
        </p:txBody>
      </p:sp>
      <p:sp>
        <p:nvSpPr>
          <p:cNvPr id="23" name="Text Placeholder 7"/>
          <p:cNvSpPr>
            <a:spLocks noGrp="1"/>
          </p:cNvSpPr>
          <p:nvPr>
            <p:ph type="body" sz="quarter" idx="55" hasCustomPrompt="1"/>
          </p:nvPr>
        </p:nvSpPr>
        <p:spPr>
          <a:xfrm>
            <a:off x="6851474" y="4775639"/>
            <a:ext cx="2044341" cy="562654"/>
          </a:xfrm>
          <a:prstGeom prst="rect">
            <a:avLst/>
          </a:prstGeom>
          <a:noFill/>
        </p:spPr>
        <p:txBody>
          <a:bodyPr/>
          <a:lstStyle>
            <a:lvl1pPr marL="0" indent="0" algn="ctr">
              <a:buFontTx/>
              <a:buNone/>
              <a:defRPr sz="1200" b="0" baseline="0">
                <a:solidFill>
                  <a:schemeClr val="tx1">
                    <a:lumMod val="75000"/>
                    <a:lumOff val="25000"/>
                  </a:schemeClr>
                </a:solidFill>
                <a:latin typeface="+mn-lt"/>
                <a:ea typeface="Metropolis Light" panose="00000500000000000000" pitchFamily="50" charset="0"/>
                <a:cs typeface="Open Sans Light" panose="020B0306030504020204" pitchFamily="34" charset="0"/>
              </a:defRPr>
            </a:lvl1pPr>
          </a:lstStyle>
          <a:p>
            <a:pPr lvl="0"/>
            <a:r>
              <a:rPr lang="en-US"/>
              <a:t>Your Text Here…</a:t>
            </a:r>
          </a:p>
        </p:txBody>
      </p:sp>
      <p:sp>
        <p:nvSpPr>
          <p:cNvPr id="24" name="Text Placeholder 7"/>
          <p:cNvSpPr>
            <a:spLocks noGrp="1"/>
          </p:cNvSpPr>
          <p:nvPr>
            <p:ph type="body" sz="quarter" idx="56" hasCustomPrompt="1"/>
          </p:nvPr>
        </p:nvSpPr>
        <p:spPr>
          <a:xfrm>
            <a:off x="6851474" y="4188316"/>
            <a:ext cx="2044341" cy="510049"/>
          </a:xfrm>
          <a:prstGeom prst="rect">
            <a:avLst/>
          </a:prstGeom>
          <a:noFill/>
        </p:spPr>
        <p:txBody>
          <a:bodyPr/>
          <a:lstStyle>
            <a:lvl1pPr marL="0" indent="0" algn="ctr">
              <a:buFontTx/>
              <a:buNone/>
              <a:defRPr sz="3600" b="0" baseline="0">
                <a:solidFill>
                  <a:schemeClr val="accent2"/>
                </a:solidFill>
                <a:latin typeface="+mj-lt"/>
                <a:ea typeface="Metropolis Medium" panose="00000600000000000000" pitchFamily="50" charset="0"/>
                <a:cs typeface="Open Sans" panose="020B0606030504020204" pitchFamily="34" charset="0"/>
              </a:defRPr>
            </a:lvl1pPr>
          </a:lstStyle>
          <a:p>
            <a:pPr lvl="0"/>
            <a:r>
              <a:rPr lang="en-US"/>
              <a:t>%</a:t>
            </a:r>
          </a:p>
        </p:txBody>
      </p:sp>
      <p:sp>
        <p:nvSpPr>
          <p:cNvPr id="25" name="Text Placeholder 7"/>
          <p:cNvSpPr>
            <a:spLocks noGrp="1"/>
          </p:cNvSpPr>
          <p:nvPr>
            <p:ph type="body" sz="quarter" idx="57" hasCustomPrompt="1"/>
          </p:nvPr>
        </p:nvSpPr>
        <p:spPr>
          <a:xfrm>
            <a:off x="7442201" y="2722667"/>
            <a:ext cx="862886" cy="562654"/>
          </a:xfrm>
          <a:prstGeom prst="rect">
            <a:avLst/>
          </a:prstGeom>
          <a:noFill/>
        </p:spPr>
        <p:txBody>
          <a:bodyPr anchor="ctr" anchorCtr="0"/>
          <a:lstStyle>
            <a:lvl1pPr marL="0" indent="0" algn="ctr">
              <a:buFontTx/>
              <a:buNone/>
              <a:defRPr sz="1900" b="0" baseline="0">
                <a:solidFill>
                  <a:schemeClr val="tx1">
                    <a:lumMod val="75000"/>
                    <a:lumOff val="25000"/>
                  </a:schemeClr>
                </a:solidFill>
                <a:latin typeface="+mj-lt"/>
                <a:ea typeface="Metropolis Light" panose="00000500000000000000" pitchFamily="50" charset="0"/>
                <a:cs typeface="Open Sans Light" panose="020B0306030504020204" pitchFamily="34" charset="0"/>
              </a:defRPr>
            </a:lvl1pPr>
          </a:lstStyle>
          <a:p>
            <a:pPr lvl="0"/>
            <a:r>
              <a:rPr lang="en-US"/>
              <a:t>Text</a:t>
            </a:r>
          </a:p>
        </p:txBody>
      </p:sp>
      <p:sp>
        <p:nvSpPr>
          <p:cNvPr id="26" name="Chart Placeholder 2"/>
          <p:cNvSpPr>
            <a:spLocks noGrp="1"/>
          </p:cNvSpPr>
          <p:nvPr>
            <p:ph type="chart" sz="quarter" idx="58"/>
          </p:nvPr>
        </p:nvSpPr>
        <p:spPr>
          <a:xfrm>
            <a:off x="9280481" y="1981824"/>
            <a:ext cx="2044341" cy="2044341"/>
          </a:xfrm>
          <a:prstGeom prst="rect">
            <a:avLst/>
          </a:prstGeom>
        </p:spPr>
        <p:txBody>
          <a:bodyPr/>
          <a:lstStyle>
            <a:lvl1pPr marL="0" indent="0" algn="ctr">
              <a:buFontTx/>
              <a:buNone/>
              <a:defRPr>
                <a:solidFill>
                  <a:srgbClr val="5C5B5A"/>
                </a:solidFill>
                <a:latin typeface="+mn-lt"/>
                <a:cs typeface="Ideal Sans Light" pitchFamily="50" charset="0"/>
              </a:defRPr>
            </a:lvl1pPr>
          </a:lstStyle>
          <a:p>
            <a:endParaRPr lang="en-US"/>
          </a:p>
        </p:txBody>
      </p:sp>
      <p:sp>
        <p:nvSpPr>
          <p:cNvPr id="27" name="Text Placeholder 7"/>
          <p:cNvSpPr>
            <a:spLocks noGrp="1"/>
          </p:cNvSpPr>
          <p:nvPr>
            <p:ph type="body" sz="quarter" idx="59" hasCustomPrompt="1"/>
          </p:nvPr>
        </p:nvSpPr>
        <p:spPr>
          <a:xfrm>
            <a:off x="9280481" y="4775639"/>
            <a:ext cx="2044341" cy="562654"/>
          </a:xfrm>
          <a:prstGeom prst="rect">
            <a:avLst/>
          </a:prstGeom>
          <a:noFill/>
        </p:spPr>
        <p:txBody>
          <a:bodyPr/>
          <a:lstStyle>
            <a:lvl1pPr marL="0" indent="0" algn="ctr">
              <a:buFontTx/>
              <a:buNone/>
              <a:defRPr sz="1200" b="0" baseline="0">
                <a:solidFill>
                  <a:schemeClr val="tx1">
                    <a:lumMod val="75000"/>
                    <a:lumOff val="25000"/>
                  </a:schemeClr>
                </a:solidFill>
                <a:latin typeface="+mn-lt"/>
                <a:ea typeface="Metropolis Light" panose="00000500000000000000" pitchFamily="50" charset="0"/>
                <a:cs typeface="Open Sans Light" panose="020B0306030504020204" pitchFamily="34" charset="0"/>
              </a:defRPr>
            </a:lvl1pPr>
          </a:lstStyle>
          <a:p>
            <a:pPr lvl="0"/>
            <a:r>
              <a:rPr lang="en-US"/>
              <a:t>Your Text Here…</a:t>
            </a:r>
          </a:p>
        </p:txBody>
      </p:sp>
      <p:sp>
        <p:nvSpPr>
          <p:cNvPr id="28" name="Text Placeholder 7"/>
          <p:cNvSpPr>
            <a:spLocks noGrp="1"/>
          </p:cNvSpPr>
          <p:nvPr>
            <p:ph type="body" sz="quarter" idx="60" hasCustomPrompt="1"/>
          </p:nvPr>
        </p:nvSpPr>
        <p:spPr>
          <a:xfrm>
            <a:off x="9280481" y="4188316"/>
            <a:ext cx="2044341" cy="510049"/>
          </a:xfrm>
          <a:prstGeom prst="rect">
            <a:avLst/>
          </a:prstGeom>
          <a:noFill/>
        </p:spPr>
        <p:txBody>
          <a:bodyPr/>
          <a:lstStyle>
            <a:lvl1pPr marL="0" indent="0" algn="ctr">
              <a:buFontTx/>
              <a:buNone/>
              <a:defRPr sz="3600" b="0" baseline="0">
                <a:solidFill>
                  <a:schemeClr val="accent3"/>
                </a:solidFill>
                <a:latin typeface="+mj-lt"/>
                <a:ea typeface="Metropolis Medium" panose="00000600000000000000" pitchFamily="50" charset="0"/>
                <a:cs typeface="Open Sans" panose="020B0606030504020204" pitchFamily="34" charset="0"/>
              </a:defRPr>
            </a:lvl1pPr>
          </a:lstStyle>
          <a:p>
            <a:pPr lvl="0"/>
            <a:r>
              <a:rPr lang="en-US"/>
              <a:t>%</a:t>
            </a:r>
          </a:p>
        </p:txBody>
      </p:sp>
      <p:sp>
        <p:nvSpPr>
          <p:cNvPr id="29" name="Text Placeholder 7"/>
          <p:cNvSpPr>
            <a:spLocks noGrp="1"/>
          </p:cNvSpPr>
          <p:nvPr>
            <p:ph type="body" sz="quarter" idx="61" hasCustomPrompt="1"/>
          </p:nvPr>
        </p:nvSpPr>
        <p:spPr>
          <a:xfrm>
            <a:off x="9871208" y="2722667"/>
            <a:ext cx="862886" cy="562654"/>
          </a:xfrm>
          <a:prstGeom prst="rect">
            <a:avLst/>
          </a:prstGeom>
          <a:noFill/>
        </p:spPr>
        <p:txBody>
          <a:bodyPr anchor="ctr" anchorCtr="0"/>
          <a:lstStyle>
            <a:lvl1pPr marL="0" indent="0" algn="ctr">
              <a:buFontTx/>
              <a:buNone/>
              <a:defRPr sz="1900" b="0" baseline="0">
                <a:solidFill>
                  <a:schemeClr val="tx1">
                    <a:lumMod val="75000"/>
                    <a:lumOff val="25000"/>
                  </a:schemeClr>
                </a:solidFill>
                <a:latin typeface="+mj-lt"/>
                <a:ea typeface="Metropolis Light" panose="00000500000000000000" pitchFamily="50" charset="0"/>
                <a:cs typeface="Open Sans Light" panose="020B0306030504020204" pitchFamily="34" charset="0"/>
              </a:defRPr>
            </a:lvl1pPr>
          </a:lstStyle>
          <a:p>
            <a:pPr lvl="0"/>
            <a:r>
              <a:rPr lang="en-US"/>
              <a:t>Text</a:t>
            </a:r>
          </a:p>
        </p:txBody>
      </p:sp>
      <p:sp>
        <p:nvSpPr>
          <p:cNvPr id="44" name="Text Placeholder 7"/>
          <p:cNvSpPr>
            <a:spLocks noGrp="1"/>
          </p:cNvSpPr>
          <p:nvPr>
            <p:ph type="body" sz="quarter" idx="62" hasCustomPrompt="1"/>
          </p:nvPr>
        </p:nvSpPr>
        <p:spPr>
          <a:xfrm>
            <a:off x="1206766" y="2356644"/>
            <a:ext cx="2974895" cy="562654"/>
          </a:xfrm>
          <a:prstGeom prst="rect">
            <a:avLst/>
          </a:prstGeom>
          <a:noFill/>
        </p:spPr>
        <p:txBody>
          <a:bodyPr/>
          <a:lstStyle>
            <a:lvl1pPr marL="0" indent="0" algn="l">
              <a:buFontTx/>
              <a:buNone/>
              <a:defRPr sz="1200" b="0" baseline="0">
                <a:solidFill>
                  <a:schemeClr val="tx1">
                    <a:lumMod val="75000"/>
                    <a:lumOff val="25000"/>
                  </a:schemeClr>
                </a:solidFill>
                <a:latin typeface="+mn-lt"/>
                <a:ea typeface="Metropolis Light" panose="00000500000000000000" pitchFamily="50" charset="0"/>
                <a:cs typeface="Open Sans Light" panose="020B0306030504020204" pitchFamily="34" charset="0"/>
              </a:defRPr>
            </a:lvl1pPr>
          </a:lstStyle>
          <a:p>
            <a:pPr lvl="0"/>
            <a:r>
              <a:rPr lang="en-US"/>
              <a:t>Your Text Here…</a:t>
            </a:r>
          </a:p>
        </p:txBody>
      </p:sp>
      <p:sp>
        <p:nvSpPr>
          <p:cNvPr id="45" name="Text Placeholder 7"/>
          <p:cNvSpPr>
            <a:spLocks noGrp="1"/>
          </p:cNvSpPr>
          <p:nvPr>
            <p:ph type="body" sz="quarter" idx="63" hasCustomPrompt="1"/>
          </p:nvPr>
        </p:nvSpPr>
        <p:spPr>
          <a:xfrm>
            <a:off x="1206766" y="2014023"/>
            <a:ext cx="2974895" cy="264684"/>
          </a:xfrm>
          <a:prstGeom prst="rect">
            <a:avLst/>
          </a:prstGeom>
          <a:noFill/>
        </p:spPr>
        <p:txBody>
          <a:bodyPr/>
          <a:lstStyle>
            <a:lvl1pPr marL="0" indent="0" algn="l">
              <a:buFontTx/>
              <a:buNone/>
              <a:defRPr sz="1800" b="0" baseline="0">
                <a:solidFill>
                  <a:schemeClr val="accent1"/>
                </a:solidFill>
                <a:latin typeface="+mj-lt"/>
                <a:ea typeface="Metropolis Medium" panose="00000600000000000000" pitchFamily="50" charset="0"/>
                <a:cs typeface="Open Sans" panose="020B0606030504020204" pitchFamily="34" charset="0"/>
              </a:defRPr>
            </a:lvl1pPr>
          </a:lstStyle>
          <a:p>
            <a:pPr lvl="0"/>
            <a:r>
              <a:rPr lang="en-US"/>
              <a:t>YOUR TEXT HERE…</a:t>
            </a:r>
          </a:p>
        </p:txBody>
      </p:sp>
      <p:sp>
        <p:nvSpPr>
          <p:cNvPr id="46" name="Text Placeholder 7"/>
          <p:cNvSpPr>
            <a:spLocks noGrp="1"/>
          </p:cNvSpPr>
          <p:nvPr>
            <p:ph type="body" sz="quarter" idx="64" hasCustomPrompt="1"/>
          </p:nvPr>
        </p:nvSpPr>
        <p:spPr>
          <a:xfrm>
            <a:off x="1206766" y="3549724"/>
            <a:ext cx="2974895" cy="562654"/>
          </a:xfrm>
          <a:prstGeom prst="rect">
            <a:avLst/>
          </a:prstGeom>
          <a:noFill/>
        </p:spPr>
        <p:txBody>
          <a:bodyPr/>
          <a:lstStyle>
            <a:lvl1pPr marL="0" indent="0" algn="l">
              <a:buFontTx/>
              <a:buNone/>
              <a:defRPr sz="1200" b="0" baseline="0">
                <a:solidFill>
                  <a:schemeClr val="tx1">
                    <a:lumMod val="75000"/>
                    <a:lumOff val="25000"/>
                  </a:schemeClr>
                </a:solidFill>
                <a:latin typeface="+mn-lt"/>
                <a:ea typeface="Metropolis Light" panose="00000500000000000000" pitchFamily="50" charset="0"/>
                <a:cs typeface="Open Sans Light" panose="020B0306030504020204" pitchFamily="34" charset="0"/>
              </a:defRPr>
            </a:lvl1pPr>
          </a:lstStyle>
          <a:p>
            <a:pPr lvl="0"/>
            <a:r>
              <a:rPr lang="en-US"/>
              <a:t>Your Text Here…</a:t>
            </a:r>
          </a:p>
        </p:txBody>
      </p:sp>
      <p:sp>
        <p:nvSpPr>
          <p:cNvPr id="47" name="Text Placeholder 7"/>
          <p:cNvSpPr>
            <a:spLocks noGrp="1"/>
          </p:cNvSpPr>
          <p:nvPr>
            <p:ph type="body" sz="quarter" idx="65" hasCustomPrompt="1"/>
          </p:nvPr>
        </p:nvSpPr>
        <p:spPr>
          <a:xfrm>
            <a:off x="1206766" y="3207103"/>
            <a:ext cx="2974895" cy="264684"/>
          </a:xfrm>
          <a:prstGeom prst="rect">
            <a:avLst/>
          </a:prstGeom>
          <a:noFill/>
        </p:spPr>
        <p:txBody>
          <a:bodyPr/>
          <a:lstStyle>
            <a:lvl1pPr marL="0" indent="0" algn="l">
              <a:buFontTx/>
              <a:buNone/>
              <a:defRPr sz="1800" b="0" baseline="0">
                <a:solidFill>
                  <a:schemeClr val="accent2"/>
                </a:solidFill>
                <a:latin typeface="+mj-lt"/>
                <a:ea typeface="Metropolis Medium" panose="00000600000000000000" pitchFamily="50" charset="0"/>
                <a:cs typeface="Open Sans" panose="020B0606030504020204" pitchFamily="34" charset="0"/>
              </a:defRPr>
            </a:lvl1pPr>
          </a:lstStyle>
          <a:p>
            <a:pPr lvl="0"/>
            <a:r>
              <a:rPr lang="en-US"/>
              <a:t>YOUR TEXT HERE…</a:t>
            </a:r>
          </a:p>
        </p:txBody>
      </p:sp>
      <p:sp>
        <p:nvSpPr>
          <p:cNvPr id="48" name="Text Placeholder 7"/>
          <p:cNvSpPr>
            <a:spLocks noGrp="1"/>
          </p:cNvSpPr>
          <p:nvPr>
            <p:ph type="body" sz="quarter" idx="66" hasCustomPrompt="1"/>
          </p:nvPr>
        </p:nvSpPr>
        <p:spPr>
          <a:xfrm>
            <a:off x="1206766" y="4755504"/>
            <a:ext cx="2974895" cy="562654"/>
          </a:xfrm>
          <a:prstGeom prst="rect">
            <a:avLst/>
          </a:prstGeom>
          <a:noFill/>
        </p:spPr>
        <p:txBody>
          <a:bodyPr/>
          <a:lstStyle>
            <a:lvl1pPr marL="0" indent="0" algn="l">
              <a:buFontTx/>
              <a:buNone/>
              <a:defRPr sz="1200" b="0" baseline="0">
                <a:solidFill>
                  <a:schemeClr val="tx1">
                    <a:lumMod val="75000"/>
                    <a:lumOff val="25000"/>
                  </a:schemeClr>
                </a:solidFill>
                <a:latin typeface="+mn-lt"/>
                <a:ea typeface="Metropolis Light" panose="00000500000000000000" pitchFamily="50" charset="0"/>
                <a:cs typeface="Open Sans Light" panose="020B0306030504020204" pitchFamily="34" charset="0"/>
              </a:defRPr>
            </a:lvl1pPr>
          </a:lstStyle>
          <a:p>
            <a:pPr lvl="0"/>
            <a:r>
              <a:rPr lang="en-US"/>
              <a:t>Your Text Here…</a:t>
            </a:r>
          </a:p>
        </p:txBody>
      </p:sp>
      <p:sp>
        <p:nvSpPr>
          <p:cNvPr id="49" name="Text Placeholder 7"/>
          <p:cNvSpPr>
            <a:spLocks noGrp="1"/>
          </p:cNvSpPr>
          <p:nvPr>
            <p:ph type="body" sz="quarter" idx="67" hasCustomPrompt="1"/>
          </p:nvPr>
        </p:nvSpPr>
        <p:spPr>
          <a:xfrm>
            <a:off x="1206766" y="4412883"/>
            <a:ext cx="2974895" cy="264684"/>
          </a:xfrm>
          <a:prstGeom prst="rect">
            <a:avLst/>
          </a:prstGeom>
          <a:noFill/>
        </p:spPr>
        <p:txBody>
          <a:bodyPr/>
          <a:lstStyle>
            <a:lvl1pPr marL="0" indent="0" algn="l">
              <a:buFontTx/>
              <a:buNone/>
              <a:defRPr sz="1800" b="0" baseline="0">
                <a:solidFill>
                  <a:schemeClr val="accent3"/>
                </a:solidFill>
                <a:latin typeface="+mj-lt"/>
                <a:ea typeface="Metropolis Medium" panose="00000600000000000000" pitchFamily="50" charset="0"/>
                <a:cs typeface="Open Sans" panose="020B0606030504020204" pitchFamily="34" charset="0"/>
              </a:defRPr>
            </a:lvl1pPr>
          </a:lstStyle>
          <a:p>
            <a:pPr lvl="0"/>
            <a:r>
              <a:rPr lang="en-US"/>
              <a:t>YOUR TEXT HERE…</a:t>
            </a:r>
          </a:p>
        </p:txBody>
      </p:sp>
      <p:sp>
        <p:nvSpPr>
          <p:cNvPr id="50" name="Oval 49"/>
          <p:cNvSpPr/>
          <p:nvPr userDrawn="1"/>
        </p:nvSpPr>
        <p:spPr>
          <a:xfrm>
            <a:off x="867178" y="2037773"/>
            <a:ext cx="264684" cy="2646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Metropolis Light" panose="00000500000000000000" pitchFamily="50" charset="0"/>
            </a:endParaRPr>
          </a:p>
        </p:txBody>
      </p:sp>
      <p:sp>
        <p:nvSpPr>
          <p:cNvPr id="51" name="Oval 50"/>
          <p:cNvSpPr/>
          <p:nvPr userDrawn="1"/>
        </p:nvSpPr>
        <p:spPr>
          <a:xfrm>
            <a:off x="867178" y="3230853"/>
            <a:ext cx="264684" cy="2646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Metropolis Light" panose="00000500000000000000" pitchFamily="50" charset="0"/>
            </a:endParaRPr>
          </a:p>
        </p:txBody>
      </p:sp>
      <p:sp>
        <p:nvSpPr>
          <p:cNvPr id="52" name="Oval 51"/>
          <p:cNvSpPr/>
          <p:nvPr userDrawn="1"/>
        </p:nvSpPr>
        <p:spPr>
          <a:xfrm>
            <a:off x="867178" y="4435808"/>
            <a:ext cx="264684" cy="2646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Metropolis Light" panose="00000500000000000000" pitchFamily="50" charset="0"/>
            </a:endParaRPr>
          </a:p>
        </p:txBody>
      </p:sp>
    </p:spTree>
    <p:extLst>
      <p:ext uri="{BB962C8B-B14F-4D97-AF65-F5344CB8AC3E}">
        <p14:creationId xmlns:p14="http://schemas.microsoft.com/office/powerpoint/2010/main" val="25559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 name="Text Placeholder 10"/>
          <p:cNvSpPr>
            <a:spLocks noGrp="1"/>
          </p:cNvSpPr>
          <p:nvPr>
            <p:ph type="body" sz="quarter" idx="11"/>
          </p:nvPr>
        </p:nvSpPr>
        <p:spPr>
          <a:xfrm>
            <a:off x="867178" y="607140"/>
            <a:ext cx="10457644" cy="487561"/>
          </a:xfrm>
          <a:prstGeom prst="rect">
            <a:avLst/>
          </a:prstGeom>
        </p:spPr>
        <p:txBody>
          <a:bodyPr/>
          <a:lstStyle>
            <a:lvl1pPr marL="0" indent="0" algn="ctr">
              <a:buFontTx/>
              <a:buNone/>
              <a:defRPr sz="3200" b="1" spc="0" baseline="0">
                <a:solidFill>
                  <a:schemeClr val="tx1"/>
                </a:solidFill>
                <a:effectLst/>
                <a:latin typeface="+mj-lt"/>
              </a:defRPr>
            </a:lvl1pPr>
          </a:lstStyle>
          <a:p>
            <a:pPr lvl="0"/>
            <a:endParaRPr lang="en-US"/>
          </a:p>
        </p:txBody>
      </p:sp>
      <p:sp>
        <p:nvSpPr>
          <p:cNvPr id="30" name="Text Placeholder 2"/>
          <p:cNvSpPr>
            <a:spLocks noGrp="1"/>
          </p:cNvSpPr>
          <p:nvPr>
            <p:ph type="body" sz="quarter" idx="13"/>
          </p:nvPr>
        </p:nvSpPr>
        <p:spPr>
          <a:xfrm>
            <a:off x="1066800" y="1777465"/>
            <a:ext cx="10058400" cy="3824845"/>
          </a:xfrm>
          <a:prstGeom prst="rect">
            <a:avLst/>
          </a:prstGeom>
        </p:spPr>
        <p:txBody>
          <a:bodyPr/>
          <a:lstStyle>
            <a:lvl1pPr marL="228600" indent="-228600">
              <a:buClr>
                <a:schemeClr val="accent1"/>
              </a:buClr>
              <a:buFont typeface="Wingdings" panose="05000000000000000000" pitchFamily="2" charset="2"/>
              <a:buChar char="§"/>
              <a:defRPr sz="2400" b="1">
                <a:solidFill>
                  <a:schemeClr val="accent1"/>
                </a:solidFill>
              </a:defRPr>
            </a:lvl1pPr>
            <a:lvl2pPr marL="685800" indent="-228600">
              <a:buClr>
                <a:schemeClr val="tx1"/>
              </a:buClr>
              <a:buFont typeface="Wingdings" panose="05000000000000000000" pitchFamily="2" charset="2"/>
              <a:buChar char="§"/>
              <a:defRPr sz="1800">
                <a:solidFill>
                  <a:schemeClr val="tx1"/>
                </a:solidFill>
              </a:defRPr>
            </a:lvl2pPr>
            <a:lvl3pPr marL="1143000" indent="-228600">
              <a:buClr>
                <a:schemeClr val="accent2"/>
              </a:buClr>
              <a:buFont typeface="Arial" panose="020B0604020202020204" pitchFamily="34" charset="0"/>
              <a:buChar char="•"/>
              <a:defRPr sz="1400">
                <a:solidFill>
                  <a:schemeClr val="accent2"/>
                </a:solidFill>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12934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7" name="Text Placeholder 10"/>
          <p:cNvSpPr>
            <a:spLocks noGrp="1"/>
          </p:cNvSpPr>
          <p:nvPr>
            <p:ph type="body" sz="quarter" idx="11"/>
          </p:nvPr>
        </p:nvSpPr>
        <p:spPr>
          <a:xfrm>
            <a:off x="867178" y="607140"/>
            <a:ext cx="10457644" cy="487561"/>
          </a:xfrm>
          <a:prstGeom prst="rect">
            <a:avLst/>
          </a:prstGeom>
        </p:spPr>
        <p:txBody>
          <a:bodyPr/>
          <a:lstStyle>
            <a:lvl1pPr marL="0" indent="0" algn="ctr">
              <a:buFontTx/>
              <a:buNone/>
              <a:defRPr sz="3200" b="1" spc="0" baseline="0">
                <a:solidFill>
                  <a:schemeClr val="tx1"/>
                </a:solidFill>
                <a:effectLst/>
                <a:latin typeface="+mj-lt"/>
              </a:defRPr>
            </a:lvl1pPr>
          </a:lstStyle>
          <a:p>
            <a:pPr lvl="0"/>
            <a:endParaRPr lang="en-US"/>
          </a:p>
        </p:txBody>
      </p:sp>
      <p:sp>
        <p:nvSpPr>
          <p:cNvPr id="30" name="Text Placeholder 2"/>
          <p:cNvSpPr>
            <a:spLocks noGrp="1"/>
          </p:cNvSpPr>
          <p:nvPr>
            <p:ph type="body" sz="quarter" idx="13"/>
          </p:nvPr>
        </p:nvSpPr>
        <p:spPr>
          <a:xfrm>
            <a:off x="1066800" y="2550017"/>
            <a:ext cx="4844603" cy="3052293"/>
          </a:xfrm>
          <a:prstGeom prst="rect">
            <a:avLst/>
          </a:prstGeom>
        </p:spPr>
        <p:txBody>
          <a:bodyPr/>
          <a:lstStyle>
            <a:lvl1pPr marL="228600" indent="-228600">
              <a:buClr>
                <a:schemeClr val="accent1"/>
              </a:buClr>
              <a:buFont typeface="Wingdings" panose="05000000000000000000" pitchFamily="2" charset="2"/>
              <a:buChar char="§"/>
              <a:defRPr sz="2000" b="1">
                <a:solidFill>
                  <a:schemeClr val="accent1"/>
                </a:solidFill>
              </a:defRPr>
            </a:lvl1pPr>
            <a:lvl2pPr marL="685800" indent="-228600">
              <a:buClr>
                <a:schemeClr val="tx1"/>
              </a:buClr>
              <a:buFont typeface="Wingdings" panose="05000000000000000000" pitchFamily="2" charset="2"/>
              <a:buChar char="§"/>
              <a:defRPr sz="1600">
                <a:solidFill>
                  <a:schemeClr val="tx1"/>
                </a:solidFill>
              </a:defRPr>
            </a:lvl2pPr>
            <a:lvl3pPr marL="1143000" indent="-228600">
              <a:buClr>
                <a:schemeClr val="accent2"/>
              </a:buClr>
              <a:buFont typeface="Arial" panose="020B0604020202020204" pitchFamily="34" charset="0"/>
              <a:buChar char="•"/>
              <a:defRPr sz="1200">
                <a:solidFill>
                  <a:schemeClr val="accent2"/>
                </a:solidFill>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p:txBody>
      </p:sp>
      <p:sp>
        <p:nvSpPr>
          <p:cNvPr id="4" name="Text Placeholder 2"/>
          <p:cNvSpPr>
            <a:spLocks noGrp="1"/>
          </p:cNvSpPr>
          <p:nvPr>
            <p:ph type="body" sz="quarter" idx="14"/>
          </p:nvPr>
        </p:nvSpPr>
        <p:spPr>
          <a:xfrm>
            <a:off x="6480219" y="2550016"/>
            <a:ext cx="4844603" cy="3052293"/>
          </a:xfrm>
          <a:prstGeom prst="rect">
            <a:avLst/>
          </a:prstGeom>
        </p:spPr>
        <p:txBody>
          <a:bodyPr/>
          <a:lstStyle>
            <a:lvl1pPr marL="228600" indent="-228600">
              <a:buClr>
                <a:schemeClr val="accent1"/>
              </a:buClr>
              <a:buFont typeface="Wingdings" panose="05000000000000000000" pitchFamily="2" charset="2"/>
              <a:buChar char="§"/>
              <a:defRPr sz="2000" b="1">
                <a:solidFill>
                  <a:schemeClr val="accent1"/>
                </a:solidFill>
              </a:defRPr>
            </a:lvl1pPr>
            <a:lvl2pPr marL="685800" indent="-228600">
              <a:buClr>
                <a:schemeClr val="tx1"/>
              </a:buClr>
              <a:buFont typeface="Wingdings" panose="05000000000000000000" pitchFamily="2" charset="2"/>
              <a:buChar char="§"/>
              <a:defRPr sz="1600">
                <a:solidFill>
                  <a:schemeClr val="tx1"/>
                </a:solidFill>
              </a:defRPr>
            </a:lvl2pPr>
            <a:lvl3pPr marL="1143000" indent="-228600">
              <a:buClr>
                <a:schemeClr val="accent2"/>
              </a:buClr>
              <a:buFont typeface="Arial" panose="020B0604020202020204" pitchFamily="34" charset="0"/>
              <a:buChar char="•"/>
              <a:defRPr sz="1200">
                <a:solidFill>
                  <a:schemeClr val="accent2"/>
                </a:solidFill>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p:txBody>
      </p:sp>
      <p:sp>
        <p:nvSpPr>
          <p:cNvPr id="5" name="Rounded Rectangle 4"/>
          <p:cNvSpPr/>
          <p:nvPr userDrawn="1"/>
        </p:nvSpPr>
        <p:spPr>
          <a:xfrm>
            <a:off x="1066800" y="1815923"/>
            <a:ext cx="4844603" cy="48939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1"/>
          <p:cNvSpPr>
            <a:spLocks noGrp="1"/>
          </p:cNvSpPr>
          <p:nvPr>
            <p:ph type="body" sz="quarter" idx="17" hasCustomPrompt="1"/>
          </p:nvPr>
        </p:nvSpPr>
        <p:spPr>
          <a:xfrm>
            <a:off x="1278980" y="1906075"/>
            <a:ext cx="3482771" cy="309093"/>
          </a:xfrm>
          <a:prstGeom prst="rect">
            <a:avLst/>
          </a:prstGeom>
        </p:spPr>
        <p:txBody>
          <a:bodyPr>
            <a:noAutofit/>
          </a:bodyPr>
          <a:lstStyle>
            <a:lvl1pPr marL="0" indent="0" algn="l">
              <a:buFontTx/>
              <a:buNone/>
              <a:defRPr sz="2000" b="0" spc="-100" baseline="0">
                <a:solidFill>
                  <a:schemeClr val="bg1"/>
                </a:solidFill>
                <a:effectLst/>
                <a:latin typeface="+mj-lt"/>
                <a:ea typeface="Typold Medium" panose="020B0004030204060B03" pitchFamily="34" charset="0"/>
              </a:defRPr>
            </a:lvl1pPr>
          </a:lstStyle>
          <a:p>
            <a:pPr lvl="0"/>
            <a:r>
              <a:rPr lang="en-US"/>
              <a:t>Title Goes Here!</a:t>
            </a:r>
            <a:endParaRPr lang="en-US" dirty="0"/>
          </a:p>
        </p:txBody>
      </p:sp>
      <p:sp>
        <p:nvSpPr>
          <p:cNvPr id="8" name="Picture Placeholder 3"/>
          <p:cNvSpPr>
            <a:spLocks noGrp="1"/>
          </p:cNvSpPr>
          <p:nvPr>
            <p:ph type="pic" sz="quarter" idx="34" hasCustomPrompt="1"/>
          </p:nvPr>
        </p:nvSpPr>
        <p:spPr>
          <a:xfrm>
            <a:off x="4878168" y="1737798"/>
            <a:ext cx="645646" cy="645646"/>
          </a:xfrm>
          <a:prstGeom prst="ellipse">
            <a:avLst/>
          </a:prstGeom>
          <a:solidFill>
            <a:schemeClr val="accent2"/>
          </a:solidFill>
          <a:ln w="28575">
            <a:solidFill>
              <a:schemeClr val="bg1"/>
            </a:solidFill>
          </a:ln>
        </p:spPr>
        <p:txBody>
          <a:bodyPr/>
          <a:lstStyle>
            <a:lvl1pPr marL="0" indent="0" algn="ctr">
              <a:buFontTx/>
              <a:buNone/>
              <a:defRPr sz="1600">
                <a:solidFill>
                  <a:schemeClr val="tx1"/>
                </a:solidFill>
                <a:latin typeface="+mn-lt"/>
                <a:ea typeface="Open Sans" panose="020B0606030504020204" pitchFamily="34" charset="0"/>
                <a:cs typeface="Ideal Sans Light" pitchFamily="50" charset="0"/>
              </a:defRPr>
            </a:lvl1pPr>
          </a:lstStyle>
          <a:p>
            <a:r>
              <a:rPr lang="en-US"/>
              <a:t> </a:t>
            </a:r>
          </a:p>
        </p:txBody>
      </p:sp>
      <p:sp>
        <p:nvSpPr>
          <p:cNvPr id="9" name="Rounded Rectangle 8"/>
          <p:cNvSpPr/>
          <p:nvPr userDrawn="1"/>
        </p:nvSpPr>
        <p:spPr>
          <a:xfrm>
            <a:off x="6480219" y="1815923"/>
            <a:ext cx="4844603" cy="48939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1"/>
          <p:cNvSpPr>
            <a:spLocks noGrp="1"/>
          </p:cNvSpPr>
          <p:nvPr>
            <p:ph type="body" sz="quarter" idx="35" hasCustomPrompt="1"/>
          </p:nvPr>
        </p:nvSpPr>
        <p:spPr>
          <a:xfrm>
            <a:off x="6692399" y="1906075"/>
            <a:ext cx="3482771" cy="309093"/>
          </a:xfrm>
          <a:prstGeom prst="rect">
            <a:avLst/>
          </a:prstGeom>
        </p:spPr>
        <p:txBody>
          <a:bodyPr>
            <a:noAutofit/>
          </a:bodyPr>
          <a:lstStyle>
            <a:lvl1pPr marL="0" indent="0" algn="l">
              <a:buFontTx/>
              <a:buNone/>
              <a:defRPr sz="2000" b="0" spc="-100" baseline="0">
                <a:solidFill>
                  <a:schemeClr val="bg1"/>
                </a:solidFill>
                <a:effectLst/>
                <a:latin typeface="+mj-lt"/>
                <a:ea typeface="Typold Medium" panose="020B0004030204060B03" pitchFamily="34" charset="0"/>
              </a:defRPr>
            </a:lvl1pPr>
          </a:lstStyle>
          <a:p>
            <a:pPr lvl="0"/>
            <a:r>
              <a:rPr lang="en-US"/>
              <a:t>Title Goes Here!</a:t>
            </a:r>
            <a:endParaRPr lang="en-US" dirty="0"/>
          </a:p>
        </p:txBody>
      </p:sp>
      <p:sp>
        <p:nvSpPr>
          <p:cNvPr id="11" name="Picture Placeholder 3"/>
          <p:cNvSpPr>
            <a:spLocks noGrp="1"/>
          </p:cNvSpPr>
          <p:nvPr>
            <p:ph type="pic" sz="quarter" idx="36" hasCustomPrompt="1"/>
          </p:nvPr>
        </p:nvSpPr>
        <p:spPr>
          <a:xfrm>
            <a:off x="10291587" y="1737798"/>
            <a:ext cx="645646" cy="645646"/>
          </a:xfrm>
          <a:prstGeom prst="ellipse">
            <a:avLst/>
          </a:prstGeom>
          <a:solidFill>
            <a:schemeClr val="accent2"/>
          </a:solidFill>
          <a:ln w="28575">
            <a:solidFill>
              <a:schemeClr val="bg1"/>
            </a:solidFill>
          </a:ln>
        </p:spPr>
        <p:txBody>
          <a:bodyPr/>
          <a:lstStyle>
            <a:lvl1pPr marL="0" indent="0" algn="ctr">
              <a:buFontTx/>
              <a:buNone/>
              <a:defRPr sz="1600">
                <a:solidFill>
                  <a:schemeClr val="tx1"/>
                </a:solidFill>
                <a:latin typeface="+mn-lt"/>
                <a:ea typeface="Open Sans" panose="020B0606030504020204" pitchFamily="34" charset="0"/>
                <a:cs typeface="Ideal Sans Light" pitchFamily="50" charset="0"/>
              </a:defRPr>
            </a:lvl1pPr>
          </a:lstStyle>
          <a:p>
            <a:r>
              <a:rPr lang="en-US"/>
              <a:t> </a:t>
            </a:r>
          </a:p>
        </p:txBody>
      </p:sp>
    </p:spTree>
    <p:extLst>
      <p:ext uri="{BB962C8B-B14F-4D97-AF65-F5344CB8AC3E}">
        <p14:creationId xmlns:p14="http://schemas.microsoft.com/office/powerpoint/2010/main" val="18176886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ext Placeholder 10"/>
          <p:cNvSpPr>
            <a:spLocks noGrp="1"/>
          </p:cNvSpPr>
          <p:nvPr>
            <p:ph type="body" sz="quarter" idx="11"/>
          </p:nvPr>
        </p:nvSpPr>
        <p:spPr>
          <a:xfrm>
            <a:off x="867178" y="607140"/>
            <a:ext cx="10457644" cy="487561"/>
          </a:xfrm>
          <a:prstGeom prst="rect">
            <a:avLst/>
          </a:prstGeom>
        </p:spPr>
        <p:txBody>
          <a:bodyPr/>
          <a:lstStyle>
            <a:lvl1pPr marL="0" indent="0" algn="ctr">
              <a:buFontTx/>
              <a:buNone/>
              <a:defRPr sz="3200" b="1" spc="0" baseline="0">
                <a:solidFill>
                  <a:schemeClr val="tx1"/>
                </a:solidFill>
                <a:effectLst/>
                <a:latin typeface="+mj-lt"/>
              </a:defRPr>
            </a:lvl1pPr>
          </a:lstStyle>
          <a:p>
            <a:pPr lvl="0"/>
            <a:endParaRPr lang="en-US"/>
          </a:p>
        </p:txBody>
      </p:sp>
      <p:sp>
        <p:nvSpPr>
          <p:cNvPr id="30" name="Rectangle 29"/>
          <p:cNvSpPr/>
          <p:nvPr userDrawn="1"/>
        </p:nvSpPr>
        <p:spPr>
          <a:xfrm>
            <a:off x="1017435" y="3536809"/>
            <a:ext cx="2011680" cy="2833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3053499" y="3536809"/>
            <a:ext cx="2011680" cy="2833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5089563" y="3536809"/>
            <a:ext cx="2011680" cy="2833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7125627" y="3536809"/>
            <a:ext cx="2011680" cy="2833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9161691" y="3536809"/>
            <a:ext cx="2011680" cy="2833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11277600" y="3652720"/>
            <a:ext cx="914400" cy="2833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Placeholder 10"/>
          <p:cNvSpPr>
            <a:spLocks noGrp="1"/>
          </p:cNvSpPr>
          <p:nvPr>
            <p:ph type="body" sz="quarter" idx="12" hasCustomPrompt="1"/>
          </p:nvPr>
        </p:nvSpPr>
        <p:spPr>
          <a:xfrm>
            <a:off x="1185236" y="4095175"/>
            <a:ext cx="1676078" cy="360919"/>
          </a:xfrm>
          <a:prstGeom prst="rect">
            <a:avLst/>
          </a:prstGeom>
        </p:spPr>
        <p:txBody>
          <a:bodyPr/>
          <a:lstStyle>
            <a:lvl1pPr marL="0" indent="0" algn="ctr">
              <a:buFontTx/>
              <a:buNone/>
              <a:defRPr sz="2400" b="0" cap="all" spc="0" baseline="0">
                <a:solidFill>
                  <a:schemeClr val="tx1"/>
                </a:solidFill>
                <a:effectLst/>
                <a:latin typeface="+mj-lt"/>
              </a:defRPr>
            </a:lvl1pPr>
          </a:lstStyle>
          <a:p>
            <a:pPr lvl="0"/>
            <a:r>
              <a:rPr lang="en-US"/>
              <a:t>Year</a:t>
            </a:r>
          </a:p>
        </p:txBody>
      </p:sp>
      <p:sp>
        <p:nvSpPr>
          <p:cNvPr id="37" name="Text Placeholder 7"/>
          <p:cNvSpPr>
            <a:spLocks noGrp="1"/>
          </p:cNvSpPr>
          <p:nvPr>
            <p:ph type="body" sz="quarter" idx="57" hasCustomPrompt="1"/>
          </p:nvPr>
        </p:nvSpPr>
        <p:spPr>
          <a:xfrm>
            <a:off x="1185236" y="4481559"/>
            <a:ext cx="1676078" cy="1084039"/>
          </a:xfrm>
          <a:prstGeom prst="rect">
            <a:avLst/>
          </a:prstGeom>
          <a:noFill/>
        </p:spPr>
        <p:txBody>
          <a:bodyPr/>
          <a:lstStyle>
            <a:lvl1pPr marL="0" indent="0" algn="ctr">
              <a:buFontTx/>
              <a:buNone/>
              <a:defRPr sz="1200" b="0" baseline="0">
                <a:solidFill>
                  <a:schemeClr val="accent2"/>
                </a:solidFill>
                <a:latin typeface="+mn-lt"/>
                <a:ea typeface="Metropolis Light" panose="00000500000000000000" pitchFamily="50" charset="0"/>
                <a:cs typeface="Open Sans Light" panose="020B0306030504020204" pitchFamily="34" charset="0"/>
              </a:defRPr>
            </a:lvl1pPr>
          </a:lstStyle>
          <a:p>
            <a:pPr lvl="0"/>
            <a:r>
              <a:rPr lang="en-US"/>
              <a:t>Your Text Here…</a:t>
            </a:r>
          </a:p>
        </p:txBody>
      </p:sp>
      <p:sp>
        <p:nvSpPr>
          <p:cNvPr id="38" name="Text Placeholder 10"/>
          <p:cNvSpPr>
            <a:spLocks noGrp="1"/>
          </p:cNvSpPr>
          <p:nvPr>
            <p:ph type="body" sz="quarter" idx="58" hasCustomPrompt="1"/>
          </p:nvPr>
        </p:nvSpPr>
        <p:spPr>
          <a:xfrm>
            <a:off x="5257364" y="4095175"/>
            <a:ext cx="1676078" cy="360919"/>
          </a:xfrm>
          <a:prstGeom prst="rect">
            <a:avLst/>
          </a:prstGeom>
        </p:spPr>
        <p:txBody>
          <a:bodyPr/>
          <a:lstStyle>
            <a:lvl1pPr marL="0" indent="0" algn="ctr">
              <a:buFontTx/>
              <a:buNone/>
              <a:defRPr sz="2400" b="0" cap="all" spc="0" baseline="0">
                <a:solidFill>
                  <a:schemeClr val="tx1"/>
                </a:solidFill>
                <a:effectLst/>
                <a:latin typeface="+mj-lt"/>
              </a:defRPr>
            </a:lvl1pPr>
          </a:lstStyle>
          <a:p>
            <a:pPr lvl="0"/>
            <a:r>
              <a:rPr lang="en-US"/>
              <a:t>Year</a:t>
            </a:r>
          </a:p>
        </p:txBody>
      </p:sp>
      <p:sp>
        <p:nvSpPr>
          <p:cNvPr id="39" name="Text Placeholder 7"/>
          <p:cNvSpPr>
            <a:spLocks noGrp="1"/>
          </p:cNvSpPr>
          <p:nvPr>
            <p:ph type="body" sz="quarter" idx="59" hasCustomPrompt="1"/>
          </p:nvPr>
        </p:nvSpPr>
        <p:spPr>
          <a:xfrm>
            <a:off x="5257364" y="4481559"/>
            <a:ext cx="1676078" cy="1084039"/>
          </a:xfrm>
          <a:prstGeom prst="rect">
            <a:avLst/>
          </a:prstGeom>
          <a:noFill/>
        </p:spPr>
        <p:txBody>
          <a:bodyPr/>
          <a:lstStyle>
            <a:lvl1pPr marL="0" indent="0" algn="ctr">
              <a:buFontTx/>
              <a:buNone/>
              <a:defRPr sz="1200" b="0" baseline="0">
                <a:solidFill>
                  <a:schemeClr val="accent2"/>
                </a:solidFill>
                <a:latin typeface="+mn-lt"/>
                <a:ea typeface="Metropolis Light" panose="00000500000000000000" pitchFamily="50" charset="0"/>
                <a:cs typeface="Open Sans Light" panose="020B0306030504020204" pitchFamily="34" charset="0"/>
              </a:defRPr>
            </a:lvl1pPr>
          </a:lstStyle>
          <a:p>
            <a:pPr lvl="0"/>
            <a:r>
              <a:rPr lang="en-US"/>
              <a:t>Your Text Here…</a:t>
            </a:r>
          </a:p>
        </p:txBody>
      </p:sp>
      <p:sp>
        <p:nvSpPr>
          <p:cNvPr id="40" name="Text Placeholder 10"/>
          <p:cNvSpPr>
            <a:spLocks noGrp="1"/>
          </p:cNvSpPr>
          <p:nvPr>
            <p:ph type="body" sz="quarter" idx="60" hasCustomPrompt="1"/>
          </p:nvPr>
        </p:nvSpPr>
        <p:spPr>
          <a:xfrm>
            <a:off x="9329492" y="4095175"/>
            <a:ext cx="1676078" cy="360919"/>
          </a:xfrm>
          <a:prstGeom prst="rect">
            <a:avLst/>
          </a:prstGeom>
        </p:spPr>
        <p:txBody>
          <a:bodyPr/>
          <a:lstStyle>
            <a:lvl1pPr marL="0" indent="0" algn="ctr">
              <a:buFontTx/>
              <a:buNone/>
              <a:defRPr sz="2400" b="0" cap="all" spc="0" baseline="0">
                <a:solidFill>
                  <a:schemeClr val="tx1"/>
                </a:solidFill>
                <a:effectLst/>
                <a:latin typeface="+mj-lt"/>
              </a:defRPr>
            </a:lvl1pPr>
          </a:lstStyle>
          <a:p>
            <a:pPr lvl="0"/>
            <a:r>
              <a:rPr lang="en-US"/>
              <a:t>Year</a:t>
            </a:r>
          </a:p>
        </p:txBody>
      </p:sp>
      <p:sp>
        <p:nvSpPr>
          <p:cNvPr id="41" name="Text Placeholder 7"/>
          <p:cNvSpPr>
            <a:spLocks noGrp="1"/>
          </p:cNvSpPr>
          <p:nvPr>
            <p:ph type="body" sz="quarter" idx="61" hasCustomPrompt="1"/>
          </p:nvPr>
        </p:nvSpPr>
        <p:spPr>
          <a:xfrm>
            <a:off x="9329492" y="4481559"/>
            <a:ext cx="1676078" cy="1084039"/>
          </a:xfrm>
          <a:prstGeom prst="rect">
            <a:avLst/>
          </a:prstGeom>
          <a:noFill/>
        </p:spPr>
        <p:txBody>
          <a:bodyPr/>
          <a:lstStyle>
            <a:lvl1pPr marL="0" indent="0" algn="ctr">
              <a:buFontTx/>
              <a:buNone/>
              <a:defRPr sz="1200" b="0" baseline="0">
                <a:solidFill>
                  <a:schemeClr val="accent2"/>
                </a:solidFill>
                <a:latin typeface="+mn-lt"/>
                <a:ea typeface="Metropolis Light" panose="00000500000000000000" pitchFamily="50" charset="0"/>
                <a:cs typeface="Open Sans Light" panose="020B0306030504020204" pitchFamily="34" charset="0"/>
              </a:defRPr>
            </a:lvl1pPr>
          </a:lstStyle>
          <a:p>
            <a:pPr lvl="0"/>
            <a:r>
              <a:rPr lang="en-US"/>
              <a:t>Your Text Here…</a:t>
            </a:r>
          </a:p>
        </p:txBody>
      </p:sp>
      <p:cxnSp>
        <p:nvCxnSpPr>
          <p:cNvPr id="42" name="Straight Connector 41"/>
          <p:cNvCxnSpPr/>
          <p:nvPr userDrawn="1"/>
        </p:nvCxnSpPr>
        <p:spPr>
          <a:xfrm>
            <a:off x="2023275" y="3266996"/>
            <a:ext cx="0" cy="82296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6095403" y="3266996"/>
            <a:ext cx="0" cy="82296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a:xfrm>
            <a:off x="10167531" y="3266996"/>
            <a:ext cx="0" cy="82296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4" name="Text Placeholder 10"/>
          <p:cNvSpPr>
            <a:spLocks noGrp="1"/>
          </p:cNvSpPr>
          <p:nvPr>
            <p:ph type="body" sz="quarter" idx="62" hasCustomPrompt="1"/>
          </p:nvPr>
        </p:nvSpPr>
        <p:spPr>
          <a:xfrm>
            <a:off x="3221300" y="2893556"/>
            <a:ext cx="1676078" cy="360919"/>
          </a:xfrm>
          <a:prstGeom prst="rect">
            <a:avLst/>
          </a:prstGeom>
        </p:spPr>
        <p:txBody>
          <a:bodyPr/>
          <a:lstStyle>
            <a:lvl1pPr marL="0" indent="0" algn="ctr">
              <a:buFontTx/>
              <a:buNone/>
              <a:defRPr sz="2400" b="0" cap="all" spc="0" baseline="0">
                <a:solidFill>
                  <a:schemeClr val="tx1"/>
                </a:solidFill>
                <a:effectLst/>
                <a:latin typeface="+mj-lt"/>
              </a:defRPr>
            </a:lvl1pPr>
          </a:lstStyle>
          <a:p>
            <a:pPr lvl="0"/>
            <a:r>
              <a:rPr lang="en-US"/>
              <a:t>Year</a:t>
            </a:r>
          </a:p>
        </p:txBody>
      </p:sp>
      <p:sp>
        <p:nvSpPr>
          <p:cNvPr id="55" name="Text Placeholder 7"/>
          <p:cNvSpPr>
            <a:spLocks noGrp="1"/>
          </p:cNvSpPr>
          <p:nvPr>
            <p:ph type="body" sz="quarter" idx="63" hasCustomPrompt="1"/>
          </p:nvPr>
        </p:nvSpPr>
        <p:spPr>
          <a:xfrm>
            <a:off x="3221300" y="1783759"/>
            <a:ext cx="1676078" cy="1084039"/>
          </a:xfrm>
          <a:prstGeom prst="rect">
            <a:avLst/>
          </a:prstGeom>
          <a:noFill/>
        </p:spPr>
        <p:txBody>
          <a:bodyPr/>
          <a:lstStyle>
            <a:lvl1pPr marL="0" indent="0" algn="ctr">
              <a:buFontTx/>
              <a:buNone/>
              <a:defRPr sz="1200" b="0" baseline="0">
                <a:solidFill>
                  <a:schemeClr val="accent2"/>
                </a:solidFill>
                <a:latin typeface="+mn-lt"/>
                <a:ea typeface="Metropolis Light" panose="00000500000000000000" pitchFamily="50" charset="0"/>
                <a:cs typeface="Open Sans Light" panose="020B0306030504020204" pitchFamily="34" charset="0"/>
              </a:defRPr>
            </a:lvl1pPr>
          </a:lstStyle>
          <a:p>
            <a:pPr lvl="0"/>
            <a:r>
              <a:rPr lang="en-US"/>
              <a:t>Your Text Here…</a:t>
            </a:r>
          </a:p>
        </p:txBody>
      </p:sp>
      <p:cxnSp>
        <p:nvCxnSpPr>
          <p:cNvPr id="56" name="Straight Connector 55"/>
          <p:cNvCxnSpPr/>
          <p:nvPr userDrawn="1"/>
        </p:nvCxnSpPr>
        <p:spPr>
          <a:xfrm>
            <a:off x="8131467" y="3541316"/>
            <a:ext cx="0" cy="27432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7" name="Text Placeholder 10"/>
          <p:cNvSpPr>
            <a:spLocks noGrp="1"/>
          </p:cNvSpPr>
          <p:nvPr>
            <p:ph type="body" sz="quarter" idx="64" hasCustomPrompt="1"/>
          </p:nvPr>
        </p:nvSpPr>
        <p:spPr>
          <a:xfrm>
            <a:off x="7293428" y="2893556"/>
            <a:ext cx="1676078" cy="360919"/>
          </a:xfrm>
          <a:prstGeom prst="rect">
            <a:avLst/>
          </a:prstGeom>
        </p:spPr>
        <p:txBody>
          <a:bodyPr/>
          <a:lstStyle>
            <a:lvl1pPr marL="0" indent="0" algn="ctr">
              <a:buFontTx/>
              <a:buNone/>
              <a:defRPr sz="2400" b="0" cap="all" spc="0" baseline="0">
                <a:solidFill>
                  <a:schemeClr val="tx1"/>
                </a:solidFill>
                <a:effectLst/>
                <a:latin typeface="+mj-lt"/>
              </a:defRPr>
            </a:lvl1pPr>
          </a:lstStyle>
          <a:p>
            <a:pPr lvl="0"/>
            <a:r>
              <a:rPr lang="en-US"/>
              <a:t>Year</a:t>
            </a:r>
          </a:p>
        </p:txBody>
      </p:sp>
      <p:sp>
        <p:nvSpPr>
          <p:cNvPr id="58" name="Text Placeholder 7"/>
          <p:cNvSpPr>
            <a:spLocks noGrp="1"/>
          </p:cNvSpPr>
          <p:nvPr>
            <p:ph type="body" sz="quarter" idx="65" hasCustomPrompt="1"/>
          </p:nvPr>
        </p:nvSpPr>
        <p:spPr>
          <a:xfrm>
            <a:off x="7293428" y="1783759"/>
            <a:ext cx="1676078" cy="1084039"/>
          </a:xfrm>
          <a:prstGeom prst="rect">
            <a:avLst/>
          </a:prstGeom>
          <a:noFill/>
        </p:spPr>
        <p:txBody>
          <a:bodyPr/>
          <a:lstStyle>
            <a:lvl1pPr marL="0" indent="0" algn="ctr">
              <a:buFontTx/>
              <a:buNone/>
              <a:defRPr sz="1200" b="0" baseline="0">
                <a:solidFill>
                  <a:schemeClr val="accent2"/>
                </a:solidFill>
                <a:latin typeface="+mn-lt"/>
                <a:ea typeface="Metropolis Light" panose="00000500000000000000" pitchFamily="50" charset="0"/>
                <a:cs typeface="Open Sans Light" panose="020B0306030504020204" pitchFamily="34" charset="0"/>
              </a:defRPr>
            </a:lvl1pPr>
          </a:lstStyle>
          <a:p>
            <a:pPr lvl="0"/>
            <a:r>
              <a:rPr lang="en-US"/>
              <a:t>Your Text Here…</a:t>
            </a:r>
          </a:p>
        </p:txBody>
      </p:sp>
      <p:sp>
        <p:nvSpPr>
          <p:cNvPr id="59" name="Picture Placeholder 3"/>
          <p:cNvSpPr>
            <a:spLocks noGrp="1"/>
          </p:cNvSpPr>
          <p:nvPr>
            <p:ph type="pic" sz="quarter" idx="37" hasCustomPrompt="1"/>
          </p:nvPr>
        </p:nvSpPr>
        <p:spPr>
          <a:xfrm>
            <a:off x="1507862" y="2236529"/>
            <a:ext cx="1030825" cy="1030825"/>
          </a:xfrm>
          <a:prstGeom prst="ellipse">
            <a:avLst/>
          </a:prstGeom>
          <a:solidFill>
            <a:schemeClr val="accent1"/>
          </a:solidFill>
          <a:ln w="38100">
            <a:noFill/>
          </a:ln>
        </p:spPr>
        <p:txBody>
          <a:bodyPr/>
          <a:lstStyle>
            <a:lvl1pPr marL="0" indent="0" algn="ctr">
              <a:buFontTx/>
              <a:buNone/>
              <a:defRPr sz="1600">
                <a:solidFill>
                  <a:schemeClr val="tx1"/>
                </a:solidFill>
                <a:latin typeface="+mn-lt"/>
                <a:ea typeface="Open Sans" panose="020B0606030504020204" pitchFamily="34" charset="0"/>
                <a:cs typeface="Ideal Sans Light" pitchFamily="50" charset="0"/>
              </a:defRPr>
            </a:lvl1pPr>
          </a:lstStyle>
          <a:p>
            <a:r>
              <a:rPr lang="en-US"/>
              <a:t> </a:t>
            </a:r>
          </a:p>
        </p:txBody>
      </p:sp>
      <p:sp>
        <p:nvSpPr>
          <p:cNvPr id="60" name="Picture Placeholder 3"/>
          <p:cNvSpPr>
            <a:spLocks noGrp="1"/>
          </p:cNvSpPr>
          <p:nvPr>
            <p:ph type="pic" sz="quarter" idx="68" hasCustomPrompt="1"/>
          </p:nvPr>
        </p:nvSpPr>
        <p:spPr>
          <a:xfrm>
            <a:off x="5579990" y="2236529"/>
            <a:ext cx="1030825" cy="1030825"/>
          </a:xfrm>
          <a:prstGeom prst="ellipse">
            <a:avLst/>
          </a:prstGeom>
          <a:solidFill>
            <a:schemeClr val="accent3"/>
          </a:solidFill>
          <a:ln w="38100">
            <a:noFill/>
          </a:ln>
        </p:spPr>
        <p:txBody>
          <a:bodyPr/>
          <a:lstStyle>
            <a:lvl1pPr marL="0" indent="0" algn="ctr">
              <a:buFontTx/>
              <a:buNone/>
              <a:defRPr sz="1600">
                <a:solidFill>
                  <a:schemeClr val="tx1"/>
                </a:solidFill>
                <a:latin typeface="+mn-lt"/>
                <a:ea typeface="Open Sans" panose="020B0606030504020204" pitchFamily="34" charset="0"/>
                <a:cs typeface="Ideal Sans Light" pitchFamily="50" charset="0"/>
              </a:defRPr>
            </a:lvl1pPr>
          </a:lstStyle>
          <a:p>
            <a:r>
              <a:rPr lang="en-US"/>
              <a:t> </a:t>
            </a:r>
          </a:p>
        </p:txBody>
      </p:sp>
      <p:sp>
        <p:nvSpPr>
          <p:cNvPr id="61" name="Picture Placeholder 3"/>
          <p:cNvSpPr>
            <a:spLocks noGrp="1"/>
          </p:cNvSpPr>
          <p:nvPr>
            <p:ph type="pic" sz="quarter" idx="69" hasCustomPrompt="1"/>
          </p:nvPr>
        </p:nvSpPr>
        <p:spPr>
          <a:xfrm>
            <a:off x="9652118" y="2236529"/>
            <a:ext cx="1030825" cy="1030825"/>
          </a:xfrm>
          <a:prstGeom prst="ellipse">
            <a:avLst/>
          </a:prstGeom>
          <a:solidFill>
            <a:schemeClr val="accent2"/>
          </a:solidFill>
          <a:ln w="38100">
            <a:noFill/>
          </a:ln>
        </p:spPr>
        <p:txBody>
          <a:bodyPr/>
          <a:lstStyle>
            <a:lvl1pPr marL="0" indent="0" algn="ctr">
              <a:buFontTx/>
              <a:buNone/>
              <a:defRPr sz="1600">
                <a:solidFill>
                  <a:schemeClr val="tx1"/>
                </a:solidFill>
                <a:latin typeface="+mn-lt"/>
                <a:ea typeface="Open Sans" panose="020B0606030504020204" pitchFamily="34" charset="0"/>
                <a:cs typeface="Ideal Sans Light" pitchFamily="50" charset="0"/>
              </a:defRPr>
            </a:lvl1pPr>
          </a:lstStyle>
          <a:p>
            <a:r>
              <a:rPr lang="en-US"/>
              <a:t> </a:t>
            </a:r>
          </a:p>
        </p:txBody>
      </p:sp>
      <p:sp>
        <p:nvSpPr>
          <p:cNvPr id="62" name="Picture Placeholder 3"/>
          <p:cNvSpPr>
            <a:spLocks noGrp="1"/>
          </p:cNvSpPr>
          <p:nvPr>
            <p:ph type="pic" sz="quarter" idx="70" hasCustomPrompt="1"/>
          </p:nvPr>
        </p:nvSpPr>
        <p:spPr>
          <a:xfrm>
            <a:off x="3543927" y="4093525"/>
            <a:ext cx="1030825" cy="1030825"/>
          </a:xfrm>
          <a:prstGeom prst="ellipse">
            <a:avLst/>
          </a:prstGeom>
          <a:solidFill>
            <a:schemeClr val="accent2"/>
          </a:solidFill>
          <a:ln w="38100">
            <a:noFill/>
          </a:ln>
        </p:spPr>
        <p:txBody>
          <a:bodyPr/>
          <a:lstStyle>
            <a:lvl1pPr marL="0" indent="0" algn="ctr">
              <a:buFontTx/>
              <a:buNone/>
              <a:defRPr sz="1600">
                <a:solidFill>
                  <a:schemeClr val="tx1"/>
                </a:solidFill>
                <a:latin typeface="+mn-lt"/>
                <a:ea typeface="Open Sans" panose="020B0606030504020204" pitchFamily="34" charset="0"/>
                <a:cs typeface="Ideal Sans Light" pitchFamily="50" charset="0"/>
              </a:defRPr>
            </a:lvl1pPr>
          </a:lstStyle>
          <a:p>
            <a:r>
              <a:rPr lang="en-US"/>
              <a:t> </a:t>
            </a:r>
          </a:p>
        </p:txBody>
      </p:sp>
      <p:cxnSp>
        <p:nvCxnSpPr>
          <p:cNvPr id="63" name="Straight Connector 62"/>
          <p:cNvCxnSpPr/>
          <p:nvPr userDrawn="1"/>
        </p:nvCxnSpPr>
        <p:spPr>
          <a:xfrm>
            <a:off x="4059339" y="3266996"/>
            <a:ext cx="0" cy="82296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8131467" y="3266996"/>
            <a:ext cx="0" cy="82296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5" name="Picture Placeholder 3"/>
          <p:cNvSpPr>
            <a:spLocks noGrp="1"/>
          </p:cNvSpPr>
          <p:nvPr>
            <p:ph type="pic" sz="quarter" idx="71" hasCustomPrompt="1"/>
          </p:nvPr>
        </p:nvSpPr>
        <p:spPr>
          <a:xfrm>
            <a:off x="7616055" y="4089956"/>
            <a:ext cx="1030825" cy="1030825"/>
          </a:xfrm>
          <a:prstGeom prst="ellipse">
            <a:avLst/>
          </a:prstGeom>
          <a:solidFill>
            <a:schemeClr val="accent1"/>
          </a:solidFill>
          <a:ln w="38100">
            <a:noFill/>
          </a:ln>
        </p:spPr>
        <p:txBody>
          <a:bodyPr/>
          <a:lstStyle>
            <a:lvl1pPr marL="0" indent="0" algn="ctr">
              <a:buFontTx/>
              <a:buNone/>
              <a:defRPr sz="1600">
                <a:solidFill>
                  <a:schemeClr val="tx1"/>
                </a:solidFill>
                <a:latin typeface="+mn-lt"/>
                <a:ea typeface="Open Sans" panose="020B0606030504020204" pitchFamily="34" charset="0"/>
                <a:cs typeface="Ideal Sans Light" pitchFamily="50" charset="0"/>
              </a:defRPr>
            </a:lvl1pPr>
          </a:lstStyle>
          <a:p>
            <a:r>
              <a:rPr lang="en-US"/>
              <a:t> </a:t>
            </a:r>
          </a:p>
        </p:txBody>
      </p:sp>
      <p:sp>
        <p:nvSpPr>
          <p:cNvPr id="66" name="Rectangle 65"/>
          <p:cNvSpPr/>
          <p:nvPr userDrawn="1"/>
        </p:nvSpPr>
        <p:spPr>
          <a:xfrm>
            <a:off x="0" y="3536809"/>
            <a:ext cx="914400" cy="2833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89067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Rectangle 1"/>
          <p:cNvSpPr/>
          <p:nvPr userDrawn="1"/>
        </p:nvSpPr>
        <p:spPr>
          <a:xfrm>
            <a:off x="0" y="3863660"/>
            <a:ext cx="12192000" cy="5280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0"/>
          <p:cNvSpPr>
            <a:spLocks noGrp="1"/>
          </p:cNvSpPr>
          <p:nvPr>
            <p:ph type="body" sz="quarter" idx="11"/>
          </p:nvPr>
        </p:nvSpPr>
        <p:spPr>
          <a:xfrm>
            <a:off x="867178" y="607140"/>
            <a:ext cx="10457644" cy="860746"/>
          </a:xfrm>
          <a:prstGeom prst="rect">
            <a:avLst/>
          </a:prstGeom>
        </p:spPr>
        <p:txBody>
          <a:bodyPr/>
          <a:lstStyle>
            <a:lvl1pPr marL="0" indent="0" algn="ctr">
              <a:buFontTx/>
              <a:buNone/>
              <a:defRPr sz="3200" b="1" spc="0" baseline="0">
                <a:solidFill>
                  <a:schemeClr val="tx1"/>
                </a:solidFill>
                <a:effectLst/>
                <a:latin typeface="+mj-lt"/>
              </a:defRPr>
            </a:lvl1pPr>
          </a:lstStyle>
          <a:p>
            <a:pPr lvl="0"/>
            <a:endParaRPr lang="en-US"/>
          </a:p>
        </p:txBody>
      </p:sp>
      <p:sp>
        <p:nvSpPr>
          <p:cNvPr id="44" name="Text Placeholder 10"/>
          <p:cNvSpPr>
            <a:spLocks noGrp="1"/>
          </p:cNvSpPr>
          <p:nvPr>
            <p:ph type="body" sz="quarter" idx="12"/>
          </p:nvPr>
        </p:nvSpPr>
        <p:spPr>
          <a:xfrm>
            <a:off x="867178" y="3947219"/>
            <a:ext cx="10457644" cy="360920"/>
          </a:xfrm>
          <a:prstGeom prst="rect">
            <a:avLst/>
          </a:prstGeom>
        </p:spPr>
        <p:txBody>
          <a:bodyPr/>
          <a:lstStyle>
            <a:lvl1pPr marL="0" indent="0" algn="ctr">
              <a:buFontTx/>
              <a:buNone/>
              <a:defRPr sz="2000" b="0" spc="0" baseline="0">
                <a:solidFill>
                  <a:schemeClr val="bg1"/>
                </a:solidFill>
                <a:effectLst/>
                <a:latin typeface="+mn-lt"/>
              </a:defRPr>
            </a:lvl1pPr>
          </a:lstStyle>
          <a:p>
            <a:pPr lvl="0"/>
            <a:endParaRPr lang="en-US"/>
          </a:p>
        </p:txBody>
      </p:sp>
      <p:sp>
        <p:nvSpPr>
          <p:cNvPr id="45" name="Picture Placeholder 11"/>
          <p:cNvSpPr>
            <a:spLocks noGrp="1"/>
          </p:cNvSpPr>
          <p:nvPr>
            <p:ph type="pic" sz="quarter" idx="15" hasCustomPrompt="1"/>
          </p:nvPr>
        </p:nvSpPr>
        <p:spPr>
          <a:xfrm>
            <a:off x="0" y="1803037"/>
            <a:ext cx="12192000" cy="2060623"/>
          </a:xfrm>
          <a:prstGeom prst="rect">
            <a:avLst/>
          </a:prstGeom>
          <a:solidFill>
            <a:schemeClr val="bg1">
              <a:lumMod val="95000"/>
            </a:schemeClr>
          </a:solidFill>
          <a:ln w="38100">
            <a:noFill/>
          </a:ln>
        </p:spPr>
        <p:txBody>
          <a:bodyPr/>
          <a:lstStyle>
            <a:lvl1pPr marL="0" indent="0" algn="ctr">
              <a:buFontTx/>
              <a:buNone/>
              <a:defRPr sz="1800">
                <a:latin typeface="+mn-lt"/>
              </a:defRPr>
            </a:lvl1pPr>
          </a:lstStyle>
          <a:p>
            <a:r>
              <a:rPr lang="en-US"/>
              <a:t> </a:t>
            </a:r>
          </a:p>
        </p:txBody>
      </p:sp>
      <p:sp>
        <p:nvSpPr>
          <p:cNvPr id="46" name="Text Placeholder 10"/>
          <p:cNvSpPr>
            <a:spLocks noGrp="1"/>
          </p:cNvSpPr>
          <p:nvPr>
            <p:ph type="body" sz="quarter" idx="16"/>
          </p:nvPr>
        </p:nvSpPr>
        <p:spPr>
          <a:xfrm>
            <a:off x="867178" y="4514039"/>
            <a:ext cx="5069983" cy="1153809"/>
          </a:xfrm>
          <a:prstGeom prst="rect">
            <a:avLst/>
          </a:prstGeom>
        </p:spPr>
        <p:txBody>
          <a:bodyPr/>
          <a:lstStyle>
            <a:lvl1pPr marL="285750" indent="-285750" algn="l">
              <a:spcBef>
                <a:spcPts val="500"/>
              </a:spcBef>
              <a:buClr>
                <a:schemeClr val="accent1"/>
              </a:buClr>
              <a:buFont typeface="Wingdings" panose="05000000000000000000" pitchFamily="2" charset="2"/>
              <a:buChar char="§"/>
              <a:defRPr sz="1400" b="0" spc="0" baseline="0">
                <a:solidFill>
                  <a:schemeClr val="accent2"/>
                </a:solidFill>
                <a:effectLst/>
                <a:latin typeface="+mn-lt"/>
              </a:defRPr>
            </a:lvl1pPr>
          </a:lstStyle>
          <a:p>
            <a:pPr lvl="0"/>
            <a:endParaRPr lang="en-US"/>
          </a:p>
        </p:txBody>
      </p:sp>
      <p:sp>
        <p:nvSpPr>
          <p:cNvPr id="47" name="Text Placeholder 10"/>
          <p:cNvSpPr>
            <a:spLocks noGrp="1"/>
          </p:cNvSpPr>
          <p:nvPr>
            <p:ph type="body" sz="quarter" idx="17"/>
          </p:nvPr>
        </p:nvSpPr>
        <p:spPr>
          <a:xfrm>
            <a:off x="6254839" y="4514038"/>
            <a:ext cx="5069983" cy="1153809"/>
          </a:xfrm>
          <a:prstGeom prst="rect">
            <a:avLst/>
          </a:prstGeom>
        </p:spPr>
        <p:txBody>
          <a:bodyPr/>
          <a:lstStyle>
            <a:lvl1pPr marL="285750" indent="-285750" algn="l">
              <a:spcBef>
                <a:spcPts val="500"/>
              </a:spcBef>
              <a:buClr>
                <a:schemeClr val="accent1"/>
              </a:buClr>
              <a:buFont typeface="Wingdings" panose="05000000000000000000" pitchFamily="2" charset="2"/>
              <a:buChar char="§"/>
              <a:defRPr sz="1400" b="0" spc="0" baseline="0">
                <a:solidFill>
                  <a:schemeClr val="accent2"/>
                </a:solidFill>
                <a:effectLst/>
                <a:latin typeface="+mn-lt"/>
              </a:defRPr>
            </a:lvl1pPr>
          </a:lstStyle>
          <a:p>
            <a:pPr lvl="0"/>
            <a:endParaRPr lang="en-US"/>
          </a:p>
        </p:txBody>
      </p:sp>
    </p:spTree>
    <p:extLst>
      <p:ext uri="{BB962C8B-B14F-4D97-AF65-F5344CB8AC3E}">
        <p14:creationId xmlns:p14="http://schemas.microsoft.com/office/powerpoint/2010/main" val="17962394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5" name="Picture Placeholder 11"/>
          <p:cNvSpPr>
            <a:spLocks noGrp="1"/>
          </p:cNvSpPr>
          <p:nvPr>
            <p:ph type="pic" sz="quarter" idx="15" hasCustomPrompt="1"/>
          </p:nvPr>
        </p:nvSpPr>
        <p:spPr>
          <a:xfrm>
            <a:off x="867178" y="1558342"/>
            <a:ext cx="5228822" cy="4173900"/>
          </a:xfrm>
          <a:prstGeom prst="rect">
            <a:avLst/>
          </a:prstGeom>
          <a:solidFill>
            <a:schemeClr val="bg1">
              <a:lumMod val="95000"/>
            </a:schemeClr>
          </a:solidFill>
          <a:ln w="38100">
            <a:noFill/>
          </a:ln>
        </p:spPr>
        <p:txBody>
          <a:bodyPr/>
          <a:lstStyle>
            <a:lvl1pPr marL="0" indent="0" algn="ctr">
              <a:buFontTx/>
              <a:buNone/>
              <a:defRPr sz="1800">
                <a:latin typeface="+mn-lt"/>
              </a:defRPr>
            </a:lvl1pPr>
          </a:lstStyle>
          <a:p>
            <a:r>
              <a:rPr lang="en-US"/>
              <a:t> </a:t>
            </a:r>
          </a:p>
        </p:txBody>
      </p:sp>
      <p:sp>
        <p:nvSpPr>
          <p:cNvPr id="47" name="Text Placeholder 10"/>
          <p:cNvSpPr>
            <a:spLocks noGrp="1"/>
          </p:cNvSpPr>
          <p:nvPr>
            <p:ph type="body" sz="quarter" idx="17"/>
          </p:nvPr>
        </p:nvSpPr>
        <p:spPr>
          <a:xfrm>
            <a:off x="6254839" y="2318197"/>
            <a:ext cx="5069983" cy="3414046"/>
          </a:xfrm>
          <a:prstGeom prst="rect">
            <a:avLst/>
          </a:prstGeom>
        </p:spPr>
        <p:txBody>
          <a:bodyPr/>
          <a:lstStyle>
            <a:lvl1pPr marL="285750" indent="-285750" algn="l">
              <a:spcBef>
                <a:spcPts val="500"/>
              </a:spcBef>
              <a:buClr>
                <a:schemeClr val="accent1"/>
              </a:buClr>
              <a:buFont typeface="Wingdings" panose="05000000000000000000" pitchFamily="2" charset="2"/>
              <a:buChar char="§"/>
              <a:defRPr sz="1400" b="0" spc="0" baseline="0">
                <a:solidFill>
                  <a:schemeClr val="accent2"/>
                </a:solidFill>
                <a:effectLst/>
                <a:latin typeface="+mn-lt"/>
              </a:defRPr>
            </a:lvl1pPr>
          </a:lstStyle>
          <a:p>
            <a:pPr lvl="0"/>
            <a:endParaRPr lang="en-US"/>
          </a:p>
        </p:txBody>
      </p:sp>
      <p:sp>
        <p:nvSpPr>
          <p:cNvPr id="8" name="Text Placeholder 10"/>
          <p:cNvSpPr>
            <a:spLocks noGrp="1"/>
          </p:cNvSpPr>
          <p:nvPr>
            <p:ph type="body" sz="quarter" idx="11"/>
          </p:nvPr>
        </p:nvSpPr>
        <p:spPr>
          <a:xfrm>
            <a:off x="867178" y="607140"/>
            <a:ext cx="10457644" cy="487561"/>
          </a:xfrm>
          <a:prstGeom prst="rect">
            <a:avLst/>
          </a:prstGeom>
        </p:spPr>
        <p:txBody>
          <a:bodyPr/>
          <a:lstStyle>
            <a:lvl1pPr marL="0" indent="0" algn="ctr">
              <a:buFontTx/>
              <a:buNone/>
              <a:defRPr sz="3200" b="1" spc="0" baseline="0">
                <a:solidFill>
                  <a:schemeClr val="tx1"/>
                </a:solidFill>
                <a:effectLst/>
                <a:latin typeface="+mj-lt"/>
              </a:defRPr>
            </a:lvl1pPr>
          </a:lstStyle>
          <a:p>
            <a:pPr lvl="0"/>
            <a:endParaRPr lang="en-US"/>
          </a:p>
        </p:txBody>
      </p:sp>
      <p:sp>
        <p:nvSpPr>
          <p:cNvPr id="9" name="Text Placeholder 10"/>
          <p:cNvSpPr>
            <a:spLocks noGrp="1"/>
          </p:cNvSpPr>
          <p:nvPr>
            <p:ph type="body" sz="quarter" idx="18"/>
          </p:nvPr>
        </p:nvSpPr>
        <p:spPr>
          <a:xfrm>
            <a:off x="6254838" y="1558341"/>
            <a:ext cx="5069983" cy="592429"/>
          </a:xfrm>
          <a:prstGeom prst="rect">
            <a:avLst/>
          </a:prstGeom>
        </p:spPr>
        <p:txBody>
          <a:bodyPr/>
          <a:lstStyle>
            <a:lvl1pPr marL="0" indent="0" algn="l">
              <a:buFontTx/>
              <a:buNone/>
              <a:defRPr sz="1700" b="0" spc="0" baseline="0">
                <a:solidFill>
                  <a:schemeClr val="accent1"/>
                </a:solidFill>
                <a:effectLst/>
                <a:latin typeface="+mn-lt"/>
              </a:defRPr>
            </a:lvl1pPr>
          </a:lstStyle>
          <a:p>
            <a:pPr lvl="0"/>
            <a:endParaRPr lang="en-US"/>
          </a:p>
        </p:txBody>
      </p:sp>
    </p:spTree>
    <p:extLst>
      <p:ext uri="{BB962C8B-B14F-4D97-AF65-F5344CB8AC3E}">
        <p14:creationId xmlns:p14="http://schemas.microsoft.com/office/powerpoint/2010/main" val="8925980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5" name="Picture Placeholder 11"/>
          <p:cNvSpPr>
            <a:spLocks noGrp="1"/>
          </p:cNvSpPr>
          <p:nvPr>
            <p:ph type="pic" sz="quarter" idx="15" hasCustomPrompt="1"/>
          </p:nvPr>
        </p:nvSpPr>
        <p:spPr>
          <a:xfrm>
            <a:off x="6096000" y="1558341"/>
            <a:ext cx="5228822" cy="4173900"/>
          </a:xfrm>
          <a:prstGeom prst="rect">
            <a:avLst/>
          </a:prstGeom>
          <a:solidFill>
            <a:schemeClr val="bg1">
              <a:lumMod val="95000"/>
            </a:schemeClr>
          </a:solidFill>
          <a:ln w="38100">
            <a:noFill/>
          </a:ln>
        </p:spPr>
        <p:txBody>
          <a:bodyPr/>
          <a:lstStyle>
            <a:lvl1pPr marL="0" indent="0" algn="ctr">
              <a:buFontTx/>
              <a:buNone/>
              <a:defRPr sz="1800">
                <a:latin typeface="+mn-lt"/>
              </a:defRPr>
            </a:lvl1pPr>
          </a:lstStyle>
          <a:p>
            <a:r>
              <a:rPr lang="en-US"/>
              <a:t> </a:t>
            </a:r>
          </a:p>
        </p:txBody>
      </p:sp>
      <p:sp>
        <p:nvSpPr>
          <p:cNvPr id="47" name="Text Placeholder 10"/>
          <p:cNvSpPr>
            <a:spLocks noGrp="1"/>
          </p:cNvSpPr>
          <p:nvPr>
            <p:ph type="body" sz="quarter" idx="17"/>
          </p:nvPr>
        </p:nvSpPr>
        <p:spPr>
          <a:xfrm>
            <a:off x="867179" y="2318195"/>
            <a:ext cx="5069983" cy="3414046"/>
          </a:xfrm>
          <a:prstGeom prst="rect">
            <a:avLst/>
          </a:prstGeom>
        </p:spPr>
        <p:txBody>
          <a:bodyPr/>
          <a:lstStyle>
            <a:lvl1pPr marL="285750" indent="-285750" algn="l">
              <a:spcBef>
                <a:spcPts val="500"/>
              </a:spcBef>
              <a:buClr>
                <a:schemeClr val="accent1"/>
              </a:buClr>
              <a:buFont typeface="Wingdings" panose="05000000000000000000" pitchFamily="2" charset="2"/>
              <a:buChar char="§"/>
              <a:defRPr sz="1400" b="0" spc="0" baseline="0">
                <a:solidFill>
                  <a:schemeClr val="accent2"/>
                </a:solidFill>
                <a:effectLst/>
                <a:latin typeface="+mn-lt"/>
              </a:defRPr>
            </a:lvl1pPr>
          </a:lstStyle>
          <a:p>
            <a:pPr lvl="0"/>
            <a:endParaRPr lang="en-US"/>
          </a:p>
        </p:txBody>
      </p:sp>
      <p:sp>
        <p:nvSpPr>
          <p:cNvPr id="8" name="Text Placeholder 10"/>
          <p:cNvSpPr>
            <a:spLocks noGrp="1"/>
          </p:cNvSpPr>
          <p:nvPr>
            <p:ph type="body" sz="quarter" idx="11"/>
          </p:nvPr>
        </p:nvSpPr>
        <p:spPr>
          <a:xfrm>
            <a:off x="867178" y="607140"/>
            <a:ext cx="10457644" cy="487561"/>
          </a:xfrm>
          <a:prstGeom prst="rect">
            <a:avLst/>
          </a:prstGeom>
        </p:spPr>
        <p:txBody>
          <a:bodyPr/>
          <a:lstStyle>
            <a:lvl1pPr marL="0" indent="0" algn="ctr">
              <a:buFontTx/>
              <a:buNone/>
              <a:defRPr sz="3200" b="1" spc="0" baseline="0">
                <a:solidFill>
                  <a:schemeClr val="tx1"/>
                </a:solidFill>
                <a:effectLst/>
                <a:latin typeface="+mj-lt"/>
              </a:defRPr>
            </a:lvl1pPr>
          </a:lstStyle>
          <a:p>
            <a:pPr lvl="0"/>
            <a:endParaRPr lang="en-US"/>
          </a:p>
        </p:txBody>
      </p:sp>
      <p:sp>
        <p:nvSpPr>
          <p:cNvPr id="9" name="Text Placeholder 10"/>
          <p:cNvSpPr>
            <a:spLocks noGrp="1"/>
          </p:cNvSpPr>
          <p:nvPr>
            <p:ph type="body" sz="quarter" idx="18"/>
          </p:nvPr>
        </p:nvSpPr>
        <p:spPr>
          <a:xfrm>
            <a:off x="867178" y="1558339"/>
            <a:ext cx="5069983" cy="592429"/>
          </a:xfrm>
          <a:prstGeom prst="rect">
            <a:avLst/>
          </a:prstGeom>
        </p:spPr>
        <p:txBody>
          <a:bodyPr/>
          <a:lstStyle>
            <a:lvl1pPr marL="0" indent="0" algn="l">
              <a:buFontTx/>
              <a:buNone/>
              <a:defRPr sz="1700" b="0" spc="0" baseline="0">
                <a:solidFill>
                  <a:schemeClr val="accent1"/>
                </a:solidFill>
                <a:effectLst/>
                <a:latin typeface="+mn-lt"/>
              </a:defRPr>
            </a:lvl1pPr>
          </a:lstStyle>
          <a:p>
            <a:pPr lvl="0"/>
            <a:endParaRPr lang="en-US"/>
          </a:p>
        </p:txBody>
      </p:sp>
    </p:spTree>
    <p:extLst>
      <p:ext uri="{BB962C8B-B14F-4D97-AF65-F5344CB8AC3E}">
        <p14:creationId xmlns:p14="http://schemas.microsoft.com/office/powerpoint/2010/main" val="10102594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10"/>
          <p:cNvSpPr>
            <a:spLocks noGrp="1"/>
          </p:cNvSpPr>
          <p:nvPr>
            <p:ph type="body" sz="quarter" idx="11"/>
          </p:nvPr>
        </p:nvSpPr>
        <p:spPr>
          <a:xfrm>
            <a:off x="867178" y="735930"/>
            <a:ext cx="10457644" cy="487561"/>
          </a:xfrm>
          <a:prstGeom prst="rect">
            <a:avLst/>
          </a:prstGeom>
        </p:spPr>
        <p:txBody>
          <a:bodyPr/>
          <a:lstStyle>
            <a:lvl1pPr marL="0" indent="0" algn="ctr">
              <a:buFontTx/>
              <a:buNone/>
              <a:defRPr sz="3200" b="1" spc="0" baseline="0">
                <a:solidFill>
                  <a:schemeClr val="accent1"/>
                </a:solidFill>
                <a:effectLst>
                  <a:outerShdw blurRad="38100" dist="38100" dir="2700000" algn="tl">
                    <a:srgbClr val="000000">
                      <a:alpha val="43137"/>
                    </a:srgbClr>
                  </a:outerShdw>
                </a:effectLst>
                <a:latin typeface="+mj-lt"/>
              </a:defRPr>
            </a:lvl1pPr>
          </a:lstStyle>
          <a:p>
            <a:pPr lvl="0"/>
            <a:endParaRPr lang="en-US"/>
          </a:p>
        </p:txBody>
      </p:sp>
      <p:sp>
        <p:nvSpPr>
          <p:cNvPr id="8" name="Text Placeholder 10"/>
          <p:cNvSpPr>
            <a:spLocks noGrp="1"/>
          </p:cNvSpPr>
          <p:nvPr>
            <p:ph type="body" sz="quarter" idx="12"/>
          </p:nvPr>
        </p:nvSpPr>
        <p:spPr>
          <a:xfrm>
            <a:off x="867178" y="1261818"/>
            <a:ext cx="10457644" cy="360920"/>
          </a:xfrm>
          <a:prstGeom prst="rect">
            <a:avLst/>
          </a:prstGeom>
        </p:spPr>
        <p:txBody>
          <a:bodyPr/>
          <a:lstStyle>
            <a:lvl1pPr marL="0" indent="0" algn="ctr">
              <a:buFontTx/>
              <a:buNone/>
              <a:defRPr sz="2000" b="0" spc="0" baseline="0">
                <a:solidFill>
                  <a:schemeClr val="bg1"/>
                </a:solidFill>
                <a:effectLst>
                  <a:outerShdw blurRad="38100" dist="38100" dir="2700000" algn="tl">
                    <a:srgbClr val="000000">
                      <a:alpha val="43137"/>
                    </a:srgbClr>
                  </a:outerShdw>
                </a:effectLst>
                <a:latin typeface="+mn-lt"/>
              </a:defRPr>
            </a:lvl1pPr>
          </a:lstStyle>
          <a:p>
            <a:pPr lvl="0"/>
            <a:endParaRPr lang="en-US"/>
          </a:p>
        </p:txBody>
      </p:sp>
      <p:sp>
        <p:nvSpPr>
          <p:cNvPr id="9" name="Picture Placeholder 11"/>
          <p:cNvSpPr>
            <a:spLocks noGrp="1"/>
          </p:cNvSpPr>
          <p:nvPr>
            <p:ph type="pic" sz="quarter" idx="15" hasCustomPrompt="1"/>
          </p:nvPr>
        </p:nvSpPr>
        <p:spPr>
          <a:xfrm>
            <a:off x="4989427" y="2322428"/>
            <a:ext cx="2213146" cy="2213145"/>
          </a:xfrm>
          <a:prstGeom prst="ellipse">
            <a:avLst/>
          </a:prstGeom>
          <a:solidFill>
            <a:schemeClr val="bg1">
              <a:lumMod val="95000"/>
            </a:schemeClr>
          </a:solidFill>
          <a:ln w="38100">
            <a:solidFill>
              <a:schemeClr val="bg1"/>
            </a:solidFill>
          </a:ln>
        </p:spPr>
        <p:txBody>
          <a:bodyPr/>
          <a:lstStyle>
            <a:lvl1pPr marL="0" indent="0" algn="ctr">
              <a:buFontTx/>
              <a:buNone/>
              <a:defRPr sz="1800">
                <a:latin typeface="+mn-lt"/>
              </a:defRPr>
            </a:lvl1pPr>
          </a:lstStyle>
          <a:p>
            <a:r>
              <a:rPr lang="en-US"/>
              <a:t> </a:t>
            </a:r>
          </a:p>
        </p:txBody>
      </p:sp>
      <p:sp>
        <p:nvSpPr>
          <p:cNvPr id="10" name="Text Placeholder 10"/>
          <p:cNvSpPr>
            <a:spLocks noGrp="1"/>
          </p:cNvSpPr>
          <p:nvPr>
            <p:ph type="body" sz="quarter" idx="16"/>
          </p:nvPr>
        </p:nvSpPr>
        <p:spPr>
          <a:xfrm>
            <a:off x="867178" y="4722904"/>
            <a:ext cx="10457644" cy="969560"/>
          </a:xfrm>
          <a:prstGeom prst="rect">
            <a:avLst/>
          </a:prstGeom>
        </p:spPr>
        <p:txBody>
          <a:bodyPr/>
          <a:lstStyle>
            <a:lvl1pPr marL="0" indent="0" algn="ctr">
              <a:buFontTx/>
              <a:buNone/>
              <a:defRPr sz="1600" b="0" spc="0" baseline="0">
                <a:solidFill>
                  <a:schemeClr val="tx1"/>
                </a:solidFill>
                <a:effectLst/>
                <a:latin typeface="+mn-lt"/>
              </a:defRPr>
            </a:lvl1pPr>
          </a:lstStyle>
          <a:p>
            <a:pPr lvl="0"/>
            <a:endParaRPr lang="en-US"/>
          </a:p>
        </p:txBody>
      </p:sp>
    </p:spTree>
    <p:extLst>
      <p:ext uri="{BB962C8B-B14F-4D97-AF65-F5344CB8AC3E}">
        <p14:creationId xmlns:p14="http://schemas.microsoft.com/office/powerpoint/2010/main" val="2805152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ext Placeholder 10"/>
          <p:cNvSpPr>
            <a:spLocks noGrp="1"/>
          </p:cNvSpPr>
          <p:nvPr>
            <p:ph type="body" sz="quarter" idx="11"/>
          </p:nvPr>
        </p:nvSpPr>
        <p:spPr>
          <a:xfrm>
            <a:off x="867178" y="607140"/>
            <a:ext cx="10457644" cy="487561"/>
          </a:xfrm>
          <a:prstGeom prst="rect">
            <a:avLst/>
          </a:prstGeom>
        </p:spPr>
        <p:txBody>
          <a:bodyPr/>
          <a:lstStyle>
            <a:lvl1pPr marL="0" indent="0" algn="ctr">
              <a:buFontTx/>
              <a:buNone/>
              <a:defRPr sz="3200" b="1" spc="0" baseline="0">
                <a:solidFill>
                  <a:schemeClr val="tx1"/>
                </a:solidFill>
                <a:effectLst/>
                <a:latin typeface="+mj-lt"/>
              </a:defRPr>
            </a:lvl1pPr>
          </a:lstStyle>
          <a:p>
            <a:pPr lvl="0"/>
            <a:endParaRPr lang="en-US"/>
          </a:p>
        </p:txBody>
      </p:sp>
      <p:cxnSp>
        <p:nvCxnSpPr>
          <p:cNvPr id="4" name="Straight Arrow Connector 3"/>
          <p:cNvCxnSpPr/>
          <p:nvPr userDrawn="1"/>
        </p:nvCxnSpPr>
        <p:spPr>
          <a:xfrm>
            <a:off x="0" y="2656265"/>
            <a:ext cx="11157012" cy="0"/>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p:cNvGrpSpPr/>
          <p:nvPr userDrawn="1"/>
        </p:nvGrpSpPr>
        <p:grpSpPr>
          <a:xfrm>
            <a:off x="2062896" y="2153989"/>
            <a:ext cx="1352282" cy="1004553"/>
            <a:chOff x="1815922" y="2926724"/>
            <a:chExt cx="1352282" cy="1004553"/>
          </a:xfrm>
        </p:grpSpPr>
        <p:sp>
          <p:nvSpPr>
            <p:cNvPr id="6" name="Rectangle 5"/>
            <p:cNvSpPr/>
            <p:nvPr userDrawn="1"/>
          </p:nvSpPr>
          <p:spPr>
            <a:xfrm>
              <a:off x="1815922" y="3464806"/>
              <a:ext cx="788561" cy="466471"/>
            </a:xfrm>
            <a:prstGeom prst="rect">
              <a:avLst/>
            </a:prstGeom>
            <a:solidFill>
              <a:srgbClr val="AD5A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8" name="Rectangle 7"/>
            <p:cNvSpPr/>
            <p:nvPr userDrawn="1"/>
          </p:nvSpPr>
          <p:spPr>
            <a:xfrm>
              <a:off x="2379643" y="2926724"/>
              <a:ext cx="788561" cy="466471"/>
            </a:xfrm>
            <a:prstGeom prst="rect">
              <a:avLst/>
            </a:prstGeom>
            <a:solidFill>
              <a:srgbClr val="AD5A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 name="Parallelogram 8"/>
            <p:cNvSpPr/>
            <p:nvPr userDrawn="1"/>
          </p:nvSpPr>
          <p:spPr>
            <a:xfrm>
              <a:off x="1815922" y="2926724"/>
              <a:ext cx="1352282" cy="1004552"/>
            </a:xfrm>
            <a:prstGeom prst="parallelogram">
              <a:avLst>
                <a:gd name="adj" fmla="val 5564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10" name="Group 9"/>
          <p:cNvGrpSpPr/>
          <p:nvPr userDrawn="1"/>
        </p:nvGrpSpPr>
        <p:grpSpPr>
          <a:xfrm>
            <a:off x="4300871" y="2153989"/>
            <a:ext cx="1352282" cy="1004553"/>
            <a:chOff x="4461858" y="2926724"/>
            <a:chExt cx="1352282" cy="1004553"/>
          </a:xfrm>
        </p:grpSpPr>
        <p:sp>
          <p:nvSpPr>
            <p:cNvPr id="11" name="Rectangle 10"/>
            <p:cNvSpPr/>
            <p:nvPr userDrawn="1"/>
          </p:nvSpPr>
          <p:spPr>
            <a:xfrm>
              <a:off x="4461858" y="3464806"/>
              <a:ext cx="788561" cy="466471"/>
            </a:xfrm>
            <a:prstGeom prst="rect">
              <a:avLst/>
            </a:prstGeom>
            <a:solidFill>
              <a:srgbClr val="242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2" name="Rectangle 11"/>
            <p:cNvSpPr/>
            <p:nvPr userDrawn="1"/>
          </p:nvSpPr>
          <p:spPr>
            <a:xfrm>
              <a:off x="5025579" y="2926724"/>
              <a:ext cx="788561" cy="466471"/>
            </a:xfrm>
            <a:prstGeom prst="rect">
              <a:avLst/>
            </a:prstGeom>
            <a:solidFill>
              <a:srgbClr val="242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3" name="Parallelogram 12"/>
            <p:cNvSpPr/>
            <p:nvPr userDrawn="1"/>
          </p:nvSpPr>
          <p:spPr>
            <a:xfrm>
              <a:off x="4461858" y="2926724"/>
              <a:ext cx="1352282" cy="1004552"/>
            </a:xfrm>
            <a:prstGeom prst="parallelogram">
              <a:avLst>
                <a:gd name="adj" fmla="val 5564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14" name="Group 13"/>
          <p:cNvGrpSpPr/>
          <p:nvPr userDrawn="1"/>
        </p:nvGrpSpPr>
        <p:grpSpPr>
          <a:xfrm>
            <a:off x="6538846" y="2153989"/>
            <a:ext cx="1352282" cy="1004553"/>
            <a:chOff x="6377861" y="2926724"/>
            <a:chExt cx="1352282" cy="1004553"/>
          </a:xfrm>
        </p:grpSpPr>
        <p:sp>
          <p:nvSpPr>
            <p:cNvPr id="15" name="Rectangle 14"/>
            <p:cNvSpPr/>
            <p:nvPr userDrawn="1"/>
          </p:nvSpPr>
          <p:spPr>
            <a:xfrm>
              <a:off x="6377861" y="3464806"/>
              <a:ext cx="788561" cy="466471"/>
            </a:xfrm>
            <a:prstGeom prst="rect">
              <a:avLst/>
            </a:prstGeom>
            <a:solidFill>
              <a:srgbClr val="AD5A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6" name="Rectangle 15"/>
            <p:cNvSpPr/>
            <p:nvPr userDrawn="1"/>
          </p:nvSpPr>
          <p:spPr>
            <a:xfrm>
              <a:off x="6941582" y="2926724"/>
              <a:ext cx="788561" cy="466471"/>
            </a:xfrm>
            <a:prstGeom prst="rect">
              <a:avLst/>
            </a:prstGeom>
            <a:solidFill>
              <a:srgbClr val="AD5A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Parallelogram 16"/>
            <p:cNvSpPr/>
            <p:nvPr userDrawn="1"/>
          </p:nvSpPr>
          <p:spPr>
            <a:xfrm>
              <a:off x="6377861" y="2926724"/>
              <a:ext cx="1352282" cy="1004552"/>
            </a:xfrm>
            <a:prstGeom prst="parallelogram">
              <a:avLst>
                <a:gd name="adj" fmla="val 5564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19" name="Group 18"/>
          <p:cNvGrpSpPr/>
          <p:nvPr userDrawn="1"/>
        </p:nvGrpSpPr>
        <p:grpSpPr>
          <a:xfrm>
            <a:off x="8776822" y="2153989"/>
            <a:ext cx="1352282" cy="1004553"/>
            <a:chOff x="8293864" y="2926724"/>
            <a:chExt cx="1352282" cy="1004553"/>
          </a:xfrm>
        </p:grpSpPr>
        <p:sp>
          <p:nvSpPr>
            <p:cNvPr id="20" name="Rectangle 19"/>
            <p:cNvSpPr/>
            <p:nvPr userDrawn="1"/>
          </p:nvSpPr>
          <p:spPr>
            <a:xfrm>
              <a:off x="8293864" y="3464806"/>
              <a:ext cx="788561" cy="466471"/>
            </a:xfrm>
            <a:prstGeom prst="rect">
              <a:avLst/>
            </a:prstGeom>
            <a:solidFill>
              <a:srgbClr val="242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1" name="Rectangle 20"/>
            <p:cNvSpPr/>
            <p:nvPr userDrawn="1"/>
          </p:nvSpPr>
          <p:spPr>
            <a:xfrm>
              <a:off x="8857585" y="2926724"/>
              <a:ext cx="788561" cy="466471"/>
            </a:xfrm>
            <a:prstGeom prst="rect">
              <a:avLst/>
            </a:prstGeom>
            <a:solidFill>
              <a:srgbClr val="242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2" name="Parallelogram 21"/>
            <p:cNvSpPr/>
            <p:nvPr userDrawn="1"/>
          </p:nvSpPr>
          <p:spPr>
            <a:xfrm>
              <a:off x="8293864" y="2926724"/>
              <a:ext cx="1352282" cy="1004552"/>
            </a:xfrm>
            <a:prstGeom prst="parallelogram">
              <a:avLst>
                <a:gd name="adj" fmla="val 5564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
        <p:nvSpPr>
          <p:cNvPr id="23" name="Text Placeholder 21"/>
          <p:cNvSpPr>
            <a:spLocks noGrp="1"/>
          </p:cNvSpPr>
          <p:nvPr>
            <p:ph type="body" sz="quarter" idx="12" hasCustomPrompt="1"/>
          </p:nvPr>
        </p:nvSpPr>
        <p:spPr>
          <a:xfrm>
            <a:off x="2412563" y="2380364"/>
            <a:ext cx="652948" cy="544942"/>
          </a:xfrm>
          <a:prstGeom prst="rect">
            <a:avLst/>
          </a:prstGeom>
        </p:spPr>
        <p:txBody>
          <a:bodyPr/>
          <a:lstStyle>
            <a:lvl1pPr marL="0" indent="0" algn="ctr">
              <a:buFontTx/>
              <a:buNone/>
              <a:defRPr sz="3600" b="1" spc="-100" baseline="0">
                <a:solidFill>
                  <a:schemeClr val="bg1"/>
                </a:solidFill>
                <a:effectLst/>
                <a:latin typeface="+mj-lt"/>
                <a:ea typeface="Adobe Fan Heiti Std B" panose="020B0700000000000000" pitchFamily="34" charset="-128"/>
                <a:cs typeface="Ideal Sans Medium" pitchFamily="50" charset="0"/>
              </a:defRPr>
            </a:lvl1pPr>
          </a:lstStyle>
          <a:p>
            <a:pPr lvl="0"/>
            <a:r>
              <a:rPr lang="en-US"/>
              <a:t>#</a:t>
            </a:r>
            <a:endParaRPr lang="en-US" dirty="0"/>
          </a:p>
        </p:txBody>
      </p:sp>
      <p:sp>
        <p:nvSpPr>
          <p:cNvPr id="24" name="Text Placeholder 21"/>
          <p:cNvSpPr>
            <a:spLocks noGrp="1"/>
          </p:cNvSpPr>
          <p:nvPr>
            <p:ph type="body" sz="quarter" idx="13" hasCustomPrompt="1"/>
          </p:nvPr>
        </p:nvSpPr>
        <p:spPr>
          <a:xfrm>
            <a:off x="4650538" y="2380364"/>
            <a:ext cx="652948" cy="544942"/>
          </a:xfrm>
          <a:prstGeom prst="rect">
            <a:avLst/>
          </a:prstGeom>
        </p:spPr>
        <p:txBody>
          <a:bodyPr/>
          <a:lstStyle>
            <a:lvl1pPr marL="0" indent="0" algn="ctr">
              <a:buFontTx/>
              <a:buNone/>
              <a:defRPr sz="3600" b="1" spc="-100" baseline="0">
                <a:solidFill>
                  <a:schemeClr val="bg1"/>
                </a:solidFill>
                <a:effectLst/>
                <a:latin typeface="+mj-lt"/>
                <a:ea typeface="Adobe Fan Heiti Std B" panose="020B0700000000000000" pitchFamily="34" charset="-128"/>
                <a:cs typeface="Ideal Sans Medium" pitchFamily="50" charset="0"/>
              </a:defRPr>
            </a:lvl1pPr>
          </a:lstStyle>
          <a:p>
            <a:pPr lvl="0"/>
            <a:r>
              <a:rPr lang="en-US"/>
              <a:t>#</a:t>
            </a:r>
            <a:endParaRPr lang="en-US" dirty="0"/>
          </a:p>
        </p:txBody>
      </p:sp>
      <p:sp>
        <p:nvSpPr>
          <p:cNvPr id="25" name="Text Placeholder 21"/>
          <p:cNvSpPr>
            <a:spLocks noGrp="1"/>
          </p:cNvSpPr>
          <p:nvPr>
            <p:ph type="body" sz="quarter" idx="14" hasCustomPrompt="1"/>
          </p:nvPr>
        </p:nvSpPr>
        <p:spPr>
          <a:xfrm>
            <a:off x="6888513" y="2380364"/>
            <a:ext cx="652948" cy="544942"/>
          </a:xfrm>
          <a:prstGeom prst="rect">
            <a:avLst/>
          </a:prstGeom>
        </p:spPr>
        <p:txBody>
          <a:bodyPr/>
          <a:lstStyle>
            <a:lvl1pPr marL="0" indent="0" algn="ctr">
              <a:buFontTx/>
              <a:buNone/>
              <a:defRPr sz="3600" b="1" spc="-100" baseline="0">
                <a:solidFill>
                  <a:schemeClr val="bg1"/>
                </a:solidFill>
                <a:effectLst/>
                <a:latin typeface="+mj-lt"/>
                <a:ea typeface="Adobe Fan Heiti Std B" panose="020B0700000000000000" pitchFamily="34" charset="-128"/>
                <a:cs typeface="Ideal Sans Medium" pitchFamily="50" charset="0"/>
              </a:defRPr>
            </a:lvl1pPr>
          </a:lstStyle>
          <a:p>
            <a:pPr lvl="0"/>
            <a:r>
              <a:rPr lang="en-US"/>
              <a:t>#</a:t>
            </a:r>
            <a:endParaRPr lang="en-US" dirty="0"/>
          </a:p>
        </p:txBody>
      </p:sp>
      <p:sp>
        <p:nvSpPr>
          <p:cNvPr id="26" name="Text Placeholder 21"/>
          <p:cNvSpPr>
            <a:spLocks noGrp="1"/>
          </p:cNvSpPr>
          <p:nvPr>
            <p:ph type="body" sz="quarter" idx="15" hasCustomPrompt="1"/>
          </p:nvPr>
        </p:nvSpPr>
        <p:spPr>
          <a:xfrm>
            <a:off x="9126488" y="2380364"/>
            <a:ext cx="652948" cy="544942"/>
          </a:xfrm>
          <a:prstGeom prst="rect">
            <a:avLst/>
          </a:prstGeom>
        </p:spPr>
        <p:txBody>
          <a:bodyPr/>
          <a:lstStyle>
            <a:lvl1pPr marL="0" indent="0" algn="ctr">
              <a:buFontTx/>
              <a:buNone/>
              <a:defRPr sz="3600" b="1" spc="-100" baseline="0">
                <a:solidFill>
                  <a:schemeClr val="bg1"/>
                </a:solidFill>
                <a:effectLst/>
                <a:latin typeface="+mj-lt"/>
                <a:ea typeface="Adobe Fan Heiti Std B" panose="020B0700000000000000" pitchFamily="34" charset="-128"/>
                <a:cs typeface="Ideal Sans Medium" pitchFamily="50" charset="0"/>
              </a:defRPr>
            </a:lvl1pPr>
          </a:lstStyle>
          <a:p>
            <a:pPr lvl="0"/>
            <a:r>
              <a:rPr lang="en-US"/>
              <a:t>#</a:t>
            </a:r>
            <a:endParaRPr lang="en-US" dirty="0"/>
          </a:p>
        </p:txBody>
      </p:sp>
      <p:sp>
        <p:nvSpPr>
          <p:cNvPr id="27" name="Text Placeholder 7"/>
          <p:cNvSpPr>
            <a:spLocks noGrp="1"/>
          </p:cNvSpPr>
          <p:nvPr>
            <p:ph type="body" sz="quarter" idx="45" hasCustomPrompt="1"/>
          </p:nvPr>
        </p:nvSpPr>
        <p:spPr>
          <a:xfrm>
            <a:off x="1720926" y="4189187"/>
            <a:ext cx="2029239" cy="1194178"/>
          </a:xfrm>
          <a:prstGeom prst="rect">
            <a:avLst/>
          </a:prstGeom>
          <a:noFill/>
        </p:spPr>
        <p:txBody>
          <a:bodyPr/>
          <a:lstStyle>
            <a:lvl1pPr marL="0" indent="0" algn="ctr">
              <a:buFontTx/>
              <a:buNone/>
              <a:defRPr sz="1400" b="0" baseline="0">
                <a:solidFill>
                  <a:schemeClr val="accent2"/>
                </a:solidFill>
                <a:latin typeface="+mn-lt"/>
                <a:ea typeface="Open Sans Light" panose="020B0306030504020204" pitchFamily="34" charset="0"/>
                <a:cs typeface="Ideal Sans Light" pitchFamily="50" charset="0"/>
              </a:defRPr>
            </a:lvl1pPr>
          </a:lstStyle>
          <a:p>
            <a:pPr lvl="0"/>
            <a:r>
              <a:rPr lang="en-US"/>
              <a:t>Your Text Here…</a:t>
            </a:r>
          </a:p>
        </p:txBody>
      </p:sp>
      <p:sp>
        <p:nvSpPr>
          <p:cNvPr id="28" name="Text Placeholder 7"/>
          <p:cNvSpPr>
            <a:spLocks noGrp="1"/>
          </p:cNvSpPr>
          <p:nvPr>
            <p:ph type="body" sz="quarter" idx="46" hasCustomPrompt="1"/>
          </p:nvPr>
        </p:nvSpPr>
        <p:spPr>
          <a:xfrm>
            <a:off x="1720926" y="3434441"/>
            <a:ext cx="2029239" cy="676057"/>
          </a:xfrm>
          <a:prstGeom prst="rect">
            <a:avLst/>
          </a:prstGeom>
          <a:noFill/>
        </p:spPr>
        <p:txBody>
          <a:bodyPr/>
          <a:lstStyle>
            <a:lvl1pPr marL="0" indent="0" algn="ctr">
              <a:buFontTx/>
              <a:buNone/>
              <a:defRPr sz="2200" b="0" baseline="0">
                <a:solidFill>
                  <a:schemeClr val="tx1"/>
                </a:solidFill>
                <a:latin typeface="+mj-lt"/>
                <a:ea typeface="Open Sans" panose="020B0606030504020204" pitchFamily="34" charset="0"/>
                <a:cs typeface="Ideal Sans Medium" pitchFamily="50" charset="0"/>
              </a:defRPr>
            </a:lvl1pPr>
          </a:lstStyle>
          <a:p>
            <a:pPr lvl="0"/>
            <a:r>
              <a:rPr lang="en-US"/>
              <a:t>Your Text Here…</a:t>
            </a:r>
          </a:p>
        </p:txBody>
      </p:sp>
      <p:sp>
        <p:nvSpPr>
          <p:cNvPr id="29" name="Text Placeholder 7"/>
          <p:cNvSpPr>
            <a:spLocks noGrp="1"/>
          </p:cNvSpPr>
          <p:nvPr>
            <p:ph type="body" sz="quarter" idx="47" hasCustomPrompt="1"/>
          </p:nvPr>
        </p:nvSpPr>
        <p:spPr>
          <a:xfrm>
            <a:off x="3958229" y="4189187"/>
            <a:ext cx="2029239" cy="1194178"/>
          </a:xfrm>
          <a:prstGeom prst="rect">
            <a:avLst/>
          </a:prstGeom>
          <a:noFill/>
        </p:spPr>
        <p:txBody>
          <a:bodyPr/>
          <a:lstStyle>
            <a:lvl1pPr marL="0" indent="0" algn="ctr">
              <a:buFontTx/>
              <a:buNone/>
              <a:defRPr sz="1400" b="0" baseline="0">
                <a:solidFill>
                  <a:schemeClr val="accent2"/>
                </a:solidFill>
                <a:latin typeface="+mn-lt"/>
                <a:ea typeface="Open Sans Light" panose="020B0306030504020204" pitchFamily="34" charset="0"/>
                <a:cs typeface="Ideal Sans Light" pitchFamily="50" charset="0"/>
              </a:defRPr>
            </a:lvl1pPr>
          </a:lstStyle>
          <a:p>
            <a:pPr lvl="0"/>
            <a:r>
              <a:rPr lang="en-US"/>
              <a:t>Your Text Here…</a:t>
            </a:r>
          </a:p>
        </p:txBody>
      </p:sp>
      <p:sp>
        <p:nvSpPr>
          <p:cNvPr id="30" name="Text Placeholder 7"/>
          <p:cNvSpPr>
            <a:spLocks noGrp="1"/>
          </p:cNvSpPr>
          <p:nvPr>
            <p:ph type="body" sz="quarter" idx="48" hasCustomPrompt="1"/>
          </p:nvPr>
        </p:nvSpPr>
        <p:spPr>
          <a:xfrm>
            <a:off x="3958229" y="3434441"/>
            <a:ext cx="2029239" cy="676057"/>
          </a:xfrm>
          <a:prstGeom prst="rect">
            <a:avLst/>
          </a:prstGeom>
          <a:noFill/>
        </p:spPr>
        <p:txBody>
          <a:bodyPr/>
          <a:lstStyle>
            <a:lvl1pPr marL="0" indent="0" algn="ctr">
              <a:buFontTx/>
              <a:buNone/>
              <a:defRPr sz="2200" b="0" baseline="0">
                <a:solidFill>
                  <a:schemeClr val="tx1"/>
                </a:solidFill>
                <a:latin typeface="+mj-lt"/>
                <a:ea typeface="Open Sans" panose="020B0606030504020204" pitchFamily="34" charset="0"/>
                <a:cs typeface="Ideal Sans Medium" pitchFamily="50" charset="0"/>
              </a:defRPr>
            </a:lvl1pPr>
          </a:lstStyle>
          <a:p>
            <a:pPr lvl="0"/>
            <a:r>
              <a:rPr lang="en-US"/>
              <a:t>Your Text Here…</a:t>
            </a:r>
          </a:p>
        </p:txBody>
      </p:sp>
      <p:sp>
        <p:nvSpPr>
          <p:cNvPr id="31" name="Text Placeholder 7"/>
          <p:cNvSpPr>
            <a:spLocks noGrp="1"/>
          </p:cNvSpPr>
          <p:nvPr>
            <p:ph type="body" sz="quarter" idx="49" hasCustomPrompt="1"/>
          </p:nvPr>
        </p:nvSpPr>
        <p:spPr>
          <a:xfrm>
            <a:off x="6195532" y="4189187"/>
            <a:ext cx="2029239" cy="1194178"/>
          </a:xfrm>
          <a:prstGeom prst="rect">
            <a:avLst/>
          </a:prstGeom>
          <a:noFill/>
        </p:spPr>
        <p:txBody>
          <a:bodyPr/>
          <a:lstStyle>
            <a:lvl1pPr marL="0" indent="0" algn="ctr">
              <a:buFontTx/>
              <a:buNone/>
              <a:defRPr sz="1400" b="0" baseline="0">
                <a:solidFill>
                  <a:schemeClr val="accent2"/>
                </a:solidFill>
                <a:latin typeface="+mn-lt"/>
                <a:ea typeface="Open Sans Light" panose="020B0306030504020204" pitchFamily="34" charset="0"/>
                <a:cs typeface="Ideal Sans Light" pitchFamily="50" charset="0"/>
              </a:defRPr>
            </a:lvl1pPr>
          </a:lstStyle>
          <a:p>
            <a:pPr lvl="0"/>
            <a:r>
              <a:rPr lang="en-US"/>
              <a:t>Your Text Here…</a:t>
            </a:r>
          </a:p>
        </p:txBody>
      </p:sp>
      <p:sp>
        <p:nvSpPr>
          <p:cNvPr id="32" name="Text Placeholder 7"/>
          <p:cNvSpPr>
            <a:spLocks noGrp="1"/>
          </p:cNvSpPr>
          <p:nvPr>
            <p:ph type="body" sz="quarter" idx="50" hasCustomPrompt="1"/>
          </p:nvPr>
        </p:nvSpPr>
        <p:spPr>
          <a:xfrm>
            <a:off x="6195532" y="3434441"/>
            <a:ext cx="2029239" cy="676057"/>
          </a:xfrm>
          <a:prstGeom prst="rect">
            <a:avLst/>
          </a:prstGeom>
          <a:noFill/>
        </p:spPr>
        <p:txBody>
          <a:bodyPr/>
          <a:lstStyle>
            <a:lvl1pPr marL="0" indent="0" algn="ctr">
              <a:buFontTx/>
              <a:buNone/>
              <a:defRPr sz="2200" b="0" baseline="0">
                <a:solidFill>
                  <a:schemeClr val="tx1"/>
                </a:solidFill>
                <a:latin typeface="+mj-lt"/>
                <a:ea typeface="Open Sans" panose="020B0606030504020204" pitchFamily="34" charset="0"/>
                <a:cs typeface="Ideal Sans Medium" pitchFamily="50" charset="0"/>
              </a:defRPr>
            </a:lvl1pPr>
          </a:lstStyle>
          <a:p>
            <a:pPr lvl="0"/>
            <a:r>
              <a:rPr lang="en-US"/>
              <a:t>Your Text Here…</a:t>
            </a:r>
          </a:p>
        </p:txBody>
      </p:sp>
      <p:sp>
        <p:nvSpPr>
          <p:cNvPr id="33" name="Text Placeholder 7"/>
          <p:cNvSpPr>
            <a:spLocks noGrp="1"/>
          </p:cNvSpPr>
          <p:nvPr>
            <p:ph type="body" sz="quarter" idx="51" hasCustomPrompt="1"/>
          </p:nvPr>
        </p:nvSpPr>
        <p:spPr>
          <a:xfrm>
            <a:off x="8430821" y="4189187"/>
            <a:ext cx="2029239" cy="1194178"/>
          </a:xfrm>
          <a:prstGeom prst="rect">
            <a:avLst/>
          </a:prstGeom>
          <a:noFill/>
        </p:spPr>
        <p:txBody>
          <a:bodyPr/>
          <a:lstStyle>
            <a:lvl1pPr marL="0" indent="0" algn="ctr">
              <a:buFontTx/>
              <a:buNone/>
              <a:defRPr sz="1400" b="0" baseline="0">
                <a:solidFill>
                  <a:schemeClr val="accent2"/>
                </a:solidFill>
                <a:latin typeface="+mn-lt"/>
                <a:ea typeface="Open Sans Light" panose="020B0306030504020204" pitchFamily="34" charset="0"/>
                <a:cs typeface="Ideal Sans Light" pitchFamily="50" charset="0"/>
              </a:defRPr>
            </a:lvl1pPr>
          </a:lstStyle>
          <a:p>
            <a:pPr lvl="0"/>
            <a:r>
              <a:rPr lang="en-US"/>
              <a:t>Your Text Here…</a:t>
            </a:r>
          </a:p>
        </p:txBody>
      </p:sp>
      <p:sp>
        <p:nvSpPr>
          <p:cNvPr id="34" name="Text Placeholder 7"/>
          <p:cNvSpPr>
            <a:spLocks noGrp="1"/>
          </p:cNvSpPr>
          <p:nvPr>
            <p:ph type="body" sz="quarter" idx="52" hasCustomPrompt="1"/>
          </p:nvPr>
        </p:nvSpPr>
        <p:spPr>
          <a:xfrm>
            <a:off x="8430821" y="3434441"/>
            <a:ext cx="2029239" cy="676057"/>
          </a:xfrm>
          <a:prstGeom prst="rect">
            <a:avLst/>
          </a:prstGeom>
          <a:noFill/>
        </p:spPr>
        <p:txBody>
          <a:bodyPr/>
          <a:lstStyle>
            <a:lvl1pPr marL="0" indent="0" algn="ctr">
              <a:buFontTx/>
              <a:buNone/>
              <a:defRPr sz="2200" b="0" baseline="0">
                <a:solidFill>
                  <a:schemeClr val="tx1"/>
                </a:solidFill>
                <a:latin typeface="+mj-lt"/>
                <a:ea typeface="Open Sans" panose="020B0606030504020204" pitchFamily="34" charset="0"/>
                <a:cs typeface="Ideal Sans Medium" pitchFamily="50" charset="0"/>
              </a:defRPr>
            </a:lvl1pPr>
          </a:lstStyle>
          <a:p>
            <a:pPr lvl="0"/>
            <a:r>
              <a:rPr lang="en-US"/>
              <a:t>Your Text Here…</a:t>
            </a:r>
          </a:p>
        </p:txBody>
      </p:sp>
    </p:spTree>
    <p:extLst>
      <p:ext uri="{BB962C8B-B14F-4D97-AF65-F5344CB8AC3E}">
        <p14:creationId xmlns:p14="http://schemas.microsoft.com/office/powerpoint/2010/main" val="32642113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ext Placeholder 10"/>
          <p:cNvSpPr>
            <a:spLocks noGrp="1"/>
          </p:cNvSpPr>
          <p:nvPr>
            <p:ph type="body" sz="quarter" idx="11"/>
          </p:nvPr>
        </p:nvSpPr>
        <p:spPr>
          <a:xfrm>
            <a:off x="867178" y="864720"/>
            <a:ext cx="10457644" cy="487561"/>
          </a:xfrm>
          <a:prstGeom prst="rect">
            <a:avLst/>
          </a:prstGeom>
        </p:spPr>
        <p:txBody>
          <a:bodyPr/>
          <a:lstStyle>
            <a:lvl1pPr marL="0" indent="0" algn="ctr">
              <a:buFontTx/>
              <a:buNone/>
              <a:defRPr sz="3200" b="1" spc="0" baseline="0">
                <a:solidFill>
                  <a:schemeClr val="accent1"/>
                </a:solidFill>
                <a:effectLst>
                  <a:outerShdw blurRad="38100" dist="38100" dir="2700000" algn="tl">
                    <a:srgbClr val="000000">
                      <a:alpha val="43137"/>
                    </a:srgbClr>
                  </a:outerShdw>
                </a:effectLst>
                <a:latin typeface="+mj-lt"/>
              </a:defRPr>
            </a:lvl1pPr>
          </a:lstStyle>
          <a:p>
            <a:pPr lvl="0"/>
            <a:endParaRPr lang="en-US"/>
          </a:p>
        </p:txBody>
      </p:sp>
      <p:sp>
        <p:nvSpPr>
          <p:cNvPr id="8" name="Text Placeholder 10"/>
          <p:cNvSpPr>
            <a:spLocks noGrp="1"/>
          </p:cNvSpPr>
          <p:nvPr>
            <p:ph type="body" sz="quarter" idx="12"/>
          </p:nvPr>
        </p:nvSpPr>
        <p:spPr>
          <a:xfrm>
            <a:off x="867178" y="2008797"/>
            <a:ext cx="10457644" cy="463950"/>
          </a:xfrm>
          <a:prstGeom prst="rect">
            <a:avLst/>
          </a:prstGeom>
        </p:spPr>
        <p:txBody>
          <a:bodyPr/>
          <a:lstStyle>
            <a:lvl1pPr marL="0" indent="0" algn="ctr">
              <a:buFontTx/>
              <a:buNone/>
              <a:defRPr sz="1600" b="0" spc="0" baseline="0">
                <a:solidFill>
                  <a:schemeClr val="bg1"/>
                </a:solidFill>
                <a:effectLst>
                  <a:outerShdw blurRad="38100" dist="38100" dir="2700000" algn="tl">
                    <a:srgbClr val="000000">
                      <a:alpha val="43137"/>
                    </a:srgbClr>
                  </a:outerShdw>
                </a:effectLst>
                <a:latin typeface="+mn-lt"/>
              </a:defRPr>
            </a:lvl1pPr>
          </a:lstStyle>
          <a:p>
            <a:pPr lvl="0"/>
            <a:endParaRPr lang="en-US"/>
          </a:p>
        </p:txBody>
      </p:sp>
      <p:sp>
        <p:nvSpPr>
          <p:cNvPr id="9" name="Picture Placeholder 11"/>
          <p:cNvSpPr>
            <a:spLocks noGrp="1"/>
          </p:cNvSpPr>
          <p:nvPr>
            <p:ph type="pic" sz="quarter" idx="15" hasCustomPrompt="1"/>
          </p:nvPr>
        </p:nvSpPr>
        <p:spPr>
          <a:xfrm>
            <a:off x="5550764" y="2883764"/>
            <a:ext cx="1090473" cy="1090472"/>
          </a:xfrm>
          <a:prstGeom prst="ellipse">
            <a:avLst/>
          </a:prstGeom>
          <a:solidFill>
            <a:schemeClr val="accent1"/>
          </a:solidFill>
          <a:ln w="38100">
            <a:solidFill>
              <a:schemeClr val="bg1"/>
            </a:solidFill>
          </a:ln>
        </p:spPr>
        <p:txBody>
          <a:bodyPr/>
          <a:lstStyle>
            <a:lvl1pPr marL="0" indent="0" algn="ctr">
              <a:buFontTx/>
              <a:buNone/>
              <a:defRPr sz="1800">
                <a:latin typeface="+mn-lt"/>
              </a:defRPr>
            </a:lvl1pPr>
          </a:lstStyle>
          <a:p>
            <a:r>
              <a:rPr lang="en-US"/>
              <a:t> </a:t>
            </a:r>
          </a:p>
        </p:txBody>
      </p:sp>
      <p:sp>
        <p:nvSpPr>
          <p:cNvPr id="10" name="Text Placeholder 10"/>
          <p:cNvSpPr>
            <a:spLocks noGrp="1"/>
          </p:cNvSpPr>
          <p:nvPr>
            <p:ph type="body" sz="quarter" idx="16"/>
          </p:nvPr>
        </p:nvSpPr>
        <p:spPr>
          <a:xfrm>
            <a:off x="4711521" y="4549040"/>
            <a:ext cx="2768958" cy="969560"/>
          </a:xfrm>
          <a:prstGeom prst="rect">
            <a:avLst/>
          </a:prstGeom>
        </p:spPr>
        <p:txBody>
          <a:bodyPr/>
          <a:lstStyle>
            <a:lvl1pPr marL="0" indent="0" algn="ctr">
              <a:buFontTx/>
              <a:buNone/>
              <a:defRPr sz="1400" b="0" spc="0" baseline="0">
                <a:solidFill>
                  <a:schemeClr val="accent2"/>
                </a:solidFill>
                <a:effectLst/>
                <a:latin typeface="+mn-lt"/>
              </a:defRPr>
            </a:lvl1pPr>
          </a:lstStyle>
          <a:p>
            <a:pPr lvl="0"/>
            <a:endParaRPr lang="en-US"/>
          </a:p>
        </p:txBody>
      </p:sp>
      <p:sp>
        <p:nvSpPr>
          <p:cNvPr id="6" name="Text Placeholder 10"/>
          <p:cNvSpPr>
            <a:spLocks noGrp="1"/>
          </p:cNvSpPr>
          <p:nvPr>
            <p:ph type="body" sz="quarter" idx="17"/>
          </p:nvPr>
        </p:nvSpPr>
        <p:spPr>
          <a:xfrm>
            <a:off x="4711521" y="4149794"/>
            <a:ext cx="2768958" cy="293418"/>
          </a:xfrm>
          <a:prstGeom prst="rect">
            <a:avLst/>
          </a:prstGeom>
        </p:spPr>
        <p:txBody>
          <a:bodyPr/>
          <a:lstStyle>
            <a:lvl1pPr marL="0" indent="0" algn="ctr">
              <a:buFontTx/>
              <a:buNone/>
              <a:defRPr sz="1800" b="1" spc="0" baseline="0">
                <a:solidFill>
                  <a:schemeClr val="tx1"/>
                </a:solidFill>
                <a:effectLst/>
                <a:latin typeface="+mn-lt"/>
              </a:defRPr>
            </a:lvl1pPr>
          </a:lstStyle>
          <a:p>
            <a:pPr lvl="0"/>
            <a:endParaRPr lang="en-US"/>
          </a:p>
        </p:txBody>
      </p:sp>
      <p:sp>
        <p:nvSpPr>
          <p:cNvPr id="11" name="Picture Placeholder 11"/>
          <p:cNvSpPr>
            <a:spLocks noGrp="1"/>
          </p:cNvSpPr>
          <p:nvPr>
            <p:ph type="pic" sz="quarter" idx="18" hasCustomPrompt="1"/>
          </p:nvPr>
        </p:nvSpPr>
        <p:spPr>
          <a:xfrm>
            <a:off x="2161474" y="2883764"/>
            <a:ext cx="1090473" cy="1090472"/>
          </a:xfrm>
          <a:prstGeom prst="ellipse">
            <a:avLst/>
          </a:prstGeom>
          <a:solidFill>
            <a:schemeClr val="accent1"/>
          </a:solidFill>
          <a:ln w="38100">
            <a:solidFill>
              <a:schemeClr val="bg1"/>
            </a:solidFill>
          </a:ln>
        </p:spPr>
        <p:txBody>
          <a:bodyPr/>
          <a:lstStyle>
            <a:lvl1pPr marL="0" indent="0" algn="ctr">
              <a:buFontTx/>
              <a:buNone/>
              <a:defRPr sz="1800">
                <a:latin typeface="+mn-lt"/>
              </a:defRPr>
            </a:lvl1pPr>
          </a:lstStyle>
          <a:p>
            <a:r>
              <a:rPr lang="en-US"/>
              <a:t> </a:t>
            </a:r>
          </a:p>
        </p:txBody>
      </p:sp>
      <p:sp>
        <p:nvSpPr>
          <p:cNvPr id="12" name="Text Placeholder 10"/>
          <p:cNvSpPr>
            <a:spLocks noGrp="1"/>
          </p:cNvSpPr>
          <p:nvPr>
            <p:ph type="body" sz="quarter" idx="19"/>
          </p:nvPr>
        </p:nvSpPr>
        <p:spPr>
          <a:xfrm>
            <a:off x="1322231" y="4549040"/>
            <a:ext cx="2768958" cy="969560"/>
          </a:xfrm>
          <a:prstGeom prst="rect">
            <a:avLst/>
          </a:prstGeom>
        </p:spPr>
        <p:txBody>
          <a:bodyPr/>
          <a:lstStyle>
            <a:lvl1pPr marL="0" indent="0" algn="ctr">
              <a:buFontTx/>
              <a:buNone/>
              <a:defRPr sz="1400" b="0" spc="0" baseline="0">
                <a:solidFill>
                  <a:schemeClr val="accent2"/>
                </a:solidFill>
                <a:effectLst/>
                <a:latin typeface="+mn-lt"/>
              </a:defRPr>
            </a:lvl1pPr>
          </a:lstStyle>
          <a:p>
            <a:pPr lvl="0"/>
            <a:endParaRPr lang="en-US"/>
          </a:p>
        </p:txBody>
      </p:sp>
      <p:sp>
        <p:nvSpPr>
          <p:cNvPr id="13" name="Text Placeholder 10"/>
          <p:cNvSpPr>
            <a:spLocks noGrp="1"/>
          </p:cNvSpPr>
          <p:nvPr>
            <p:ph type="body" sz="quarter" idx="20"/>
          </p:nvPr>
        </p:nvSpPr>
        <p:spPr>
          <a:xfrm>
            <a:off x="1322231" y="4149794"/>
            <a:ext cx="2768958" cy="293418"/>
          </a:xfrm>
          <a:prstGeom prst="rect">
            <a:avLst/>
          </a:prstGeom>
        </p:spPr>
        <p:txBody>
          <a:bodyPr/>
          <a:lstStyle>
            <a:lvl1pPr marL="0" indent="0" algn="ctr">
              <a:buFontTx/>
              <a:buNone/>
              <a:defRPr sz="1800" b="1" spc="0" baseline="0">
                <a:solidFill>
                  <a:schemeClr val="tx1"/>
                </a:solidFill>
                <a:effectLst/>
                <a:latin typeface="+mn-lt"/>
              </a:defRPr>
            </a:lvl1pPr>
          </a:lstStyle>
          <a:p>
            <a:pPr lvl="0"/>
            <a:endParaRPr lang="en-US"/>
          </a:p>
        </p:txBody>
      </p:sp>
      <p:sp>
        <p:nvSpPr>
          <p:cNvPr id="14" name="Picture Placeholder 11"/>
          <p:cNvSpPr>
            <a:spLocks noGrp="1"/>
          </p:cNvSpPr>
          <p:nvPr>
            <p:ph type="pic" sz="quarter" idx="21" hasCustomPrompt="1"/>
          </p:nvPr>
        </p:nvSpPr>
        <p:spPr>
          <a:xfrm>
            <a:off x="8940054" y="2883764"/>
            <a:ext cx="1090473" cy="1090472"/>
          </a:xfrm>
          <a:prstGeom prst="ellipse">
            <a:avLst/>
          </a:prstGeom>
          <a:solidFill>
            <a:schemeClr val="accent1"/>
          </a:solidFill>
          <a:ln w="38100">
            <a:solidFill>
              <a:schemeClr val="bg1"/>
            </a:solidFill>
          </a:ln>
        </p:spPr>
        <p:txBody>
          <a:bodyPr/>
          <a:lstStyle>
            <a:lvl1pPr marL="0" indent="0" algn="ctr">
              <a:buFontTx/>
              <a:buNone/>
              <a:defRPr sz="1800">
                <a:latin typeface="+mn-lt"/>
              </a:defRPr>
            </a:lvl1pPr>
          </a:lstStyle>
          <a:p>
            <a:r>
              <a:rPr lang="en-US"/>
              <a:t> </a:t>
            </a:r>
          </a:p>
        </p:txBody>
      </p:sp>
      <p:sp>
        <p:nvSpPr>
          <p:cNvPr id="15" name="Text Placeholder 10"/>
          <p:cNvSpPr>
            <a:spLocks noGrp="1"/>
          </p:cNvSpPr>
          <p:nvPr>
            <p:ph type="body" sz="quarter" idx="22"/>
          </p:nvPr>
        </p:nvSpPr>
        <p:spPr>
          <a:xfrm>
            <a:off x="8100811" y="4549040"/>
            <a:ext cx="2768958" cy="969560"/>
          </a:xfrm>
          <a:prstGeom prst="rect">
            <a:avLst/>
          </a:prstGeom>
        </p:spPr>
        <p:txBody>
          <a:bodyPr/>
          <a:lstStyle>
            <a:lvl1pPr marL="0" indent="0" algn="ctr">
              <a:buFontTx/>
              <a:buNone/>
              <a:defRPr sz="1400" b="0" spc="0" baseline="0">
                <a:solidFill>
                  <a:schemeClr val="accent2"/>
                </a:solidFill>
                <a:effectLst/>
                <a:latin typeface="+mn-lt"/>
              </a:defRPr>
            </a:lvl1pPr>
          </a:lstStyle>
          <a:p>
            <a:pPr lvl="0"/>
            <a:endParaRPr lang="en-US"/>
          </a:p>
        </p:txBody>
      </p:sp>
      <p:sp>
        <p:nvSpPr>
          <p:cNvPr id="16" name="Text Placeholder 10"/>
          <p:cNvSpPr>
            <a:spLocks noGrp="1"/>
          </p:cNvSpPr>
          <p:nvPr>
            <p:ph type="body" sz="quarter" idx="23"/>
          </p:nvPr>
        </p:nvSpPr>
        <p:spPr>
          <a:xfrm>
            <a:off x="8100811" y="4149794"/>
            <a:ext cx="2768958" cy="293418"/>
          </a:xfrm>
          <a:prstGeom prst="rect">
            <a:avLst/>
          </a:prstGeom>
        </p:spPr>
        <p:txBody>
          <a:bodyPr/>
          <a:lstStyle>
            <a:lvl1pPr marL="0" indent="0" algn="ctr">
              <a:buFontTx/>
              <a:buNone/>
              <a:defRPr sz="1800" b="1" spc="0" baseline="0">
                <a:solidFill>
                  <a:schemeClr val="tx1"/>
                </a:solidFill>
                <a:effectLst/>
                <a:latin typeface="+mn-lt"/>
              </a:defRPr>
            </a:lvl1pPr>
          </a:lstStyle>
          <a:p>
            <a:pPr lvl="0"/>
            <a:endParaRPr lang="en-US"/>
          </a:p>
        </p:txBody>
      </p:sp>
      <p:sp>
        <p:nvSpPr>
          <p:cNvPr id="17" name="Text Placeholder 10"/>
          <p:cNvSpPr>
            <a:spLocks noGrp="1"/>
          </p:cNvSpPr>
          <p:nvPr>
            <p:ph type="body" sz="quarter" idx="24"/>
          </p:nvPr>
        </p:nvSpPr>
        <p:spPr>
          <a:xfrm>
            <a:off x="867178" y="1597780"/>
            <a:ext cx="10457644" cy="323238"/>
          </a:xfrm>
          <a:prstGeom prst="rect">
            <a:avLst/>
          </a:prstGeom>
        </p:spPr>
        <p:txBody>
          <a:bodyPr/>
          <a:lstStyle>
            <a:lvl1pPr marL="0" indent="0" algn="ctr">
              <a:buFontTx/>
              <a:buNone/>
              <a:defRPr sz="2000" b="1" spc="0" baseline="0">
                <a:solidFill>
                  <a:schemeClr val="bg1"/>
                </a:solidFill>
                <a:effectLst>
                  <a:outerShdw blurRad="38100" dist="38100" dir="2700000" algn="tl">
                    <a:srgbClr val="000000">
                      <a:alpha val="43137"/>
                    </a:srgbClr>
                  </a:outerShdw>
                </a:effectLst>
                <a:latin typeface="+mn-lt"/>
              </a:defRPr>
            </a:lvl1pPr>
          </a:lstStyle>
          <a:p>
            <a:pPr lvl="0"/>
            <a:endParaRPr lang="en-US"/>
          </a:p>
        </p:txBody>
      </p:sp>
    </p:spTree>
    <p:extLst>
      <p:ext uri="{BB962C8B-B14F-4D97-AF65-F5344CB8AC3E}">
        <p14:creationId xmlns:p14="http://schemas.microsoft.com/office/powerpoint/2010/main" val="20469760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gradFill flip="none" rotWithShape="1">
            <a:gsLst>
              <a:gs pos="23000">
                <a:schemeClr val="bg1"/>
              </a:gs>
              <a:gs pos="100000">
                <a:schemeClr val="bg1">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0"/>
          <p:cNvSpPr>
            <a:spLocks noGrp="1"/>
          </p:cNvSpPr>
          <p:nvPr>
            <p:ph type="body" sz="quarter" idx="11" hasCustomPrompt="1"/>
          </p:nvPr>
        </p:nvSpPr>
        <p:spPr>
          <a:xfrm>
            <a:off x="1029306" y="2796551"/>
            <a:ext cx="5496505" cy="1175219"/>
          </a:xfrm>
          <a:prstGeom prst="rect">
            <a:avLst/>
          </a:prstGeom>
        </p:spPr>
        <p:txBody>
          <a:bodyPr/>
          <a:lstStyle>
            <a:lvl1pPr marL="0" indent="0">
              <a:buFontTx/>
              <a:buNone/>
              <a:defRPr sz="4400" b="1" spc="0" baseline="0">
                <a:solidFill>
                  <a:schemeClr val="accent2"/>
                </a:solidFill>
                <a:effectLst/>
                <a:latin typeface="+mj-lt"/>
              </a:defRPr>
            </a:lvl1pPr>
          </a:lstStyle>
          <a:p>
            <a:pPr lvl="0"/>
            <a:r>
              <a:rPr lang="en-US"/>
              <a:t>Presentation Title</a:t>
            </a:r>
            <a:br>
              <a:rPr lang="en-US"/>
            </a:br>
            <a:r>
              <a:rPr lang="en-US"/>
              <a:t>Goes Here!</a:t>
            </a:r>
          </a:p>
        </p:txBody>
      </p:sp>
      <p:sp>
        <p:nvSpPr>
          <p:cNvPr id="3" name="Text Placeholder 10"/>
          <p:cNvSpPr>
            <a:spLocks noGrp="1"/>
          </p:cNvSpPr>
          <p:nvPr>
            <p:ph type="body" sz="quarter" idx="12" hasCustomPrompt="1"/>
          </p:nvPr>
        </p:nvSpPr>
        <p:spPr>
          <a:xfrm>
            <a:off x="1029307" y="4184220"/>
            <a:ext cx="5496504" cy="788859"/>
          </a:xfrm>
          <a:prstGeom prst="rect">
            <a:avLst/>
          </a:prstGeom>
        </p:spPr>
        <p:txBody>
          <a:bodyPr/>
          <a:lstStyle>
            <a:lvl1pPr marL="0" indent="0">
              <a:buFontTx/>
              <a:buNone/>
              <a:defRPr sz="2800" b="1" baseline="0">
                <a:solidFill>
                  <a:schemeClr val="accent1"/>
                </a:solidFill>
                <a:effectLst/>
                <a:latin typeface="+mn-lt"/>
              </a:defRPr>
            </a:lvl1pPr>
          </a:lstStyle>
          <a:p>
            <a:pPr lvl="0"/>
            <a:r>
              <a:rPr lang="en-US"/>
              <a:t>Subtitle of Presentation</a:t>
            </a:r>
            <a:br>
              <a:rPr lang="en-US"/>
            </a:br>
            <a:r>
              <a:rPr lang="en-US"/>
              <a:t>Goes Here!</a:t>
            </a:r>
          </a:p>
        </p:txBody>
      </p:sp>
      <p:sp>
        <p:nvSpPr>
          <p:cNvPr id="4" name="Text Placeholder 10"/>
          <p:cNvSpPr>
            <a:spLocks noGrp="1"/>
          </p:cNvSpPr>
          <p:nvPr>
            <p:ph type="body" sz="quarter" idx="15"/>
          </p:nvPr>
        </p:nvSpPr>
        <p:spPr>
          <a:xfrm>
            <a:off x="1029306" y="5425832"/>
            <a:ext cx="4199518" cy="232850"/>
          </a:xfrm>
          <a:prstGeom prst="rect">
            <a:avLst/>
          </a:prstGeom>
        </p:spPr>
        <p:txBody>
          <a:bodyPr/>
          <a:lstStyle>
            <a:lvl1pPr marL="0" indent="0">
              <a:buFontTx/>
              <a:buNone/>
              <a:defRPr sz="1400" b="0">
                <a:solidFill>
                  <a:schemeClr val="tx1">
                    <a:lumMod val="75000"/>
                    <a:lumOff val="25000"/>
                  </a:schemeClr>
                </a:solidFill>
                <a:effectLst/>
                <a:latin typeface="+mn-lt"/>
              </a:defRPr>
            </a:lvl1pPr>
          </a:lstStyle>
          <a:p>
            <a:pPr lvl="0"/>
            <a:endParaRPr lang="en-US"/>
          </a:p>
        </p:txBody>
      </p:sp>
      <p:sp>
        <p:nvSpPr>
          <p:cNvPr id="5" name="Rectangle 4"/>
          <p:cNvSpPr/>
          <p:nvPr userDrawn="1"/>
        </p:nvSpPr>
        <p:spPr>
          <a:xfrm>
            <a:off x="4630695" y="6351776"/>
            <a:ext cx="2930610" cy="230832"/>
          </a:xfrm>
          <a:prstGeom prst="rect">
            <a:avLst/>
          </a:prstGeom>
        </p:spPr>
        <p:txBody>
          <a:bodyPr wrap="none">
            <a:spAutoFit/>
          </a:bodyPr>
          <a:lstStyle/>
          <a:p>
            <a:pPr algn="ctr"/>
            <a:r>
              <a:rPr lang="en-US" sz="900" b="0" i="0" kern="1200">
                <a:solidFill>
                  <a:schemeClr val="bg1">
                    <a:lumMod val="50000"/>
                  </a:schemeClr>
                </a:solidFill>
                <a:effectLst/>
                <a:latin typeface="+mn-lt"/>
                <a:ea typeface="+mn-ea"/>
                <a:cs typeface="+mn-cs"/>
              </a:rPr>
              <a:t>© 2021 Daniel J. Brown, L.L.C. All rights reserved.</a:t>
            </a:r>
            <a:endParaRPr lang="en-US" sz="300">
              <a:solidFill>
                <a:schemeClr val="bg1">
                  <a:lumMod val="50000"/>
                </a:schemeClr>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580" y="1248966"/>
            <a:ext cx="3928056" cy="1107711"/>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58541" y="495837"/>
            <a:ext cx="2733459" cy="5866327"/>
          </a:xfrm>
          <a:prstGeom prst="rect">
            <a:avLst/>
          </a:prstGeom>
        </p:spPr>
      </p:pic>
    </p:spTree>
    <p:extLst>
      <p:ext uri="{BB962C8B-B14F-4D97-AF65-F5344CB8AC3E}">
        <p14:creationId xmlns:p14="http://schemas.microsoft.com/office/powerpoint/2010/main" val="17148016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gradFill flip="none" rotWithShape="1">
            <a:gsLst>
              <a:gs pos="23000">
                <a:schemeClr val="accent2"/>
              </a:gs>
              <a:gs pos="100000">
                <a:schemeClr val="accent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0"/>
          <p:cNvSpPr>
            <a:spLocks noGrp="1"/>
          </p:cNvSpPr>
          <p:nvPr>
            <p:ph type="body" sz="quarter" idx="11" hasCustomPrompt="1"/>
          </p:nvPr>
        </p:nvSpPr>
        <p:spPr>
          <a:xfrm>
            <a:off x="1029306" y="2796551"/>
            <a:ext cx="5496505" cy="1175219"/>
          </a:xfrm>
          <a:prstGeom prst="rect">
            <a:avLst/>
          </a:prstGeom>
        </p:spPr>
        <p:txBody>
          <a:bodyPr/>
          <a:lstStyle>
            <a:lvl1pPr marL="0" indent="0">
              <a:buFontTx/>
              <a:buNone/>
              <a:defRPr sz="4400" b="1" spc="0" baseline="0">
                <a:solidFill>
                  <a:schemeClr val="accent1"/>
                </a:solidFill>
                <a:effectLst>
                  <a:outerShdw blurRad="38100" dist="38100" dir="2700000" algn="tl">
                    <a:srgbClr val="000000">
                      <a:alpha val="43137"/>
                    </a:srgbClr>
                  </a:outerShdw>
                </a:effectLst>
                <a:latin typeface="+mj-lt"/>
              </a:defRPr>
            </a:lvl1pPr>
          </a:lstStyle>
          <a:p>
            <a:pPr lvl="0"/>
            <a:r>
              <a:rPr lang="en-US"/>
              <a:t>Presentation Title</a:t>
            </a:r>
            <a:br>
              <a:rPr lang="en-US"/>
            </a:br>
            <a:r>
              <a:rPr lang="en-US"/>
              <a:t>Goes Here!</a:t>
            </a:r>
          </a:p>
        </p:txBody>
      </p:sp>
      <p:sp>
        <p:nvSpPr>
          <p:cNvPr id="3" name="Text Placeholder 10"/>
          <p:cNvSpPr>
            <a:spLocks noGrp="1"/>
          </p:cNvSpPr>
          <p:nvPr>
            <p:ph type="body" sz="quarter" idx="12" hasCustomPrompt="1"/>
          </p:nvPr>
        </p:nvSpPr>
        <p:spPr>
          <a:xfrm>
            <a:off x="1029307" y="4184220"/>
            <a:ext cx="5496504" cy="788859"/>
          </a:xfrm>
          <a:prstGeom prst="rect">
            <a:avLst/>
          </a:prstGeom>
        </p:spPr>
        <p:txBody>
          <a:bodyPr/>
          <a:lstStyle>
            <a:lvl1pPr marL="0" indent="0">
              <a:buFontTx/>
              <a:buNone/>
              <a:defRPr sz="2800" b="1" baseline="0">
                <a:solidFill>
                  <a:schemeClr val="bg1"/>
                </a:solidFill>
                <a:effectLst>
                  <a:outerShdw blurRad="38100" dist="38100" dir="2700000" algn="tl">
                    <a:srgbClr val="000000">
                      <a:alpha val="43137"/>
                    </a:srgbClr>
                  </a:outerShdw>
                </a:effectLst>
                <a:latin typeface="+mn-lt"/>
              </a:defRPr>
            </a:lvl1pPr>
          </a:lstStyle>
          <a:p>
            <a:pPr lvl="0"/>
            <a:r>
              <a:rPr lang="en-US"/>
              <a:t>Subtitle of Presentation</a:t>
            </a:r>
            <a:br>
              <a:rPr lang="en-US"/>
            </a:br>
            <a:r>
              <a:rPr lang="en-US"/>
              <a:t>Goes Here!</a:t>
            </a:r>
          </a:p>
        </p:txBody>
      </p:sp>
      <p:sp>
        <p:nvSpPr>
          <p:cNvPr id="4" name="Text Placeholder 10"/>
          <p:cNvSpPr>
            <a:spLocks noGrp="1"/>
          </p:cNvSpPr>
          <p:nvPr>
            <p:ph type="body" sz="quarter" idx="15"/>
          </p:nvPr>
        </p:nvSpPr>
        <p:spPr>
          <a:xfrm>
            <a:off x="1029306" y="5425832"/>
            <a:ext cx="4199518" cy="232850"/>
          </a:xfrm>
          <a:prstGeom prst="rect">
            <a:avLst/>
          </a:prstGeom>
        </p:spPr>
        <p:txBody>
          <a:bodyPr/>
          <a:lstStyle>
            <a:lvl1pPr marL="0" indent="0">
              <a:buFontTx/>
              <a:buNone/>
              <a:defRPr sz="1400" b="0">
                <a:solidFill>
                  <a:schemeClr val="bg1"/>
                </a:solidFill>
                <a:effectLst>
                  <a:outerShdw blurRad="38100" dist="38100" dir="2700000" algn="tl">
                    <a:srgbClr val="000000">
                      <a:alpha val="43137"/>
                    </a:srgbClr>
                  </a:outerShdw>
                </a:effectLst>
                <a:latin typeface="+mn-lt"/>
              </a:defRPr>
            </a:lvl1pPr>
          </a:lstStyle>
          <a:p>
            <a:pPr lvl="0"/>
            <a:endParaRPr lang="en-US"/>
          </a:p>
        </p:txBody>
      </p:sp>
      <p:sp>
        <p:nvSpPr>
          <p:cNvPr id="5" name="Rectangle 4"/>
          <p:cNvSpPr/>
          <p:nvPr userDrawn="1"/>
        </p:nvSpPr>
        <p:spPr>
          <a:xfrm>
            <a:off x="4630695" y="6351776"/>
            <a:ext cx="2930610" cy="230832"/>
          </a:xfrm>
          <a:prstGeom prst="rect">
            <a:avLst/>
          </a:prstGeom>
        </p:spPr>
        <p:txBody>
          <a:bodyPr wrap="none">
            <a:spAutoFit/>
          </a:bodyPr>
          <a:lstStyle/>
          <a:p>
            <a:pPr algn="ctr"/>
            <a:r>
              <a:rPr lang="en-US" sz="900" b="0" i="0" kern="1200">
                <a:solidFill>
                  <a:schemeClr val="bg1"/>
                </a:solidFill>
                <a:effectLst/>
                <a:latin typeface="+mn-lt"/>
                <a:ea typeface="+mn-ea"/>
                <a:cs typeface="+mn-cs"/>
              </a:rPr>
              <a:t>© 2021 Daniel J. Brown, L.L.C. All rights reserved.</a:t>
            </a:r>
            <a:endParaRPr lang="en-US" sz="300">
              <a:solidFill>
                <a:schemeClr val="bg1"/>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581" y="1248966"/>
            <a:ext cx="3928053" cy="1107711"/>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58541" y="495837"/>
            <a:ext cx="2733458" cy="5866327"/>
          </a:xfrm>
          <a:prstGeom prst="rect">
            <a:avLst/>
          </a:prstGeom>
        </p:spPr>
      </p:pic>
    </p:spTree>
    <p:extLst>
      <p:ext uri="{BB962C8B-B14F-4D97-AF65-F5344CB8AC3E}">
        <p14:creationId xmlns:p14="http://schemas.microsoft.com/office/powerpoint/2010/main" val="39519173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gradFill flip="none" rotWithShape="1">
            <a:gsLst>
              <a:gs pos="23000">
                <a:schemeClr val="tx1"/>
              </a:gs>
              <a:gs pos="100000">
                <a:schemeClr val="tx1">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0"/>
          <p:cNvSpPr>
            <a:spLocks noGrp="1"/>
          </p:cNvSpPr>
          <p:nvPr>
            <p:ph type="body" sz="quarter" idx="11" hasCustomPrompt="1"/>
          </p:nvPr>
        </p:nvSpPr>
        <p:spPr>
          <a:xfrm>
            <a:off x="1029306" y="2796551"/>
            <a:ext cx="5496505" cy="1175219"/>
          </a:xfrm>
          <a:prstGeom prst="rect">
            <a:avLst/>
          </a:prstGeom>
        </p:spPr>
        <p:txBody>
          <a:bodyPr/>
          <a:lstStyle>
            <a:lvl1pPr marL="0" indent="0">
              <a:buFontTx/>
              <a:buNone/>
              <a:defRPr sz="4400" b="1" spc="0" baseline="0">
                <a:solidFill>
                  <a:schemeClr val="accent1"/>
                </a:solidFill>
                <a:effectLst>
                  <a:outerShdw blurRad="38100" dist="38100" dir="2700000" algn="tl">
                    <a:srgbClr val="000000">
                      <a:alpha val="43137"/>
                    </a:srgbClr>
                  </a:outerShdw>
                </a:effectLst>
                <a:latin typeface="+mj-lt"/>
              </a:defRPr>
            </a:lvl1pPr>
          </a:lstStyle>
          <a:p>
            <a:pPr lvl="0"/>
            <a:r>
              <a:rPr lang="en-US"/>
              <a:t>Presentation Title</a:t>
            </a:r>
            <a:br>
              <a:rPr lang="en-US"/>
            </a:br>
            <a:r>
              <a:rPr lang="en-US"/>
              <a:t>Goes Here!</a:t>
            </a:r>
          </a:p>
        </p:txBody>
      </p:sp>
      <p:sp>
        <p:nvSpPr>
          <p:cNvPr id="3" name="Text Placeholder 10"/>
          <p:cNvSpPr>
            <a:spLocks noGrp="1"/>
          </p:cNvSpPr>
          <p:nvPr>
            <p:ph type="body" sz="quarter" idx="12" hasCustomPrompt="1"/>
          </p:nvPr>
        </p:nvSpPr>
        <p:spPr>
          <a:xfrm>
            <a:off x="1029307" y="4184220"/>
            <a:ext cx="5496504" cy="788859"/>
          </a:xfrm>
          <a:prstGeom prst="rect">
            <a:avLst/>
          </a:prstGeom>
        </p:spPr>
        <p:txBody>
          <a:bodyPr/>
          <a:lstStyle>
            <a:lvl1pPr marL="0" indent="0">
              <a:buFontTx/>
              <a:buNone/>
              <a:defRPr sz="2800" b="1" baseline="0">
                <a:solidFill>
                  <a:schemeClr val="bg1"/>
                </a:solidFill>
                <a:effectLst>
                  <a:outerShdw blurRad="38100" dist="38100" dir="2700000" algn="tl">
                    <a:srgbClr val="000000">
                      <a:alpha val="43137"/>
                    </a:srgbClr>
                  </a:outerShdw>
                </a:effectLst>
                <a:latin typeface="+mn-lt"/>
              </a:defRPr>
            </a:lvl1pPr>
          </a:lstStyle>
          <a:p>
            <a:pPr lvl="0"/>
            <a:r>
              <a:rPr lang="en-US"/>
              <a:t>Subtitle of Presentation</a:t>
            </a:r>
            <a:br>
              <a:rPr lang="en-US"/>
            </a:br>
            <a:r>
              <a:rPr lang="en-US"/>
              <a:t>Goes Here!</a:t>
            </a:r>
          </a:p>
        </p:txBody>
      </p:sp>
      <p:sp>
        <p:nvSpPr>
          <p:cNvPr id="4" name="Text Placeholder 10"/>
          <p:cNvSpPr>
            <a:spLocks noGrp="1"/>
          </p:cNvSpPr>
          <p:nvPr>
            <p:ph type="body" sz="quarter" idx="15"/>
          </p:nvPr>
        </p:nvSpPr>
        <p:spPr>
          <a:xfrm>
            <a:off x="1029306" y="5425832"/>
            <a:ext cx="4199518" cy="232850"/>
          </a:xfrm>
          <a:prstGeom prst="rect">
            <a:avLst/>
          </a:prstGeom>
        </p:spPr>
        <p:txBody>
          <a:bodyPr/>
          <a:lstStyle>
            <a:lvl1pPr marL="0" indent="0">
              <a:buFontTx/>
              <a:buNone/>
              <a:defRPr sz="1400" b="0">
                <a:solidFill>
                  <a:schemeClr val="bg1"/>
                </a:solidFill>
                <a:effectLst>
                  <a:outerShdw blurRad="38100" dist="38100" dir="2700000" algn="tl">
                    <a:srgbClr val="000000">
                      <a:alpha val="43137"/>
                    </a:srgbClr>
                  </a:outerShdw>
                </a:effectLst>
                <a:latin typeface="+mn-lt"/>
              </a:defRPr>
            </a:lvl1pPr>
          </a:lstStyle>
          <a:p>
            <a:pPr lvl="0"/>
            <a:endParaRPr lang="en-US"/>
          </a:p>
        </p:txBody>
      </p:sp>
      <p:sp>
        <p:nvSpPr>
          <p:cNvPr id="5" name="Rectangle 4"/>
          <p:cNvSpPr/>
          <p:nvPr userDrawn="1"/>
        </p:nvSpPr>
        <p:spPr>
          <a:xfrm>
            <a:off x="4630695" y="6351776"/>
            <a:ext cx="2930610" cy="230832"/>
          </a:xfrm>
          <a:prstGeom prst="rect">
            <a:avLst/>
          </a:prstGeom>
        </p:spPr>
        <p:txBody>
          <a:bodyPr wrap="none">
            <a:spAutoFit/>
          </a:bodyPr>
          <a:lstStyle/>
          <a:p>
            <a:pPr algn="ctr"/>
            <a:r>
              <a:rPr lang="en-US" sz="900" b="0" i="0" kern="1200">
                <a:solidFill>
                  <a:schemeClr val="bg1"/>
                </a:solidFill>
                <a:effectLst/>
                <a:latin typeface="+mn-lt"/>
                <a:ea typeface="+mn-ea"/>
                <a:cs typeface="+mn-cs"/>
              </a:rPr>
              <a:t>© 2021 Daniel J. Brown, L.L.C. All rights reserved.</a:t>
            </a:r>
            <a:endParaRPr lang="en-US" sz="300">
              <a:solidFill>
                <a:schemeClr val="bg1"/>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8541" y="495837"/>
            <a:ext cx="2733458" cy="5866327"/>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6580" y="1248966"/>
            <a:ext cx="3928056" cy="1107711"/>
          </a:xfrm>
          <a:prstGeom prst="rect">
            <a:avLst/>
          </a:prstGeom>
        </p:spPr>
      </p:pic>
    </p:spTree>
    <p:extLst>
      <p:ext uri="{BB962C8B-B14F-4D97-AF65-F5344CB8AC3E}">
        <p14:creationId xmlns:p14="http://schemas.microsoft.com/office/powerpoint/2010/main" val="6444953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0" name="Rectangle 9"/>
          <p:cNvSpPr/>
          <p:nvPr userDrawn="1"/>
        </p:nvSpPr>
        <p:spPr>
          <a:xfrm>
            <a:off x="0" y="0"/>
            <a:ext cx="12192000" cy="4528146"/>
          </a:xfrm>
          <a:prstGeom prst="rect">
            <a:avLst/>
          </a:prstGeom>
          <a:gradFill flip="none" rotWithShape="1">
            <a:gsLst>
              <a:gs pos="23000">
                <a:schemeClr val="tx1"/>
              </a:gs>
              <a:gs pos="100000">
                <a:schemeClr val="tx1">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rot="5400000">
            <a:off x="4931074" y="-402929"/>
            <a:ext cx="2329853" cy="12192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0"/>
          <p:cNvSpPr>
            <a:spLocks noGrp="1"/>
          </p:cNvSpPr>
          <p:nvPr>
            <p:ph type="body" sz="quarter" idx="11" hasCustomPrompt="1"/>
          </p:nvPr>
        </p:nvSpPr>
        <p:spPr>
          <a:xfrm>
            <a:off x="1029306" y="800325"/>
            <a:ext cx="5496505" cy="1175219"/>
          </a:xfrm>
          <a:prstGeom prst="rect">
            <a:avLst/>
          </a:prstGeom>
        </p:spPr>
        <p:txBody>
          <a:bodyPr/>
          <a:lstStyle>
            <a:lvl1pPr marL="0" indent="0">
              <a:buFontTx/>
              <a:buNone/>
              <a:defRPr sz="4400" b="1" spc="0" baseline="0">
                <a:solidFill>
                  <a:schemeClr val="accent1"/>
                </a:solidFill>
                <a:effectLst>
                  <a:outerShdw blurRad="38100" dist="38100" dir="2700000" algn="tl">
                    <a:srgbClr val="000000">
                      <a:alpha val="43137"/>
                    </a:srgbClr>
                  </a:outerShdw>
                </a:effectLst>
                <a:latin typeface="+mj-lt"/>
              </a:defRPr>
            </a:lvl1pPr>
          </a:lstStyle>
          <a:p>
            <a:pPr lvl="0"/>
            <a:r>
              <a:rPr lang="en-US"/>
              <a:t>Presentation Title</a:t>
            </a:r>
            <a:br>
              <a:rPr lang="en-US"/>
            </a:br>
            <a:r>
              <a:rPr lang="en-US"/>
              <a:t>Goes Here!</a:t>
            </a:r>
          </a:p>
        </p:txBody>
      </p:sp>
      <p:sp>
        <p:nvSpPr>
          <p:cNvPr id="3" name="Text Placeholder 10"/>
          <p:cNvSpPr>
            <a:spLocks noGrp="1"/>
          </p:cNvSpPr>
          <p:nvPr>
            <p:ph type="body" sz="quarter" idx="12" hasCustomPrompt="1"/>
          </p:nvPr>
        </p:nvSpPr>
        <p:spPr>
          <a:xfrm>
            <a:off x="1029307" y="2187994"/>
            <a:ext cx="5496504" cy="788859"/>
          </a:xfrm>
          <a:prstGeom prst="rect">
            <a:avLst/>
          </a:prstGeom>
        </p:spPr>
        <p:txBody>
          <a:bodyPr/>
          <a:lstStyle>
            <a:lvl1pPr marL="0" indent="0">
              <a:buFontTx/>
              <a:buNone/>
              <a:defRPr sz="2800" b="1" baseline="0">
                <a:solidFill>
                  <a:schemeClr val="bg1"/>
                </a:solidFill>
                <a:effectLst>
                  <a:outerShdw blurRad="38100" dist="38100" dir="2700000" algn="tl">
                    <a:srgbClr val="000000">
                      <a:alpha val="43137"/>
                    </a:srgbClr>
                  </a:outerShdw>
                </a:effectLst>
                <a:latin typeface="+mn-lt"/>
              </a:defRPr>
            </a:lvl1pPr>
          </a:lstStyle>
          <a:p>
            <a:pPr lvl="0"/>
            <a:r>
              <a:rPr lang="en-US"/>
              <a:t>Subtitle of Presentation</a:t>
            </a:r>
            <a:br>
              <a:rPr lang="en-US"/>
            </a:br>
            <a:r>
              <a:rPr lang="en-US"/>
              <a:t>Goes Here!</a:t>
            </a:r>
          </a:p>
        </p:txBody>
      </p:sp>
      <p:sp>
        <p:nvSpPr>
          <p:cNvPr id="4" name="Text Placeholder 10"/>
          <p:cNvSpPr>
            <a:spLocks noGrp="1"/>
          </p:cNvSpPr>
          <p:nvPr>
            <p:ph type="body" sz="quarter" idx="15"/>
          </p:nvPr>
        </p:nvSpPr>
        <p:spPr>
          <a:xfrm>
            <a:off x="1029306" y="3429606"/>
            <a:ext cx="4199518" cy="232850"/>
          </a:xfrm>
          <a:prstGeom prst="rect">
            <a:avLst/>
          </a:prstGeom>
        </p:spPr>
        <p:txBody>
          <a:bodyPr/>
          <a:lstStyle>
            <a:lvl1pPr marL="0" indent="0">
              <a:buFontTx/>
              <a:buNone/>
              <a:defRPr sz="1400" b="0">
                <a:solidFill>
                  <a:schemeClr val="bg1"/>
                </a:solidFill>
                <a:effectLst>
                  <a:outerShdw blurRad="38100" dist="38100" dir="2700000" algn="tl">
                    <a:srgbClr val="000000">
                      <a:alpha val="43137"/>
                    </a:srgbClr>
                  </a:outerShdw>
                </a:effectLst>
                <a:latin typeface="+mn-lt"/>
              </a:defRPr>
            </a:lvl1pPr>
          </a:lstStyle>
          <a:p>
            <a:pPr lvl="0"/>
            <a:endParaRPr lang="en-US"/>
          </a:p>
        </p:txBody>
      </p:sp>
      <p:sp>
        <p:nvSpPr>
          <p:cNvPr id="5" name="Rectangle 4"/>
          <p:cNvSpPr/>
          <p:nvPr userDrawn="1"/>
        </p:nvSpPr>
        <p:spPr>
          <a:xfrm>
            <a:off x="9006895" y="6351776"/>
            <a:ext cx="2930610" cy="230832"/>
          </a:xfrm>
          <a:prstGeom prst="rect">
            <a:avLst/>
          </a:prstGeom>
        </p:spPr>
        <p:txBody>
          <a:bodyPr wrap="none">
            <a:spAutoFit/>
          </a:bodyPr>
          <a:lstStyle/>
          <a:p>
            <a:pPr algn="r"/>
            <a:r>
              <a:rPr lang="en-US" sz="900" b="0" i="0" kern="1200">
                <a:solidFill>
                  <a:schemeClr val="bg1">
                    <a:lumMod val="50000"/>
                  </a:schemeClr>
                </a:solidFill>
                <a:effectLst/>
                <a:latin typeface="+mn-lt"/>
                <a:ea typeface="+mn-ea"/>
                <a:cs typeface="+mn-cs"/>
              </a:rPr>
              <a:t>© 2021 Daniel J. Brown, L.L.C. All rights reserved.</a:t>
            </a:r>
            <a:endParaRPr lang="en-US" sz="300">
              <a:solidFill>
                <a:schemeClr val="bg1">
                  <a:lumMod val="50000"/>
                </a:schemeClr>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798" y="5139217"/>
            <a:ext cx="3928056" cy="11077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56621" y="493776"/>
            <a:ext cx="2735379" cy="5870448"/>
          </a:xfrm>
          <a:prstGeom prst="rect">
            <a:avLst/>
          </a:prstGeom>
        </p:spPr>
      </p:pic>
    </p:spTree>
    <p:extLst>
      <p:ext uri="{BB962C8B-B14F-4D97-AF65-F5344CB8AC3E}">
        <p14:creationId xmlns:p14="http://schemas.microsoft.com/office/powerpoint/2010/main" val="15616001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2" name="Rectangle 11"/>
          <p:cNvSpPr/>
          <p:nvPr userDrawn="1"/>
        </p:nvSpPr>
        <p:spPr>
          <a:xfrm>
            <a:off x="0" y="0"/>
            <a:ext cx="12192000" cy="4528145"/>
          </a:xfrm>
          <a:prstGeom prst="rect">
            <a:avLst/>
          </a:prstGeom>
          <a:gradFill flip="none" rotWithShape="1">
            <a:gsLst>
              <a:gs pos="23000">
                <a:schemeClr val="bg1"/>
              </a:gs>
              <a:gs pos="100000">
                <a:schemeClr val="bg1">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rot="5400000">
            <a:off x="4931075" y="-402928"/>
            <a:ext cx="2329853" cy="12192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0"/>
          <p:cNvSpPr>
            <a:spLocks noGrp="1"/>
          </p:cNvSpPr>
          <p:nvPr>
            <p:ph type="body" sz="quarter" idx="11" hasCustomPrompt="1"/>
          </p:nvPr>
        </p:nvSpPr>
        <p:spPr>
          <a:xfrm>
            <a:off x="1029306" y="800325"/>
            <a:ext cx="5496505" cy="1175219"/>
          </a:xfrm>
          <a:prstGeom prst="rect">
            <a:avLst/>
          </a:prstGeom>
        </p:spPr>
        <p:txBody>
          <a:bodyPr/>
          <a:lstStyle>
            <a:lvl1pPr marL="0" indent="0">
              <a:buFontTx/>
              <a:buNone/>
              <a:defRPr sz="4400" b="1" spc="0" baseline="0">
                <a:solidFill>
                  <a:schemeClr val="accent1"/>
                </a:solidFill>
                <a:effectLst/>
                <a:latin typeface="+mj-lt"/>
              </a:defRPr>
            </a:lvl1pPr>
          </a:lstStyle>
          <a:p>
            <a:pPr lvl="0"/>
            <a:r>
              <a:rPr lang="en-US"/>
              <a:t>Presentation Title</a:t>
            </a:r>
            <a:br>
              <a:rPr lang="en-US"/>
            </a:br>
            <a:r>
              <a:rPr lang="en-US"/>
              <a:t>Goes Here!</a:t>
            </a:r>
          </a:p>
        </p:txBody>
      </p:sp>
      <p:sp>
        <p:nvSpPr>
          <p:cNvPr id="3" name="Text Placeholder 10"/>
          <p:cNvSpPr>
            <a:spLocks noGrp="1"/>
          </p:cNvSpPr>
          <p:nvPr>
            <p:ph type="body" sz="quarter" idx="12" hasCustomPrompt="1"/>
          </p:nvPr>
        </p:nvSpPr>
        <p:spPr>
          <a:xfrm>
            <a:off x="1029307" y="2187994"/>
            <a:ext cx="5496504" cy="788859"/>
          </a:xfrm>
          <a:prstGeom prst="rect">
            <a:avLst/>
          </a:prstGeom>
        </p:spPr>
        <p:txBody>
          <a:bodyPr/>
          <a:lstStyle>
            <a:lvl1pPr marL="0" indent="0">
              <a:buFontTx/>
              <a:buNone/>
              <a:defRPr sz="2800" b="1" baseline="0">
                <a:solidFill>
                  <a:schemeClr val="accent2"/>
                </a:solidFill>
                <a:effectLst/>
                <a:latin typeface="+mn-lt"/>
              </a:defRPr>
            </a:lvl1pPr>
          </a:lstStyle>
          <a:p>
            <a:pPr lvl="0"/>
            <a:r>
              <a:rPr lang="en-US"/>
              <a:t>Subtitle of Presentation</a:t>
            </a:r>
            <a:br>
              <a:rPr lang="en-US"/>
            </a:br>
            <a:r>
              <a:rPr lang="en-US"/>
              <a:t>Goes Here!</a:t>
            </a:r>
          </a:p>
        </p:txBody>
      </p:sp>
      <p:sp>
        <p:nvSpPr>
          <p:cNvPr id="4" name="Text Placeholder 10"/>
          <p:cNvSpPr>
            <a:spLocks noGrp="1"/>
          </p:cNvSpPr>
          <p:nvPr>
            <p:ph type="body" sz="quarter" idx="15"/>
          </p:nvPr>
        </p:nvSpPr>
        <p:spPr>
          <a:xfrm>
            <a:off x="1029306" y="3429606"/>
            <a:ext cx="4199518" cy="232850"/>
          </a:xfrm>
          <a:prstGeom prst="rect">
            <a:avLst/>
          </a:prstGeom>
        </p:spPr>
        <p:txBody>
          <a:bodyPr/>
          <a:lstStyle>
            <a:lvl1pPr marL="0" indent="0">
              <a:buFontTx/>
              <a:buNone/>
              <a:defRPr sz="1400" b="0">
                <a:solidFill>
                  <a:schemeClr val="accent3"/>
                </a:solidFill>
                <a:effectLst/>
                <a:latin typeface="+mn-lt"/>
              </a:defRPr>
            </a:lvl1pPr>
          </a:lstStyle>
          <a:p>
            <a:pPr lvl="0"/>
            <a:endParaRPr lang="en-US"/>
          </a:p>
        </p:txBody>
      </p:sp>
      <p:sp>
        <p:nvSpPr>
          <p:cNvPr id="5" name="Rectangle 4"/>
          <p:cNvSpPr/>
          <p:nvPr userDrawn="1"/>
        </p:nvSpPr>
        <p:spPr>
          <a:xfrm>
            <a:off x="9006895" y="6351776"/>
            <a:ext cx="2930610" cy="230832"/>
          </a:xfrm>
          <a:prstGeom prst="rect">
            <a:avLst/>
          </a:prstGeom>
        </p:spPr>
        <p:txBody>
          <a:bodyPr wrap="none">
            <a:spAutoFit/>
          </a:bodyPr>
          <a:lstStyle/>
          <a:p>
            <a:pPr algn="r"/>
            <a:r>
              <a:rPr lang="en-US" sz="900" b="0" i="0" kern="1200">
                <a:solidFill>
                  <a:schemeClr val="bg1"/>
                </a:solidFill>
                <a:effectLst/>
                <a:latin typeface="+mn-lt"/>
                <a:ea typeface="+mn-ea"/>
                <a:cs typeface="+mn-cs"/>
              </a:rPr>
              <a:t>© 2021 Daniel J. Brown, L.L.C. All rights reserved.</a:t>
            </a:r>
            <a:endParaRPr lang="en-US" sz="300">
              <a:solidFill>
                <a:schemeClr val="bg1"/>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799" y="5139217"/>
            <a:ext cx="3928053" cy="1107711"/>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56621" y="493776"/>
            <a:ext cx="2735379" cy="5870448"/>
          </a:xfrm>
          <a:prstGeom prst="rect">
            <a:avLst/>
          </a:prstGeom>
        </p:spPr>
      </p:pic>
    </p:spTree>
    <p:extLst>
      <p:ext uri="{BB962C8B-B14F-4D97-AF65-F5344CB8AC3E}">
        <p14:creationId xmlns:p14="http://schemas.microsoft.com/office/powerpoint/2010/main" val="35367079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12" name="Rectangle 11"/>
          <p:cNvSpPr/>
          <p:nvPr userDrawn="1"/>
        </p:nvSpPr>
        <p:spPr>
          <a:xfrm>
            <a:off x="0" y="0"/>
            <a:ext cx="12192000" cy="4528145"/>
          </a:xfrm>
          <a:prstGeom prst="rect">
            <a:avLst/>
          </a:prstGeom>
          <a:gradFill flip="none" rotWithShape="1">
            <a:gsLst>
              <a:gs pos="23000">
                <a:schemeClr val="bg1"/>
              </a:gs>
              <a:gs pos="100000">
                <a:schemeClr val="bg1">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rot="5400000">
            <a:off x="4931075" y="-402928"/>
            <a:ext cx="2329853" cy="121920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0"/>
          <p:cNvSpPr>
            <a:spLocks noGrp="1"/>
          </p:cNvSpPr>
          <p:nvPr>
            <p:ph type="body" sz="quarter" idx="11" hasCustomPrompt="1"/>
          </p:nvPr>
        </p:nvSpPr>
        <p:spPr>
          <a:xfrm>
            <a:off x="1029306" y="800325"/>
            <a:ext cx="5496505" cy="1175219"/>
          </a:xfrm>
          <a:prstGeom prst="rect">
            <a:avLst/>
          </a:prstGeom>
        </p:spPr>
        <p:txBody>
          <a:bodyPr/>
          <a:lstStyle>
            <a:lvl1pPr marL="0" indent="0">
              <a:buFontTx/>
              <a:buNone/>
              <a:defRPr sz="4400" b="1" spc="0" baseline="0">
                <a:solidFill>
                  <a:schemeClr val="accent1"/>
                </a:solidFill>
                <a:effectLst/>
                <a:latin typeface="+mj-lt"/>
              </a:defRPr>
            </a:lvl1pPr>
          </a:lstStyle>
          <a:p>
            <a:pPr lvl="0"/>
            <a:r>
              <a:rPr lang="en-US"/>
              <a:t>Presentation Title</a:t>
            </a:r>
            <a:br>
              <a:rPr lang="en-US"/>
            </a:br>
            <a:r>
              <a:rPr lang="en-US"/>
              <a:t>Goes Here!</a:t>
            </a:r>
          </a:p>
        </p:txBody>
      </p:sp>
      <p:sp>
        <p:nvSpPr>
          <p:cNvPr id="3" name="Text Placeholder 10"/>
          <p:cNvSpPr>
            <a:spLocks noGrp="1"/>
          </p:cNvSpPr>
          <p:nvPr>
            <p:ph type="body" sz="quarter" idx="12" hasCustomPrompt="1"/>
          </p:nvPr>
        </p:nvSpPr>
        <p:spPr>
          <a:xfrm>
            <a:off x="1029307" y="2187994"/>
            <a:ext cx="5496504" cy="788859"/>
          </a:xfrm>
          <a:prstGeom prst="rect">
            <a:avLst/>
          </a:prstGeom>
        </p:spPr>
        <p:txBody>
          <a:bodyPr/>
          <a:lstStyle>
            <a:lvl1pPr marL="0" indent="0">
              <a:buFontTx/>
              <a:buNone/>
              <a:defRPr sz="2800" b="1" baseline="0">
                <a:solidFill>
                  <a:schemeClr val="accent2"/>
                </a:solidFill>
                <a:effectLst/>
                <a:latin typeface="+mn-lt"/>
              </a:defRPr>
            </a:lvl1pPr>
          </a:lstStyle>
          <a:p>
            <a:pPr lvl="0"/>
            <a:r>
              <a:rPr lang="en-US"/>
              <a:t>Subtitle of Presentation</a:t>
            </a:r>
            <a:br>
              <a:rPr lang="en-US"/>
            </a:br>
            <a:r>
              <a:rPr lang="en-US"/>
              <a:t>Goes Here!</a:t>
            </a:r>
          </a:p>
        </p:txBody>
      </p:sp>
      <p:sp>
        <p:nvSpPr>
          <p:cNvPr id="4" name="Text Placeholder 10"/>
          <p:cNvSpPr>
            <a:spLocks noGrp="1"/>
          </p:cNvSpPr>
          <p:nvPr>
            <p:ph type="body" sz="quarter" idx="15"/>
          </p:nvPr>
        </p:nvSpPr>
        <p:spPr>
          <a:xfrm>
            <a:off x="1029306" y="3429606"/>
            <a:ext cx="4199518" cy="232850"/>
          </a:xfrm>
          <a:prstGeom prst="rect">
            <a:avLst/>
          </a:prstGeom>
        </p:spPr>
        <p:txBody>
          <a:bodyPr/>
          <a:lstStyle>
            <a:lvl1pPr marL="0" indent="0">
              <a:buFontTx/>
              <a:buNone/>
              <a:defRPr sz="1400" b="0">
                <a:solidFill>
                  <a:schemeClr val="accent3"/>
                </a:solidFill>
                <a:effectLst/>
                <a:latin typeface="+mn-lt"/>
              </a:defRPr>
            </a:lvl1pPr>
          </a:lstStyle>
          <a:p>
            <a:pPr lvl="0"/>
            <a:endParaRPr lang="en-US"/>
          </a:p>
        </p:txBody>
      </p:sp>
      <p:sp>
        <p:nvSpPr>
          <p:cNvPr id="5" name="Rectangle 4"/>
          <p:cNvSpPr/>
          <p:nvPr userDrawn="1"/>
        </p:nvSpPr>
        <p:spPr>
          <a:xfrm>
            <a:off x="9006895" y="6351776"/>
            <a:ext cx="2930610" cy="230832"/>
          </a:xfrm>
          <a:prstGeom prst="rect">
            <a:avLst/>
          </a:prstGeom>
        </p:spPr>
        <p:txBody>
          <a:bodyPr wrap="none">
            <a:spAutoFit/>
          </a:bodyPr>
          <a:lstStyle/>
          <a:p>
            <a:pPr algn="r"/>
            <a:r>
              <a:rPr lang="en-US" sz="900" b="0" i="0" kern="1200">
                <a:solidFill>
                  <a:schemeClr val="accent2"/>
                </a:solidFill>
                <a:effectLst/>
                <a:latin typeface="+mn-lt"/>
                <a:ea typeface="+mn-ea"/>
                <a:cs typeface="+mn-cs"/>
              </a:rPr>
              <a:t>© 2021 Daniel J. Brown, L.L.C. All rights reserved.</a:t>
            </a:r>
            <a:endParaRPr lang="en-US" sz="300">
              <a:solidFill>
                <a:schemeClr val="accent2"/>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6621" y="493776"/>
            <a:ext cx="2735379" cy="587044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6798" y="5139217"/>
            <a:ext cx="3928056" cy="1107711"/>
          </a:xfrm>
          <a:prstGeom prst="rect">
            <a:avLst/>
          </a:prstGeom>
        </p:spPr>
      </p:pic>
    </p:spTree>
    <p:extLst>
      <p:ext uri="{BB962C8B-B14F-4D97-AF65-F5344CB8AC3E}">
        <p14:creationId xmlns:p14="http://schemas.microsoft.com/office/powerpoint/2010/main" val="19815110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2" name="Rectangle 11"/>
          <p:cNvSpPr/>
          <p:nvPr userDrawn="1"/>
        </p:nvSpPr>
        <p:spPr>
          <a:xfrm>
            <a:off x="0" y="0"/>
            <a:ext cx="12192000" cy="4528145"/>
          </a:xfrm>
          <a:prstGeom prst="rect">
            <a:avLst/>
          </a:prstGeom>
          <a:gradFill flip="none" rotWithShape="1">
            <a:gsLst>
              <a:gs pos="23000">
                <a:schemeClr val="bg1"/>
              </a:gs>
              <a:gs pos="100000">
                <a:schemeClr val="bg1">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rot="5400000">
            <a:off x="4931075" y="-402928"/>
            <a:ext cx="2329853" cy="12192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0"/>
          <p:cNvSpPr>
            <a:spLocks noGrp="1"/>
          </p:cNvSpPr>
          <p:nvPr>
            <p:ph type="body" sz="quarter" idx="11" hasCustomPrompt="1"/>
          </p:nvPr>
        </p:nvSpPr>
        <p:spPr>
          <a:xfrm>
            <a:off x="1029306" y="800325"/>
            <a:ext cx="5496505" cy="1175219"/>
          </a:xfrm>
          <a:prstGeom prst="rect">
            <a:avLst/>
          </a:prstGeom>
        </p:spPr>
        <p:txBody>
          <a:bodyPr/>
          <a:lstStyle>
            <a:lvl1pPr marL="0" indent="0">
              <a:buFontTx/>
              <a:buNone/>
              <a:defRPr sz="4400" b="1" spc="0" baseline="0">
                <a:solidFill>
                  <a:schemeClr val="accent1"/>
                </a:solidFill>
                <a:effectLst/>
                <a:latin typeface="+mj-lt"/>
              </a:defRPr>
            </a:lvl1pPr>
          </a:lstStyle>
          <a:p>
            <a:pPr lvl="0"/>
            <a:r>
              <a:rPr lang="en-US"/>
              <a:t>Presentation Title</a:t>
            </a:r>
            <a:br>
              <a:rPr lang="en-US"/>
            </a:br>
            <a:r>
              <a:rPr lang="en-US"/>
              <a:t>Goes Here!</a:t>
            </a:r>
          </a:p>
        </p:txBody>
      </p:sp>
      <p:sp>
        <p:nvSpPr>
          <p:cNvPr id="3" name="Text Placeholder 10"/>
          <p:cNvSpPr>
            <a:spLocks noGrp="1"/>
          </p:cNvSpPr>
          <p:nvPr>
            <p:ph type="body" sz="quarter" idx="12" hasCustomPrompt="1"/>
          </p:nvPr>
        </p:nvSpPr>
        <p:spPr>
          <a:xfrm>
            <a:off x="1029307" y="2187994"/>
            <a:ext cx="5496504" cy="788859"/>
          </a:xfrm>
          <a:prstGeom prst="rect">
            <a:avLst/>
          </a:prstGeom>
        </p:spPr>
        <p:txBody>
          <a:bodyPr/>
          <a:lstStyle>
            <a:lvl1pPr marL="0" indent="0">
              <a:buFontTx/>
              <a:buNone/>
              <a:defRPr sz="2800" b="1" baseline="0">
                <a:solidFill>
                  <a:schemeClr val="accent2"/>
                </a:solidFill>
                <a:effectLst/>
                <a:latin typeface="+mn-lt"/>
              </a:defRPr>
            </a:lvl1pPr>
          </a:lstStyle>
          <a:p>
            <a:pPr lvl="0"/>
            <a:r>
              <a:rPr lang="en-US"/>
              <a:t>Subtitle of Presentation</a:t>
            </a:r>
            <a:br>
              <a:rPr lang="en-US"/>
            </a:br>
            <a:r>
              <a:rPr lang="en-US"/>
              <a:t>Goes Here!</a:t>
            </a:r>
          </a:p>
        </p:txBody>
      </p:sp>
      <p:sp>
        <p:nvSpPr>
          <p:cNvPr id="4" name="Text Placeholder 10"/>
          <p:cNvSpPr>
            <a:spLocks noGrp="1"/>
          </p:cNvSpPr>
          <p:nvPr>
            <p:ph type="body" sz="quarter" idx="15"/>
          </p:nvPr>
        </p:nvSpPr>
        <p:spPr>
          <a:xfrm>
            <a:off x="1029306" y="3429606"/>
            <a:ext cx="4199518" cy="232850"/>
          </a:xfrm>
          <a:prstGeom prst="rect">
            <a:avLst/>
          </a:prstGeom>
        </p:spPr>
        <p:txBody>
          <a:bodyPr/>
          <a:lstStyle>
            <a:lvl1pPr marL="0" indent="0">
              <a:buFontTx/>
              <a:buNone/>
              <a:defRPr sz="1400" b="0">
                <a:solidFill>
                  <a:schemeClr val="accent3"/>
                </a:solidFill>
                <a:effectLst/>
                <a:latin typeface="+mn-lt"/>
              </a:defRPr>
            </a:lvl1pPr>
          </a:lstStyle>
          <a:p>
            <a:pPr lvl="0"/>
            <a:endParaRPr lang="en-US"/>
          </a:p>
        </p:txBody>
      </p:sp>
      <p:sp>
        <p:nvSpPr>
          <p:cNvPr id="5" name="Rectangle 4"/>
          <p:cNvSpPr/>
          <p:nvPr userDrawn="1"/>
        </p:nvSpPr>
        <p:spPr>
          <a:xfrm>
            <a:off x="9006895" y="6351776"/>
            <a:ext cx="2930610" cy="230832"/>
          </a:xfrm>
          <a:prstGeom prst="rect">
            <a:avLst/>
          </a:prstGeom>
        </p:spPr>
        <p:txBody>
          <a:bodyPr wrap="none">
            <a:spAutoFit/>
          </a:bodyPr>
          <a:lstStyle/>
          <a:p>
            <a:pPr algn="r"/>
            <a:r>
              <a:rPr lang="en-US" sz="900" b="0" i="0" kern="1200">
                <a:solidFill>
                  <a:schemeClr val="bg1"/>
                </a:solidFill>
                <a:effectLst/>
                <a:latin typeface="+mn-lt"/>
                <a:ea typeface="+mn-ea"/>
                <a:cs typeface="+mn-cs"/>
              </a:rPr>
              <a:t>© 2021 Daniel J. Brown, L.L.C. All rights reserved.</a:t>
            </a:r>
            <a:endParaRPr lang="en-US" sz="300">
              <a:solidFill>
                <a:schemeClr val="bg1"/>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6621" y="493776"/>
            <a:ext cx="2735379" cy="5870448"/>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6799" y="5139217"/>
            <a:ext cx="3928053" cy="110771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311837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gradFill flip="none" rotWithShape="1">
            <a:gsLst>
              <a:gs pos="23000">
                <a:schemeClr val="accent2"/>
              </a:gs>
              <a:gs pos="100000">
                <a:schemeClr val="accent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4630695" y="6351776"/>
            <a:ext cx="2930610" cy="230832"/>
          </a:xfrm>
          <a:prstGeom prst="rect">
            <a:avLst/>
          </a:prstGeom>
        </p:spPr>
        <p:txBody>
          <a:bodyPr wrap="none">
            <a:spAutoFit/>
          </a:bodyPr>
          <a:lstStyle/>
          <a:p>
            <a:pPr algn="ctr"/>
            <a:r>
              <a:rPr lang="en-US" sz="900" b="0" i="0" kern="1200">
                <a:solidFill>
                  <a:schemeClr val="bg1"/>
                </a:solidFill>
                <a:effectLst/>
                <a:latin typeface="+mn-lt"/>
                <a:ea typeface="+mn-ea"/>
                <a:cs typeface="+mn-cs"/>
              </a:rPr>
              <a:t>© 2021 Daniel J. Brown, L.L.C. All rights reserved.</a:t>
            </a:r>
            <a:endParaRPr lang="en-US" sz="300">
              <a:solidFill>
                <a:schemeClr val="bg1"/>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581" y="1248966"/>
            <a:ext cx="3928053" cy="1107711"/>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58541" y="495837"/>
            <a:ext cx="2733458" cy="5866327"/>
          </a:xfrm>
          <a:prstGeom prst="rect">
            <a:avLst/>
          </a:prstGeom>
        </p:spPr>
      </p:pic>
      <p:sp>
        <p:nvSpPr>
          <p:cNvPr id="11" name="Text Placeholder 7"/>
          <p:cNvSpPr>
            <a:spLocks noGrp="1"/>
          </p:cNvSpPr>
          <p:nvPr>
            <p:ph type="body" sz="quarter" idx="16"/>
          </p:nvPr>
        </p:nvSpPr>
        <p:spPr>
          <a:xfrm>
            <a:off x="1436059" y="4715788"/>
            <a:ext cx="4032860" cy="256316"/>
          </a:xfrm>
          <a:prstGeom prst="rect">
            <a:avLst/>
          </a:prstGeom>
        </p:spPr>
        <p:txBody>
          <a:bodyPr/>
          <a:lstStyle>
            <a:lvl1pPr marL="0" indent="0" algn="l">
              <a:buFontTx/>
              <a:buNone/>
              <a:defRPr sz="1400" b="0">
                <a:solidFill>
                  <a:schemeClr val="bg1"/>
                </a:solidFill>
                <a:effectLst/>
                <a:latin typeface="+mn-lt"/>
              </a:defRPr>
            </a:lvl1pPr>
          </a:lstStyle>
          <a:p>
            <a:pPr lvl="0"/>
            <a:endParaRPr lang="en-US"/>
          </a:p>
        </p:txBody>
      </p:sp>
      <p:sp>
        <p:nvSpPr>
          <p:cNvPr id="12" name="Text Placeholder 7"/>
          <p:cNvSpPr>
            <a:spLocks noGrp="1"/>
          </p:cNvSpPr>
          <p:nvPr>
            <p:ph type="body" sz="quarter" idx="17"/>
          </p:nvPr>
        </p:nvSpPr>
        <p:spPr>
          <a:xfrm>
            <a:off x="1436059" y="5065198"/>
            <a:ext cx="4032860" cy="256316"/>
          </a:xfrm>
          <a:prstGeom prst="rect">
            <a:avLst/>
          </a:prstGeom>
        </p:spPr>
        <p:txBody>
          <a:bodyPr/>
          <a:lstStyle>
            <a:lvl1pPr marL="0" indent="0" algn="l">
              <a:buFontTx/>
              <a:buNone/>
              <a:defRPr sz="1400" b="0">
                <a:solidFill>
                  <a:schemeClr val="bg1"/>
                </a:solidFill>
                <a:effectLst/>
                <a:latin typeface="+mn-lt"/>
              </a:defRPr>
            </a:lvl1pPr>
          </a:lstStyle>
          <a:p>
            <a:pPr lvl="0"/>
            <a:endParaRPr lang="en-US"/>
          </a:p>
        </p:txBody>
      </p:sp>
      <p:sp>
        <p:nvSpPr>
          <p:cNvPr id="13" name="Text Placeholder 7"/>
          <p:cNvSpPr>
            <a:spLocks noGrp="1"/>
          </p:cNvSpPr>
          <p:nvPr>
            <p:ph type="body" sz="quarter" idx="18"/>
          </p:nvPr>
        </p:nvSpPr>
        <p:spPr>
          <a:xfrm>
            <a:off x="1436059" y="5414608"/>
            <a:ext cx="4032860" cy="256316"/>
          </a:xfrm>
          <a:prstGeom prst="rect">
            <a:avLst/>
          </a:prstGeom>
        </p:spPr>
        <p:txBody>
          <a:bodyPr/>
          <a:lstStyle>
            <a:lvl1pPr marL="0" indent="0" algn="l">
              <a:buFontTx/>
              <a:buNone/>
              <a:defRPr sz="1400" b="0">
                <a:solidFill>
                  <a:schemeClr val="bg1"/>
                </a:solidFill>
                <a:effectLst/>
                <a:latin typeface="+mn-lt"/>
              </a:defRPr>
            </a:lvl1pPr>
          </a:lstStyle>
          <a:p>
            <a:pPr lvl="0"/>
            <a:endParaRPr lang="en-US"/>
          </a:p>
        </p:txBody>
      </p:sp>
      <p:sp>
        <p:nvSpPr>
          <p:cNvPr id="14" name="Text Placeholder 7"/>
          <p:cNvSpPr>
            <a:spLocks noGrp="1"/>
          </p:cNvSpPr>
          <p:nvPr>
            <p:ph type="body" sz="quarter" idx="19"/>
          </p:nvPr>
        </p:nvSpPr>
        <p:spPr>
          <a:xfrm>
            <a:off x="1029305" y="3171400"/>
            <a:ext cx="4495731" cy="346027"/>
          </a:xfrm>
          <a:prstGeom prst="rect">
            <a:avLst/>
          </a:prstGeom>
        </p:spPr>
        <p:txBody>
          <a:bodyPr/>
          <a:lstStyle>
            <a:lvl1pPr marL="0" indent="0" algn="l">
              <a:buFontTx/>
              <a:buNone/>
              <a:defRPr sz="2400" b="0">
                <a:solidFill>
                  <a:schemeClr val="accent1"/>
                </a:solidFill>
                <a:effectLst>
                  <a:outerShdw blurRad="38100" dist="38100" dir="2700000" algn="tl">
                    <a:srgbClr val="000000">
                      <a:alpha val="43137"/>
                    </a:srgbClr>
                  </a:outerShdw>
                </a:effectLst>
                <a:latin typeface="+mj-lt"/>
              </a:defRPr>
            </a:lvl1pPr>
          </a:lstStyle>
          <a:p>
            <a:pPr lvl="0"/>
            <a:endParaRPr lang="en-US"/>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2338" y="4719828"/>
            <a:ext cx="209229" cy="277703"/>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2338" y="5090256"/>
            <a:ext cx="228098" cy="233418"/>
          </a:xfrm>
          <a:prstGeom prst="rect">
            <a:avLst/>
          </a:prstGeom>
          <a:effectLst>
            <a:outerShdw blurRad="50800" dist="38100" dir="2700000" algn="tl" rotWithShape="0">
              <a:prstClr val="black">
                <a:alpha val="40000"/>
              </a:prstClr>
            </a:outerShdw>
          </a:effectLst>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32338" y="5417690"/>
            <a:ext cx="239044" cy="239044"/>
          </a:xfrm>
          <a:prstGeom prst="rect">
            <a:avLst/>
          </a:prstGeom>
          <a:effectLst>
            <a:outerShdw blurRad="50800" dist="38100" dir="2700000" algn="tl" rotWithShape="0">
              <a:prstClr val="black">
                <a:alpha val="40000"/>
              </a:prstClr>
            </a:outerShdw>
          </a:effectLst>
        </p:spPr>
      </p:pic>
      <p:sp>
        <p:nvSpPr>
          <p:cNvPr id="18" name="Text Placeholder 7"/>
          <p:cNvSpPr>
            <a:spLocks noGrp="1"/>
          </p:cNvSpPr>
          <p:nvPr>
            <p:ph type="body" sz="quarter" idx="20"/>
          </p:nvPr>
        </p:nvSpPr>
        <p:spPr>
          <a:xfrm>
            <a:off x="1029305" y="3696235"/>
            <a:ext cx="4495732" cy="656823"/>
          </a:xfrm>
          <a:prstGeom prst="rect">
            <a:avLst/>
          </a:prstGeom>
        </p:spPr>
        <p:txBody>
          <a:bodyPr/>
          <a:lstStyle>
            <a:lvl1pPr marL="0" indent="0" algn="l">
              <a:buFontTx/>
              <a:buNone/>
              <a:defRPr sz="1400" b="0">
                <a:solidFill>
                  <a:schemeClr val="bg1"/>
                </a:solidFill>
                <a:effectLst/>
                <a:latin typeface="+mn-lt"/>
              </a:defRPr>
            </a:lvl1pPr>
          </a:lstStyle>
          <a:p>
            <a:pPr lvl="0"/>
            <a:endParaRPr lang="en-US"/>
          </a:p>
        </p:txBody>
      </p:sp>
    </p:spTree>
    <p:extLst>
      <p:ext uri="{BB962C8B-B14F-4D97-AF65-F5344CB8AC3E}">
        <p14:creationId xmlns:p14="http://schemas.microsoft.com/office/powerpoint/2010/main" val="12260106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9" name="Rectangle 18"/>
          <p:cNvSpPr/>
          <p:nvPr userDrawn="1"/>
        </p:nvSpPr>
        <p:spPr>
          <a:xfrm>
            <a:off x="0" y="0"/>
            <a:ext cx="12192000" cy="6858000"/>
          </a:xfrm>
          <a:prstGeom prst="rect">
            <a:avLst/>
          </a:prstGeom>
          <a:gradFill flip="none" rotWithShape="1">
            <a:gsLst>
              <a:gs pos="23000">
                <a:schemeClr val="tx1"/>
              </a:gs>
              <a:gs pos="100000">
                <a:schemeClr val="tx1">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4630695" y="6351776"/>
            <a:ext cx="2930610" cy="230832"/>
          </a:xfrm>
          <a:prstGeom prst="rect">
            <a:avLst/>
          </a:prstGeom>
        </p:spPr>
        <p:txBody>
          <a:bodyPr wrap="none">
            <a:spAutoFit/>
          </a:bodyPr>
          <a:lstStyle/>
          <a:p>
            <a:pPr algn="ctr"/>
            <a:r>
              <a:rPr lang="en-US" sz="900" b="0" i="0" kern="1200">
                <a:solidFill>
                  <a:schemeClr val="bg1"/>
                </a:solidFill>
                <a:effectLst/>
                <a:latin typeface="+mn-lt"/>
                <a:ea typeface="+mn-ea"/>
                <a:cs typeface="+mn-cs"/>
              </a:rPr>
              <a:t>© 2021 Daniel J. Brown, L.L.C. All rights reserved.</a:t>
            </a:r>
            <a:endParaRPr lang="en-US" sz="300">
              <a:solidFill>
                <a:schemeClr val="bg1"/>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8541" y="495837"/>
            <a:ext cx="2733458" cy="5866327"/>
          </a:xfrm>
          <a:prstGeom prst="rect">
            <a:avLst/>
          </a:prstGeom>
        </p:spPr>
      </p:pic>
      <p:sp>
        <p:nvSpPr>
          <p:cNvPr id="11" name="Text Placeholder 7"/>
          <p:cNvSpPr>
            <a:spLocks noGrp="1"/>
          </p:cNvSpPr>
          <p:nvPr>
            <p:ph type="body" sz="quarter" idx="16"/>
          </p:nvPr>
        </p:nvSpPr>
        <p:spPr>
          <a:xfrm>
            <a:off x="1436059" y="4715788"/>
            <a:ext cx="4032860" cy="256316"/>
          </a:xfrm>
          <a:prstGeom prst="rect">
            <a:avLst/>
          </a:prstGeom>
        </p:spPr>
        <p:txBody>
          <a:bodyPr/>
          <a:lstStyle>
            <a:lvl1pPr marL="0" indent="0" algn="l">
              <a:buFontTx/>
              <a:buNone/>
              <a:defRPr sz="1400" b="0">
                <a:solidFill>
                  <a:schemeClr val="bg1"/>
                </a:solidFill>
                <a:effectLst/>
                <a:latin typeface="+mn-lt"/>
              </a:defRPr>
            </a:lvl1pPr>
          </a:lstStyle>
          <a:p>
            <a:pPr lvl="0"/>
            <a:endParaRPr lang="en-US"/>
          </a:p>
        </p:txBody>
      </p:sp>
      <p:sp>
        <p:nvSpPr>
          <p:cNvPr id="12" name="Text Placeholder 7"/>
          <p:cNvSpPr>
            <a:spLocks noGrp="1"/>
          </p:cNvSpPr>
          <p:nvPr>
            <p:ph type="body" sz="quarter" idx="17"/>
          </p:nvPr>
        </p:nvSpPr>
        <p:spPr>
          <a:xfrm>
            <a:off x="1436059" y="5065198"/>
            <a:ext cx="4032860" cy="256316"/>
          </a:xfrm>
          <a:prstGeom prst="rect">
            <a:avLst/>
          </a:prstGeom>
        </p:spPr>
        <p:txBody>
          <a:bodyPr/>
          <a:lstStyle>
            <a:lvl1pPr marL="0" indent="0" algn="l">
              <a:buFontTx/>
              <a:buNone/>
              <a:defRPr sz="1400" b="0">
                <a:solidFill>
                  <a:schemeClr val="bg1"/>
                </a:solidFill>
                <a:effectLst/>
                <a:latin typeface="+mn-lt"/>
              </a:defRPr>
            </a:lvl1pPr>
          </a:lstStyle>
          <a:p>
            <a:pPr lvl="0"/>
            <a:endParaRPr lang="en-US"/>
          </a:p>
        </p:txBody>
      </p:sp>
      <p:sp>
        <p:nvSpPr>
          <p:cNvPr id="13" name="Text Placeholder 7"/>
          <p:cNvSpPr>
            <a:spLocks noGrp="1"/>
          </p:cNvSpPr>
          <p:nvPr>
            <p:ph type="body" sz="quarter" idx="18"/>
          </p:nvPr>
        </p:nvSpPr>
        <p:spPr>
          <a:xfrm>
            <a:off x="1436059" y="5414608"/>
            <a:ext cx="4032860" cy="256316"/>
          </a:xfrm>
          <a:prstGeom prst="rect">
            <a:avLst/>
          </a:prstGeom>
        </p:spPr>
        <p:txBody>
          <a:bodyPr/>
          <a:lstStyle>
            <a:lvl1pPr marL="0" indent="0" algn="l">
              <a:buFontTx/>
              <a:buNone/>
              <a:defRPr sz="1400" b="0">
                <a:solidFill>
                  <a:schemeClr val="bg1"/>
                </a:solidFill>
                <a:effectLst/>
                <a:latin typeface="+mn-lt"/>
              </a:defRPr>
            </a:lvl1pPr>
          </a:lstStyle>
          <a:p>
            <a:pPr lvl="0"/>
            <a:endParaRPr lang="en-US"/>
          </a:p>
        </p:txBody>
      </p:sp>
      <p:sp>
        <p:nvSpPr>
          <p:cNvPr id="14" name="Text Placeholder 7"/>
          <p:cNvSpPr>
            <a:spLocks noGrp="1"/>
          </p:cNvSpPr>
          <p:nvPr>
            <p:ph type="body" sz="quarter" idx="19"/>
          </p:nvPr>
        </p:nvSpPr>
        <p:spPr>
          <a:xfrm>
            <a:off x="1029305" y="3171400"/>
            <a:ext cx="4495731" cy="346027"/>
          </a:xfrm>
          <a:prstGeom prst="rect">
            <a:avLst/>
          </a:prstGeom>
        </p:spPr>
        <p:txBody>
          <a:bodyPr/>
          <a:lstStyle>
            <a:lvl1pPr marL="0" indent="0" algn="l">
              <a:buFontTx/>
              <a:buNone/>
              <a:defRPr sz="2400" b="0">
                <a:solidFill>
                  <a:schemeClr val="accent1"/>
                </a:solidFill>
                <a:effectLst>
                  <a:outerShdw blurRad="38100" dist="38100" dir="2700000" algn="tl">
                    <a:srgbClr val="000000">
                      <a:alpha val="43137"/>
                    </a:srgbClr>
                  </a:outerShdw>
                </a:effectLst>
                <a:latin typeface="+mj-lt"/>
              </a:defRPr>
            </a:lvl1pPr>
          </a:lstStyle>
          <a:p>
            <a:pPr lvl="0"/>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2338" y="4719828"/>
            <a:ext cx="209229" cy="277703"/>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2338" y="5090256"/>
            <a:ext cx="228098" cy="233418"/>
          </a:xfrm>
          <a:prstGeom prst="rect">
            <a:avLst/>
          </a:prstGeom>
          <a:effectLst>
            <a:outerShdw blurRad="50800" dist="38100" dir="2700000" algn="tl" rotWithShape="0">
              <a:prstClr val="black">
                <a:alpha val="40000"/>
              </a:prstClr>
            </a:outerShdw>
          </a:effectLst>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2338" y="5417690"/>
            <a:ext cx="239044" cy="239044"/>
          </a:xfrm>
          <a:prstGeom prst="rect">
            <a:avLst/>
          </a:prstGeom>
          <a:effectLst>
            <a:outerShdw blurRad="50800" dist="38100" dir="2700000" algn="tl" rotWithShape="0">
              <a:prstClr val="black">
                <a:alpha val="40000"/>
              </a:prstClr>
            </a:outerShdw>
          </a:effectLst>
        </p:spPr>
      </p:pic>
      <p:sp>
        <p:nvSpPr>
          <p:cNvPr id="18" name="Text Placeholder 7"/>
          <p:cNvSpPr>
            <a:spLocks noGrp="1"/>
          </p:cNvSpPr>
          <p:nvPr>
            <p:ph type="body" sz="quarter" idx="20"/>
          </p:nvPr>
        </p:nvSpPr>
        <p:spPr>
          <a:xfrm>
            <a:off x="1029305" y="3696235"/>
            <a:ext cx="4495732" cy="656823"/>
          </a:xfrm>
          <a:prstGeom prst="rect">
            <a:avLst/>
          </a:prstGeom>
        </p:spPr>
        <p:txBody>
          <a:bodyPr/>
          <a:lstStyle>
            <a:lvl1pPr marL="0" indent="0" algn="l">
              <a:buFontTx/>
              <a:buNone/>
              <a:defRPr sz="1400" b="0">
                <a:solidFill>
                  <a:schemeClr val="bg1"/>
                </a:solidFill>
                <a:effectLst/>
                <a:latin typeface="+mn-lt"/>
              </a:defRPr>
            </a:lvl1pPr>
          </a:lstStyle>
          <a:p>
            <a:pPr lvl="0"/>
            <a:endParaRPr lang="en-US"/>
          </a:p>
        </p:txBody>
      </p:sp>
      <p:pic>
        <p:nvPicPr>
          <p:cNvPr id="20" name="Picture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06580" y="1248966"/>
            <a:ext cx="3928056" cy="1107711"/>
          </a:xfrm>
          <a:prstGeom prst="rect">
            <a:avLst/>
          </a:prstGeom>
        </p:spPr>
      </p:pic>
    </p:spTree>
    <p:extLst>
      <p:ext uri="{BB962C8B-B14F-4D97-AF65-F5344CB8AC3E}">
        <p14:creationId xmlns:p14="http://schemas.microsoft.com/office/powerpoint/2010/main" val="741787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ext Placeholder 10"/>
          <p:cNvSpPr>
            <a:spLocks noGrp="1"/>
          </p:cNvSpPr>
          <p:nvPr>
            <p:ph type="body" sz="quarter" idx="11"/>
          </p:nvPr>
        </p:nvSpPr>
        <p:spPr>
          <a:xfrm>
            <a:off x="867178" y="607140"/>
            <a:ext cx="10457644" cy="487561"/>
          </a:xfrm>
          <a:prstGeom prst="rect">
            <a:avLst/>
          </a:prstGeom>
        </p:spPr>
        <p:txBody>
          <a:bodyPr/>
          <a:lstStyle>
            <a:lvl1pPr marL="0" indent="0" algn="ctr">
              <a:buFontTx/>
              <a:buNone/>
              <a:defRPr sz="3200" b="1" spc="0" baseline="0">
                <a:solidFill>
                  <a:schemeClr val="tx1"/>
                </a:solidFill>
                <a:effectLst/>
                <a:latin typeface="+mj-lt"/>
              </a:defRPr>
            </a:lvl1pPr>
          </a:lstStyle>
          <a:p>
            <a:pPr lvl="0"/>
            <a:endParaRPr lang="en-US"/>
          </a:p>
        </p:txBody>
      </p:sp>
      <p:sp>
        <p:nvSpPr>
          <p:cNvPr id="18" name="Chart Placeholder 2"/>
          <p:cNvSpPr>
            <a:spLocks noGrp="1"/>
          </p:cNvSpPr>
          <p:nvPr>
            <p:ph type="chart" sz="quarter" idx="12"/>
          </p:nvPr>
        </p:nvSpPr>
        <p:spPr>
          <a:xfrm>
            <a:off x="4422467" y="1981824"/>
            <a:ext cx="2044341" cy="2044341"/>
          </a:xfrm>
          <a:prstGeom prst="rect">
            <a:avLst/>
          </a:prstGeom>
        </p:spPr>
        <p:txBody>
          <a:bodyPr/>
          <a:lstStyle>
            <a:lvl1pPr marL="0" indent="0" algn="ctr">
              <a:buFontTx/>
              <a:buNone/>
              <a:defRPr>
                <a:solidFill>
                  <a:srgbClr val="5C5B5A"/>
                </a:solidFill>
                <a:latin typeface="+mn-lt"/>
                <a:cs typeface="Ideal Sans Light" pitchFamily="50" charset="0"/>
              </a:defRPr>
            </a:lvl1pPr>
          </a:lstStyle>
          <a:p>
            <a:endParaRPr lang="en-US"/>
          </a:p>
        </p:txBody>
      </p:sp>
      <p:sp>
        <p:nvSpPr>
          <p:cNvPr id="19" name="Text Placeholder 7"/>
          <p:cNvSpPr>
            <a:spLocks noGrp="1"/>
          </p:cNvSpPr>
          <p:nvPr>
            <p:ph type="body" sz="quarter" idx="51" hasCustomPrompt="1"/>
          </p:nvPr>
        </p:nvSpPr>
        <p:spPr>
          <a:xfrm>
            <a:off x="4422467" y="4775639"/>
            <a:ext cx="2044341" cy="562654"/>
          </a:xfrm>
          <a:prstGeom prst="rect">
            <a:avLst/>
          </a:prstGeom>
          <a:noFill/>
        </p:spPr>
        <p:txBody>
          <a:bodyPr/>
          <a:lstStyle>
            <a:lvl1pPr marL="0" indent="0" algn="ctr">
              <a:buFontTx/>
              <a:buNone/>
              <a:defRPr sz="1200" b="0" baseline="0">
                <a:solidFill>
                  <a:schemeClr val="tx1">
                    <a:lumMod val="75000"/>
                    <a:lumOff val="25000"/>
                  </a:schemeClr>
                </a:solidFill>
                <a:latin typeface="+mn-lt"/>
                <a:ea typeface="Metropolis Light" panose="00000500000000000000" pitchFamily="50" charset="0"/>
                <a:cs typeface="Open Sans Light" panose="020B0306030504020204" pitchFamily="34" charset="0"/>
              </a:defRPr>
            </a:lvl1pPr>
          </a:lstStyle>
          <a:p>
            <a:pPr lvl="0"/>
            <a:r>
              <a:rPr lang="en-US"/>
              <a:t>Your Text Here…</a:t>
            </a:r>
          </a:p>
        </p:txBody>
      </p:sp>
      <p:sp>
        <p:nvSpPr>
          <p:cNvPr id="20" name="Text Placeholder 7"/>
          <p:cNvSpPr>
            <a:spLocks noGrp="1"/>
          </p:cNvSpPr>
          <p:nvPr>
            <p:ph type="body" sz="quarter" idx="52" hasCustomPrompt="1"/>
          </p:nvPr>
        </p:nvSpPr>
        <p:spPr>
          <a:xfrm>
            <a:off x="4422467" y="4188316"/>
            <a:ext cx="2044341" cy="510049"/>
          </a:xfrm>
          <a:prstGeom prst="rect">
            <a:avLst/>
          </a:prstGeom>
          <a:noFill/>
        </p:spPr>
        <p:txBody>
          <a:bodyPr/>
          <a:lstStyle>
            <a:lvl1pPr marL="0" indent="0" algn="ctr">
              <a:buFontTx/>
              <a:buNone/>
              <a:defRPr sz="3600" b="0" baseline="0">
                <a:solidFill>
                  <a:schemeClr val="accent1"/>
                </a:solidFill>
                <a:latin typeface="+mj-lt"/>
                <a:ea typeface="Metropolis Medium" panose="00000600000000000000" pitchFamily="50" charset="0"/>
                <a:cs typeface="Open Sans" panose="020B0606030504020204" pitchFamily="34" charset="0"/>
              </a:defRPr>
            </a:lvl1pPr>
          </a:lstStyle>
          <a:p>
            <a:pPr lvl="0"/>
            <a:r>
              <a:rPr lang="en-US"/>
              <a:t>%</a:t>
            </a:r>
          </a:p>
        </p:txBody>
      </p:sp>
      <p:sp>
        <p:nvSpPr>
          <p:cNvPr id="21" name="Text Placeholder 7"/>
          <p:cNvSpPr>
            <a:spLocks noGrp="1"/>
          </p:cNvSpPr>
          <p:nvPr>
            <p:ph type="body" sz="quarter" idx="53" hasCustomPrompt="1"/>
          </p:nvPr>
        </p:nvSpPr>
        <p:spPr>
          <a:xfrm>
            <a:off x="5013194" y="2722667"/>
            <a:ext cx="862886" cy="562654"/>
          </a:xfrm>
          <a:prstGeom prst="rect">
            <a:avLst/>
          </a:prstGeom>
          <a:noFill/>
        </p:spPr>
        <p:txBody>
          <a:bodyPr anchor="ctr" anchorCtr="0"/>
          <a:lstStyle>
            <a:lvl1pPr marL="0" indent="0" algn="ctr">
              <a:buFontTx/>
              <a:buNone/>
              <a:defRPr sz="1900" b="0" baseline="0">
                <a:solidFill>
                  <a:schemeClr val="tx1">
                    <a:lumMod val="75000"/>
                    <a:lumOff val="25000"/>
                  </a:schemeClr>
                </a:solidFill>
                <a:latin typeface="+mj-lt"/>
                <a:ea typeface="Metropolis Light" panose="00000500000000000000" pitchFamily="50" charset="0"/>
                <a:cs typeface="Open Sans Light" panose="020B0306030504020204" pitchFamily="34" charset="0"/>
              </a:defRPr>
            </a:lvl1pPr>
          </a:lstStyle>
          <a:p>
            <a:pPr lvl="0"/>
            <a:r>
              <a:rPr lang="en-US"/>
              <a:t>Text</a:t>
            </a:r>
          </a:p>
        </p:txBody>
      </p:sp>
      <p:sp>
        <p:nvSpPr>
          <p:cNvPr id="22" name="Chart Placeholder 2"/>
          <p:cNvSpPr>
            <a:spLocks noGrp="1"/>
          </p:cNvSpPr>
          <p:nvPr>
            <p:ph type="chart" sz="quarter" idx="54"/>
          </p:nvPr>
        </p:nvSpPr>
        <p:spPr>
          <a:xfrm>
            <a:off x="6851474" y="1981824"/>
            <a:ext cx="2044341" cy="2044341"/>
          </a:xfrm>
          <a:prstGeom prst="rect">
            <a:avLst/>
          </a:prstGeom>
        </p:spPr>
        <p:txBody>
          <a:bodyPr/>
          <a:lstStyle>
            <a:lvl1pPr marL="0" indent="0" algn="ctr">
              <a:buFontTx/>
              <a:buNone/>
              <a:defRPr>
                <a:solidFill>
                  <a:srgbClr val="5C5B5A"/>
                </a:solidFill>
                <a:latin typeface="+mn-lt"/>
                <a:cs typeface="Ideal Sans Light" pitchFamily="50" charset="0"/>
              </a:defRPr>
            </a:lvl1pPr>
          </a:lstStyle>
          <a:p>
            <a:endParaRPr lang="en-US"/>
          </a:p>
        </p:txBody>
      </p:sp>
      <p:sp>
        <p:nvSpPr>
          <p:cNvPr id="23" name="Text Placeholder 7"/>
          <p:cNvSpPr>
            <a:spLocks noGrp="1"/>
          </p:cNvSpPr>
          <p:nvPr>
            <p:ph type="body" sz="quarter" idx="55" hasCustomPrompt="1"/>
          </p:nvPr>
        </p:nvSpPr>
        <p:spPr>
          <a:xfrm>
            <a:off x="6851474" y="4775639"/>
            <a:ext cx="2044341" cy="562654"/>
          </a:xfrm>
          <a:prstGeom prst="rect">
            <a:avLst/>
          </a:prstGeom>
          <a:noFill/>
        </p:spPr>
        <p:txBody>
          <a:bodyPr/>
          <a:lstStyle>
            <a:lvl1pPr marL="0" indent="0" algn="ctr">
              <a:buFontTx/>
              <a:buNone/>
              <a:defRPr sz="1200" b="0" baseline="0">
                <a:solidFill>
                  <a:schemeClr val="tx1">
                    <a:lumMod val="75000"/>
                    <a:lumOff val="25000"/>
                  </a:schemeClr>
                </a:solidFill>
                <a:latin typeface="+mn-lt"/>
                <a:ea typeface="Metropolis Light" panose="00000500000000000000" pitchFamily="50" charset="0"/>
                <a:cs typeface="Open Sans Light" panose="020B0306030504020204" pitchFamily="34" charset="0"/>
              </a:defRPr>
            </a:lvl1pPr>
          </a:lstStyle>
          <a:p>
            <a:pPr lvl="0"/>
            <a:r>
              <a:rPr lang="en-US"/>
              <a:t>Your Text Here…</a:t>
            </a:r>
          </a:p>
        </p:txBody>
      </p:sp>
      <p:sp>
        <p:nvSpPr>
          <p:cNvPr id="24" name="Text Placeholder 7"/>
          <p:cNvSpPr>
            <a:spLocks noGrp="1"/>
          </p:cNvSpPr>
          <p:nvPr>
            <p:ph type="body" sz="quarter" idx="56" hasCustomPrompt="1"/>
          </p:nvPr>
        </p:nvSpPr>
        <p:spPr>
          <a:xfrm>
            <a:off x="6851474" y="4188316"/>
            <a:ext cx="2044341" cy="510049"/>
          </a:xfrm>
          <a:prstGeom prst="rect">
            <a:avLst/>
          </a:prstGeom>
          <a:noFill/>
        </p:spPr>
        <p:txBody>
          <a:bodyPr/>
          <a:lstStyle>
            <a:lvl1pPr marL="0" indent="0" algn="ctr">
              <a:buFontTx/>
              <a:buNone/>
              <a:defRPr sz="3600" b="0" baseline="0">
                <a:solidFill>
                  <a:schemeClr val="accent2"/>
                </a:solidFill>
                <a:latin typeface="+mj-lt"/>
                <a:ea typeface="Metropolis Medium" panose="00000600000000000000" pitchFamily="50" charset="0"/>
                <a:cs typeface="Open Sans" panose="020B0606030504020204" pitchFamily="34" charset="0"/>
              </a:defRPr>
            </a:lvl1pPr>
          </a:lstStyle>
          <a:p>
            <a:pPr lvl="0"/>
            <a:r>
              <a:rPr lang="en-US"/>
              <a:t>%</a:t>
            </a:r>
          </a:p>
        </p:txBody>
      </p:sp>
      <p:sp>
        <p:nvSpPr>
          <p:cNvPr id="25" name="Text Placeholder 7"/>
          <p:cNvSpPr>
            <a:spLocks noGrp="1"/>
          </p:cNvSpPr>
          <p:nvPr>
            <p:ph type="body" sz="quarter" idx="57" hasCustomPrompt="1"/>
          </p:nvPr>
        </p:nvSpPr>
        <p:spPr>
          <a:xfrm>
            <a:off x="7442201" y="2722667"/>
            <a:ext cx="862886" cy="562654"/>
          </a:xfrm>
          <a:prstGeom prst="rect">
            <a:avLst/>
          </a:prstGeom>
          <a:noFill/>
        </p:spPr>
        <p:txBody>
          <a:bodyPr anchor="ctr" anchorCtr="0"/>
          <a:lstStyle>
            <a:lvl1pPr marL="0" indent="0" algn="ctr">
              <a:buFontTx/>
              <a:buNone/>
              <a:defRPr sz="1900" b="0" baseline="0">
                <a:solidFill>
                  <a:schemeClr val="tx1">
                    <a:lumMod val="75000"/>
                    <a:lumOff val="25000"/>
                  </a:schemeClr>
                </a:solidFill>
                <a:latin typeface="+mj-lt"/>
                <a:ea typeface="Metropolis Light" panose="00000500000000000000" pitchFamily="50" charset="0"/>
                <a:cs typeface="Open Sans Light" panose="020B0306030504020204" pitchFamily="34" charset="0"/>
              </a:defRPr>
            </a:lvl1pPr>
          </a:lstStyle>
          <a:p>
            <a:pPr lvl="0"/>
            <a:r>
              <a:rPr lang="en-US"/>
              <a:t>Text</a:t>
            </a:r>
          </a:p>
        </p:txBody>
      </p:sp>
      <p:sp>
        <p:nvSpPr>
          <p:cNvPr id="26" name="Chart Placeholder 2"/>
          <p:cNvSpPr>
            <a:spLocks noGrp="1"/>
          </p:cNvSpPr>
          <p:nvPr>
            <p:ph type="chart" sz="quarter" idx="58"/>
          </p:nvPr>
        </p:nvSpPr>
        <p:spPr>
          <a:xfrm>
            <a:off x="9280481" y="1981824"/>
            <a:ext cx="2044341" cy="2044341"/>
          </a:xfrm>
          <a:prstGeom prst="rect">
            <a:avLst/>
          </a:prstGeom>
        </p:spPr>
        <p:txBody>
          <a:bodyPr/>
          <a:lstStyle>
            <a:lvl1pPr marL="0" indent="0" algn="ctr">
              <a:buFontTx/>
              <a:buNone/>
              <a:defRPr>
                <a:solidFill>
                  <a:srgbClr val="5C5B5A"/>
                </a:solidFill>
                <a:latin typeface="+mn-lt"/>
                <a:cs typeface="Ideal Sans Light" pitchFamily="50" charset="0"/>
              </a:defRPr>
            </a:lvl1pPr>
          </a:lstStyle>
          <a:p>
            <a:endParaRPr lang="en-US"/>
          </a:p>
        </p:txBody>
      </p:sp>
      <p:sp>
        <p:nvSpPr>
          <p:cNvPr id="27" name="Text Placeholder 7"/>
          <p:cNvSpPr>
            <a:spLocks noGrp="1"/>
          </p:cNvSpPr>
          <p:nvPr>
            <p:ph type="body" sz="quarter" idx="59" hasCustomPrompt="1"/>
          </p:nvPr>
        </p:nvSpPr>
        <p:spPr>
          <a:xfrm>
            <a:off x="9280481" y="4775639"/>
            <a:ext cx="2044341" cy="562654"/>
          </a:xfrm>
          <a:prstGeom prst="rect">
            <a:avLst/>
          </a:prstGeom>
          <a:noFill/>
        </p:spPr>
        <p:txBody>
          <a:bodyPr/>
          <a:lstStyle>
            <a:lvl1pPr marL="0" indent="0" algn="ctr">
              <a:buFontTx/>
              <a:buNone/>
              <a:defRPr sz="1200" b="0" baseline="0">
                <a:solidFill>
                  <a:schemeClr val="tx1">
                    <a:lumMod val="75000"/>
                    <a:lumOff val="25000"/>
                  </a:schemeClr>
                </a:solidFill>
                <a:latin typeface="+mn-lt"/>
                <a:ea typeface="Metropolis Light" panose="00000500000000000000" pitchFamily="50" charset="0"/>
                <a:cs typeface="Open Sans Light" panose="020B0306030504020204" pitchFamily="34" charset="0"/>
              </a:defRPr>
            </a:lvl1pPr>
          </a:lstStyle>
          <a:p>
            <a:pPr lvl="0"/>
            <a:r>
              <a:rPr lang="en-US"/>
              <a:t>Your Text Here…</a:t>
            </a:r>
          </a:p>
        </p:txBody>
      </p:sp>
      <p:sp>
        <p:nvSpPr>
          <p:cNvPr id="28" name="Text Placeholder 7"/>
          <p:cNvSpPr>
            <a:spLocks noGrp="1"/>
          </p:cNvSpPr>
          <p:nvPr>
            <p:ph type="body" sz="quarter" idx="60" hasCustomPrompt="1"/>
          </p:nvPr>
        </p:nvSpPr>
        <p:spPr>
          <a:xfrm>
            <a:off x="9280481" y="4188316"/>
            <a:ext cx="2044341" cy="510049"/>
          </a:xfrm>
          <a:prstGeom prst="rect">
            <a:avLst/>
          </a:prstGeom>
          <a:noFill/>
        </p:spPr>
        <p:txBody>
          <a:bodyPr/>
          <a:lstStyle>
            <a:lvl1pPr marL="0" indent="0" algn="ctr">
              <a:buFontTx/>
              <a:buNone/>
              <a:defRPr sz="3600" b="0" baseline="0">
                <a:solidFill>
                  <a:schemeClr val="accent3"/>
                </a:solidFill>
                <a:latin typeface="+mj-lt"/>
                <a:ea typeface="Metropolis Medium" panose="00000600000000000000" pitchFamily="50" charset="0"/>
                <a:cs typeface="Open Sans" panose="020B0606030504020204" pitchFamily="34" charset="0"/>
              </a:defRPr>
            </a:lvl1pPr>
          </a:lstStyle>
          <a:p>
            <a:pPr lvl="0"/>
            <a:r>
              <a:rPr lang="en-US"/>
              <a:t>%</a:t>
            </a:r>
          </a:p>
        </p:txBody>
      </p:sp>
      <p:sp>
        <p:nvSpPr>
          <p:cNvPr id="29" name="Text Placeholder 7"/>
          <p:cNvSpPr>
            <a:spLocks noGrp="1"/>
          </p:cNvSpPr>
          <p:nvPr>
            <p:ph type="body" sz="quarter" idx="61" hasCustomPrompt="1"/>
          </p:nvPr>
        </p:nvSpPr>
        <p:spPr>
          <a:xfrm>
            <a:off x="9871208" y="2722667"/>
            <a:ext cx="862886" cy="562654"/>
          </a:xfrm>
          <a:prstGeom prst="rect">
            <a:avLst/>
          </a:prstGeom>
          <a:noFill/>
        </p:spPr>
        <p:txBody>
          <a:bodyPr anchor="ctr" anchorCtr="0"/>
          <a:lstStyle>
            <a:lvl1pPr marL="0" indent="0" algn="ctr">
              <a:buFontTx/>
              <a:buNone/>
              <a:defRPr sz="1900" b="0" baseline="0">
                <a:solidFill>
                  <a:schemeClr val="tx1">
                    <a:lumMod val="75000"/>
                    <a:lumOff val="25000"/>
                  </a:schemeClr>
                </a:solidFill>
                <a:latin typeface="+mj-lt"/>
                <a:ea typeface="Metropolis Light" panose="00000500000000000000" pitchFamily="50" charset="0"/>
                <a:cs typeface="Open Sans Light" panose="020B0306030504020204" pitchFamily="34" charset="0"/>
              </a:defRPr>
            </a:lvl1pPr>
          </a:lstStyle>
          <a:p>
            <a:pPr lvl="0"/>
            <a:r>
              <a:rPr lang="en-US"/>
              <a:t>Text</a:t>
            </a:r>
          </a:p>
        </p:txBody>
      </p:sp>
      <p:sp>
        <p:nvSpPr>
          <p:cNvPr id="44" name="Text Placeholder 7"/>
          <p:cNvSpPr>
            <a:spLocks noGrp="1"/>
          </p:cNvSpPr>
          <p:nvPr>
            <p:ph type="body" sz="quarter" idx="62" hasCustomPrompt="1"/>
          </p:nvPr>
        </p:nvSpPr>
        <p:spPr>
          <a:xfrm>
            <a:off x="1206766" y="2356644"/>
            <a:ext cx="2974895" cy="562654"/>
          </a:xfrm>
          <a:prstGeom prst="rect">
            <a:avLst/>
          </a:prstGeom>
          <a:noFill/>
        </p:spPr>
        <p:txBody>
          <a:bodyPr/>
          <a:lstStyle>
            <a:lvl1pPr marL="0" indent="0" algn="l">
              <a:buFontTx/>
              <a:buNone/>
              <a:defRPr sz="1200" b="0" baseline="0">
                <a:solidFill>
                  <a:schemeClr val="tx1">
                    <a:lumMod val="75000"/>
                    <a:lumOff val="25000"/>
                  </a:schemeClr>
                </a:solidFill>
                <a:latin typeface="+mn-lt"/>
                <a:ea typeface="Metropolis Light" panose="00000500000000000000" pitchFamily="50" charset="0"/>
                <a:cs typeface="Open Sans Light" panose="020B0306030504020204" pitchFamily="34" charset="0"/>
              </a:defRPr>
            </a:lvl1pPr>
          </a:lstStyle>
          <a:p>
            <a:pPr lvl="0"/>
            <a:r>
              <a:rPr lang="en-US"/>
              <a:t>Your Text Here…</a:t>
            </a:r>
          </a:p>
        </p:txBody>
      </p:sp>
      <p:sp>
        <p:nvSpPr>
          <p:cNvPr id="45" name="Text Placeholder 7"/>
          <p:cNvSpPr>
            <a:spLocks noGrp="1"/>
          </p:cNvSpPr>
          <p:nvPr>
            <p:ph type="body" sz="quarter" idx="63" hasCustomPrompt="1"/>
          </p:nvPr>
        </p:nvSpPr>
        <p:spPr>
          <a:xfrm>
            <a:off x="1206766" y="2014023"/>
            <a:ext cx="2974895" cy="264684"/>
          </a:xfrm>
          <a:prstGeom prst="rect">
            <a:avLst/>
          </a:prstGeom>
          <a:noFill/>
        </p:spPr>
        <p:txBody>
          <a:bodyPr/>
          <a:lstStyle>
            <a:lvl1pPr marL="0" indent="0" algn="l">
              <a:buFontTx/>
              <a:buNone/>
              <a:defRPr sz="1800" b="0" baseline="0">
                <a:solidFill>
                  <a:schemeClr val="accent1"/>
                </a:solidFill>
                <a:latin typeface="+mj-lt"/>
                <a:ea typeface="Metropolis Medium" panose="00000600000000000000" pitchFamily="50" charset="0"/>
                <a:cs typeface="Open Sans" panose="020B0606030504020204" pitchFamily="34" charset="0"/>
              </a:defRPr>
            </a:lvl1pPr>
          </a:lstStyle>
          <a:p>
            <a:pPr lvl="0"/>
            <a:r>
              <a:rPr lang="en-US"/>
              <a:t>YOUR TEXT HERE…</a:t>
            </a:r>
          </a:p>
        </p:txBody>
      </p:sp>
      <p:sp>
        <p:nvSpPr>
          <p:cNvPr id="46" name="Text Placeholder 7"/>
          <p:cNvSpPr>
            <a:spLocks noGrp="1"/>
          </p:cNvSpPr>
          <p:nvPr>
            <p:ph type="body" sz="quarter" idx="64" hasCustomPrompt="1"/>
          </p:nvPr>
        </p:nvSpPr>
        <p:spPr>
          <a:xfrm>
            <a:off x="1206766" y="3549724"/>
            <a:ext cx="2974895" cy="562654"/>
          </a:xfrm>
          <a:prstGeom prst="rect">
            <a:avLst/>
          </a:prstGeom>
          <a:noFill/>
        </p:spPr>
        <p:txBody>
          <a:bodyPr/>
          <a:lstStyle>
            <a:lvl1pPr marL="0" indent="0" algn="l">
              <a:buFontTx/>
              <a:buNone/>
              <a:defRPr sz="1200" b="0" baseline="0">
                <a:solidFill>
                  <a:schemeClr val="tx1">
                    <a:lumMod val="75000"/>
                    <a:lumOff val="25000"/>
                  </a:schemeClr>
                </a:solidFill>
                <a:latin typeface="+mn-lt"/>
                <a:ea typeface="Metropolis Light" panose="00000500000000000000" pitchFamily="50" charset="0"/>
                <a:cs typeface="Open Sans Light" panose="020B0306030504020204" pitchFamily="34" charset="0"/>
              </a:defRPr>
            </a:lvl1pPr>
          </a:lstStyle>
          <a:p>
            <a:pPr lvl="0"/>
            <a:r>
              <a:rPr lang="en-US"/>
              <a:t>Your Text Here…</a:t>
            </a:r>
          </a:p>
        </p:txBody>
      </p:sp>
      <p:sp>
        <p:nvSpPr>
          <p:cNvPr id="47" name="Text Placeholder 7"/>
          <p:cNvSpPr>
            <a:spLocks noGrp="1"/>
          </p:cNvSpPr>
          <p:nvPr>
            <p:ph type="body" sz="quarter" idx="65" hasCustomPrompt="1"/>
          </p:nvPr>
        </p:nvSpPr>
        <p:spPr>
          <a:xfrm>
            <a:off x="1206766" y="3207103"/>
            <a:ext cx="2974895" cy="264684"/>
          </a:xfrm>
          <a:prstGeom prst="rect">
            <a:avLst/>
          </a:prstGeom>
          <a:noFill/>
        </p:spPr>
        <p:txBody>
          <a:bodyPr/>
          <a:lstStyle>
            <a:lvl1pPr marL="0" indent="0" algn="l">
              <a:buFontTx/>
              <a:buNone/>
              <a:defRPr sz="1800" b="0" baseline="0">
                <a:solidFill>
                  <a:schemeClr val="accent2"/>
                </a:solidFill>
                <a:latin typeface="+mj-lt"/>
                <a:ea typeface="Metropolis Medium" panose="00000600000000000000" pitchFamily="50" charset="0"/>
                <a:cs typeface="Open Sans" panose="020B0606030504020204" pitchFamily="34" charset="0"/>
              </a:defRPr>
            </a:lvl1pPr>
          </a:lstStyle>
          <a:p>
            <a:pPr lvl="0"/>
            <a:r>
              <a:rPr lang="en-US"/>
              <a:t>YOUR TEXT HERE…</a:t>
            </a:r>
          </a:p>
        </p:txBody>
      </p:sp>
      <p:sp>
        <p:nvSpPr>
          <p:cNvPr id="48" name="Text Placeholder 7"/>
          <p:cNvSpPr>
            <a:spLocks noGrp="1"/>
          </p:cNvSpPr>
          <p:nvPr>
            <p:ph type="body" sz="quarter" idx="66" hasCustomPrompt="1"/>
          </p:nvPr>
        </p:nvSpPr>
        <p:spPr>
          <a:xfrm>
            <a:off x="1206766" y="4755504"/>
            <a:ext cx="2974895" cy="562654"/>
          </a:xfrm>
          <a:prstGeom prst="rect">
            <a:avLst/>
          </a:prstGeom>
          <a:noFill/>
        </p:spPr>
        <p:txBody>
          <a:bodyPr/>
          <a:lstStyle>
            <a:lvl1pPr marL="0" indent="0" algn="l">
              <a:buFontTx/>
              <a:buNone/>
              <a:defRPr sz="1200" b="0" baseline="0">
                <a:solidFill>
                  <a:schemeClr val="tx1">
                    <a:lumMod val="75000"/>
                    <a:lumOff val="25000"/>
                  </a:schemeClr>
                </a:solidFill>
                <a:latin typeface="+mn-lt"/>
                <a:ea typeface="Metropolis Light" panose="00000500000000000000" pitchFamily="50" charset="0"/>
                <a:cs typeface="Open Sans Light" panose="020B0306030504020204" pitchFamily="34" charset="0"/>
              </a:defRPr>
            </a:lvl1pPr>
          </a:lstStyle>
          <a:p>
            <a:pPr lvl="0"/>
            <a:r>
              <a:rPr lang="en-US"/>
              <a:t>Your Text Here…</a:t>
            </a:r>
          </a:p>
        </p:txBody>
      </p:sp>
      <p:sp>
        <p:nvSpPr>
          <p:cNvPr id="49" name="Text Placeholder 7"/>
          <p:cNvSpPr>
            <a:spLocks noGrp="1"/>
          </p:cNvSpPr>
          <p:nvPr>
            <p:ph type="body" sz="quarter" idx="67" hasCustomPrompt="1"/>
          </p:nvPr>
        </p:nvSpPr>
        <p:spPr>
          <a:xfrm>
            <a:off x="1206766" y="4412883"/>
            <a:ext cx="2974895" cy="264684"/>
          </a:xfrm>
          <a:prstGeom prst="rect">
            <a:avLst/>
          </a:prstGeom>
          <a:noFill/>
        </p:spPr>
        <p:txBody>
          <a:bodyPr/>
          <a:lstStyle>
            <a:lvl1pPr marL="0" indent="0" algn="l">
              <a:buFontTx/>
              <a:buNone/>
              <a:defRPr sz="1800" b="0" baseline="0">
                <a:solidFill>
                  <a:schemeClr val="accent3"/>
                </a:solidFill>
                <a:latin typeface="+mj-lt"/>
                <a:ea typeface="Metropolis Medium" panose="00000600000000000000" pitchFamily="50" charset="0"/>
                <a:cs typeface="Open Sans" panose="020B0606030504020204" pitchFamily="34" charset="0"/>
              </a:defRPr>
            </a:lvl1pPr>
          </a:lstStyle>
          <a:p>
            <a:pPr lvl="0"/>
            <a:r>
              <a:rPr lang="en-US"/>
              <a:t>YOUR TEXT HERE…</a:t>
            </a:r>
          </a:p>
        </p:txBody>
      </p:sp>
      <p:sp>
        <p:nvSpPr>
          <p:cNvPr id="50" name="Oval 49"/>
          <p:cNvSpPr/>
          <p:nvPr userDrawn="1"/>
        </p:nvSpPr>
        <p:spPr>
          <a:xfrm>
            <a:off x="867178" y="2037773"/>
            <a:ext cx="264684" cy="2646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Metropolis Light" panose="00000500000000000000" pitchFamily="50" charset="0"/>
            </a:endParaRPr>
          </a:p>
        </p:txBody>
      </p:sp>
      <p:sp>
        <p:nvSpPr>
          <p:cNvPr id="51" name="Oval 50"/>
          <p:cNvSpPr/>
          <p:nvPr userDrawn="1"/>
        </p:nvSpPr>
        <p:spPr>
          <a:xfrm>
            <a:off x="867178" y="3230853"/>
            <a:ext cx="264684" cy="2646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Metropolis Light" panose="00000500000000000000" pitchFamily="50" charset="0"/>
            </a:endParaRPr>
          </a:p>
        </p:txBody>
      </p:sp>
      <p:sp>
        <p:nvSpPr>
          <p:cNvPr id="52" name="Oval 51"/>
          <p:cNvSpPr/>
          <p:nvPr userDrawn="1"/>
        </p:nvSpPr>
        <p:spPr>
          <a:xfrm>
            <a:off x="867178" y="4435808"/>
            <a:ext cx="264684" cy="2646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Metropolis Light" panose="00000500000000000000" pitchFamily="50" charset="0"/>
            </a:endParaRPr>
          </a:p>
        </p:txBody>
      </p:sp>
    </p:spTree>
    <p:extLst>
      <p:ext uri="{BB962C8B-B14F-4D97-AF65-F5344CB8AC3E}">
        <p14:creationId xmlns:p14="http://schemas.microsoft.com/office/powerpoint/2010/main" val="6508839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10"/>
          <p:cNvSpPr>
            <a:spLocks noGrp="1"/>
          </p:cNvSpPr>
          <p:nvPr>
            <p:ph type="body" sz="quarter" idx="11"/>
          </p:nvPr>
        </p:nvSpPr>
        <p:spPr>
          <a:xfrm>
            <a:off x="867178" y="735930"/>
            <a:ext cx="10457644" cy="487561"/>
          </a:xfrm>
          <a:prstGeom prst="rect">
            <a:avLst/>
          </a:prstGeom>
        </p:spPr>
        <p:txBody>
          <a:bodyPr/>
          <a:lstStyle>
            <a:lvl1pPr marL="0" indent="0" algn="ctr">
              <a:buFontTx/>
              <a:buNone/>
              <a:defRPr sz="3200" b="1" spc="0" baseline="0">
                <a:solidFill>
                  <a:schemeClr val="bg1"/>
                </a:solidFill>
                <a:effectLst>
                  <a:outerShdw blurRad="38100" dist="38100" dir="2700000" algn="tl">
                    <a:srgbClr val="000000">
                      <a:alpha val="43137"/>
                    </a:srgbClr>
                  </a:outerShdw>
                </a:effectLst>
                <a:latin typeface="+mj-lt"/>
              </a:defRPr>
            </a:lvl1pPr>
          </a:lstStyle>
          <a:p>
            <a:pPr lvl="0"/>
            <a:endParaRPr lang="en-US"/>
          </a:p>
        </p:txBody>
      </p:sp>
      <p:sp>
        <p:nvSpPr>
          <p:cNvPr id="8" name="Text Placeholder 10"/>
          <p:cNvSpPr>
            <a:spLocks noGrp="1"/>
          </p:cNvSpPr>
          <p:nvPr>
            <p:ph type="body" sz="quarter" idx="12"/>
          </p:nvPr>
        </p:nvSpPr>
        <p:spPr>
          <a:xfrm>
            <a:off x="867178" y="2137587"/>
            <a:ext cx="10457644" cy="463950"/>
          </a:xfrm>
          <a:prstGeom prst="rect">
            <a:avLst/>
          </a:prstGeom>
        </p:spPr>
        <p:txBody>
          <a:bodyPr/>
          <a:lstStyle>
            <a:lvl1pPr marL="0" indent="0" algn="ctr">
              <a:buFontTx/>
              <a:buNone/>
              <a:defRPr sz="1600" b="0" spc="0" baseline="0">
                <a:solidFill>
                  <a:schemeClr val="bg1"/>
                </a:solidFill>
                <a:effectLst>
                  <a:outerShdw blurRad="38100" dist="38100" dir="2700000" algn="tl">
                    <a:srgbClr val="000000">
                      <a:alpha val="43137"/>
                    </a:srgbClr>
                  </a:outerShdw>
                </a:effectLst>
                <a:latin typeface="+mn-lt"/>
              </a:defRPr>
            </a:lvl1pPr>
          </a:lstStyle>
          <a:p>
            <a:pPr lvl="0"/>
            <a:endParaRPr lang="en-US"/>
          </a:p>
        </p:txBody>
      </p:sp>
      <p:sp>
        <p:nvSpPr>
          <p:cNvPr id="9" name="Text Placeholder 10"/>
          <p:cNvSpPr>
            <a:spLocks noGrp="1"/>
          </p:cNvSpPr>
          <p:nvPr>
            <p:ph type="body" sz="quarter" idx="16"/>
          </p:nvPr>
        </p:nvSpPr>
        <p:spPr>
          <a:xfrm>
            <a:off x="4711521" y="3853579"/>
            <a:ext cx="2768958" cy="1401002"/>
          </a:xfrm>
          <a:prstGeom prst="rect">
            <a:avLst/>
          </a:prstGeom>
        </p:spPr>
        <p:txBody>
          <a:bodyPr/>
          <a:lstStyle>
            <a:lvl1pPr marL="0" indent="0" algn="ctr">
              <a:buFontTx/>
              <a:buNone/>
              <a:defRPr sz="1400" b="0" spc="0" baseline="0">
                <a:solidFill>
                  <a:schemeClr val="accent2"/>
                </a:solidFill>
                <a:effectLst/>
                <a:latin typeface="+mn-lt"/>
              </a:defRPr>
            </a:lvl1pPr>
          </a:lstStyle>
          <a:p>
            <a:pPr lvl="0"/>
            <a:endParaRPr lang="en-US"/>
          </a:p>
        </p:txBody>
      </p:sp>
      <p:sp>
        <p:nvSpPr>
          <p:cNvPr id="10" name="Text Placeholder 10"/>
          <p:cNvSpPr>
            <a:spLocks noGrp="1"/>
          </p:cNvSpPr>
          <p:nvPr>
            <p:ph type="body" sz="quarter" idx="19"/>
          </p:nvPr>
        </p:nvSpPr>
        <p:spPr>
          <a:xfrm>
            <a:off x="1322231" y="3853579"/>
            <a:ext cx="2768958" cy="1401002"/>
          </a:xfrm>
          <a:prstGeom prst="rect">
            <a:avLst/>
          </a:prstGeom>
        </p:spPr>
        <p:txBody>
          <a:bodyPr/>
          <a:lstStyle>
            <a:lvl1pPr marL="0" indent="0" algn="ctr">
              <a:buFontTx/>
              <a:buNone/>
              <a:defRPr sz="1400" b="0" spc="0" baseline="0">
                <a:solidFill>
                  <a:schemeClr val="accent2"/>
                </a:solidFill>
                <a:effectLst/>
                <a:latin typeface="+mn-lt"/>
              </a:defRPr>
            </a:lvl1pPr>
          </a:lstStyle>
          <a:p>
            <a:pPr lvl="0"/>
            <a:endParaRPr lang="en-US"/>
          </a:p>
        </p:txBody>
      </p:sp>
      <p:sp>
        <p:nvSpPr>
          <p:cNvPr id="11" name="Text Placeholder 10"/>
          <p:cNvSpPr>
            <a:spLocks noGrp="1"/>
          </p:cNvSpPr>
          <p:nvPr>
            <p:ph type="body" sz="quarter" idx="22"/>
          </p:nvPr>
        </p:nvSpPr>
        <p:spPr>
          <a:xfrm>
            <a:off x="8100811" y="3853579"/>
            <a:ext cx="2768958" cy="1401002"/>
          </a:xfrm>
          <a:prstGeom prst="rect">
            <a:avLst/>
          </a:prstGeom>
        </p:spPr>
        <p:txBody>
          <a:bodyPr/>
          <a:lstStyle>
            <a:lvl1pPr marL="0" indent="0" algn="ctr">
              <a:buFontTx/>
              <a:buNone/>
              <a:defRPr sz="1400" b="0" spc="0" baseline="0">
                <a:solidFill>
                  <a:schemeClr val="accent2"/>
                </a:solidFill>
                <a:effectLst/>
                <a:latin typeface="+mn-lt"/>
              </a:defRPr>
            </a:lvl1pPr>
          </a:lstStyle>
          <a:p>
            <a:pPr lvl="0"/>
            <a:endParaRPr lang="en-US"/>
          </a:p>
        </p:txBody>
      </p:sp>
      <p:sp>
        <p:nvSpPr>
          <p:cNvPr id="12" name="Text Placeholder 10"/>
          <p:cNvSpPr>
            <a:spLocks noGrp="1"/>
          </p:cNvSpPr>
          <p:nvPr>
            <p:ph type="body" sz="quarter" idx="24"/>
          </p:nvPr>
        </p:nvSpPr>
        <p:spPr>
          <a:xfrm>
            <a:off x="867178" y="1726570"/>
            <a:ext cx="10457644" cy="323238"/>
          </a:xfrm>
          <a:prstGeom prst="rect">
            <a:avLst/>
          </a:prstGeom>
        </p:spPr>
        <p:txBody>
          <a:bodyPr/>
          <a:lstStyle>
            <a:lvl1pPr marL="0" indent="0" algn="ctr">
              <a:buFontTx/>
              <a:buNone/>
              <a:defRPr sz="2400" b="1" spc="0" baseline="0">
                <a:solidFill>
                  <a:schemeClr val="accent1"/>
                </a:solidFill>
                <a:effectLst>
                  <a:outerShdw blurRad="38100" dist="38100" dir="2700000" algn="tl">
                    <a:srgbClr val="000000">
                      <a:alpha val="43137"/>
                    </a:srgbClr>
                  </a:outerShdw>
                </a:effectLst>
                <a:latin typeface="+mn-lt"/>
              </a:defRPr>
            </a:lvl1pPr>
          </a:lstStyle>
          <a:p>
            <a:pPr lvl="0"/>
            <a:endParaRPr lang="en-US"/>
          </a:p>
        </p:txBody>
      </p:sp>
      <p:sp>
        <p:nvSpPr>
          <p:cNvPr id="13" name="Oval 12"/>
          <p:cNvSpPr/>
          <p:nvPr userDrawn="1"/>
        </p:nvSpPr>
        <p:spPr>
          <a:xfrm>
            <a:off x="5928575" y="3261575"/>
            <a:ext cx="334851" cy="334851"/>
          </a:xfrm>
          <a:prstGeom prst="ellips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a:off x="2539284" y="3261574"/>
            <a:ext cx="334851" cy="334851"/>
          </a:xfrm>
          <a:prstGeom prst="ellips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userDrawn="1"/>
        </p:nvSpPr>
        <p:spPr>
          <a:xfrm>
            <a:off x="9317864" y="3264793"/>
            <a:ext cx="334851" cy="334851"/>
          </a:xfrm>
          <a:prstGeom prst="ellips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6814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10"/>
          <p:cNvSpPr>
            <a:spLocks noGrp="1"/>
          </p:cNvSpPr>
          <p:nvPr>
            <p:ph type="body" sz="quarter" idx="11"/>
          </p:nvPr>
        </p:nvSpPr>
        <p:spPr>
          <a:xfrm>
            <a:off x="867178" y="607140"/>
            <a:ext cx="10457644" cy="487561"/>
          </a:xfrm>
          <a:prstGeom prst="rect">
            <a:avLst/>
          </a:prstGeom>
        </p:spPr>
        <p:txBody>
          <a:bodyPr/>
          <a:lstStyle>
            <a:lvl1pPr marL="0" indent="0" algn="ctr">
              <a:buFontTx/>
              <a:buNone/>
              <a:defRPr sz="3200" b="1" spc="0" baseline="0">
                <a:solidFill>
                  <a:schemeClr val="bg1"/>
                </a:solidFill>
                <a:effectLst>
                  <a:outerShdw blurRad="38100" dist="38100" dir="2700000" algn="tl">
                    <a:srgbClr val="000000">
                      <a:alpha val="43137"/>
                    </a:srgbClr>
                  </a:outerShdw>
                </a:effectLst>
                <a:latin typeface="+mj-lt"/>
              </a:defRPr>
            </a:lvl1pPr>
          </a:lstStyle>
          <a:p>
            <a:pPr lvl="0"/>
            <a:endParaRPr lang="en-US"/>
          </a:p>
        </p:txBody>
      </p:sp>
      <p:sp>
        <p:nvSpPr>
          <p:cNvPr id="8" name="Text Placeholder 2"/>
          <p:cNvSpPr>
            <a:spLocks noGrp="1"/>
          </p:cNvSpPr>
          <p:nvPr>
            <p:ph type="body" sz="quarter" idx="13"/>
          </p:nvPr>
        </p:nvSpPr>
        <p:spPr>
          <a:xfrm>
            <a:off x="867178" y="1777465"/>
            <a:ext cx="10457644" cy="3824845"/>
          </a:xfrm>
          <a:prstGeom prst="rect">
            <a:avLst/>
          </a:prstGeom>
        </p:spPr>
        <p:txBody>
          <a:bodyPr/>
          <a:lstStyle>
            <a:lvl1pPr marL="228600" indent="-228600">
              <a:buClr>
                <a:schemeClr val="accent1"/>
              </a:buClr>
              <a:buFont typeface="Wingdings" panose="05000000000000000000" pitchFamily="2" charset="2"/>
              <a:buChar char="§"/>
              <a:defRPr sz="2400" b="1">
                <a:solidFill>
                  <a:schemeClr val="accent1"/>
                </a:solidFill>
                <a:effectLst>
                  <a:outerShdw blurRad="38100" dist="38100" dir="2700000" algn="tl">
                    <a:srgbClr val="000000">
                      <a:alpha val="43137"/>
                    </a:srgbClr>
                  </a:outerShdw>
                </a:effectLst>
              </a:defRPr>
            </a:lvl1pPr>
            <a:lvl2pPr marL="685800" indent="-228600">
              <a:buClr>
                <a:schemeClr val="bg1"/>
              </a:buClr>
              <a:buFont typeface="Wingdings" panose="05000000000000000000" pitchFamily="2" charset="2"/>
              <a:buChar char="§"/>
              <a:defRPr sz="1800">
                <a:solidFill>
                  <a:schemeClr val="bg1"/>
                </a:solidFill>
                <a:effectLst>
                  <a:outerShdw blurRad="38100" dist="38100" dir="2700000" algn="tl">
                    <a:srgbClr val="000000">
                      <a:alpha val="43137"/>
                    </a:srgbClr>
                  </a:outerShdw>
                </a:effectLst>
              </a:defRPr>
            </a:lvl2pPr>
            <a:lvl3pPr marL="1143000" indent="-228600">
              <a:buClr>
                <a:schemeClr val="bg1"/>
              </a:buClr>
              <a:buFont typeface="Wingdings" panose="05000000000000000000" pitchFamily="2" charset="2"/>
              <a:buChar char="§"/>
              <a:defRPr sz="1400">
                <a:solidFill>
                  <a:schemeClr val="bg1"/>
                </a:solidFill>
                <a:effectLst>
                  <a:outerShdw blurRad="38100" dist="38100" dir="2700000" algn="tl">
                    <a:srgbClr val="000000">
                      <a:alpha val="43137"/>
                    </a:srgbClr>
                  </a:outerShdw>
                </a:effectLst>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539338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Text Placeholder 10"/>
          <p:cNvSpPr>
            <a:spLocks noGrp="1"/>
          </p:cNvSpPr>
          <p:nvPr>
            <p:ph type="body" sz="quarter" idx="12"/>
          </p:nvPr>
        </p:nvSpPr>
        <p:spPr>
          <a:xfrm>
            <a:off x="5950029" y="1045022"/>
            <a:ext cx="4370233" cy="461493"/>
          </a:xfrm>
          <a:prstGeom prst="rect">
            <a:avLst/>
          </a:prstGeom>
        </p:spPr>
        <p:txBody>
          <a:bodyPr/>
          <a:lstStyle>
            <a:lvl1pPr marL="0" indent="0" algn="l">
              <a:buFontTx/>
              <a:buNone/>
              <a:defRPr sz="2800" b="1" spc="0" baseline="0">
                <a:solidFill>
                  <a:schemeClr val="accent1"/>
                </a:solidFill>
                <a:effectLst/>
                <a:latin typeface="+mj-lt"/>
              </a:defRPr>
            </a:lvl1pPr>
          </a:lstStyle>
          <a:p>
            <a:pPr lvl="0"/>
            <a:endParaRPr lang="en-US"/>
          </a:p>
        </p:txBody>
      </p:sp>
      <p:sp>
        <p:nvSpPr>
          <p:cNvPr id="5" name="Text Placeholder 10"/>
          <p:cNvSpPr>
            <a:spLocks noGrp="1"/>
          </p:cNvSpPr>
          <p:nvPr>
            <p:ph type="body" sz="quarter" idx="13"/>
          </p:nvPr>
        </p:nvSpPr>
        <p:spPr>
          <a:xfrm>
            <a:off x="5950029" y="1506514"/>
            <a:ext cx="4370233" cy="489713"/>
          </a:xfrm>
          <a:prstGeom prst="rect">
            <a:avLst/>
          </a:prstGeom>
        </p:spPr>
        <p:txBody>
          <a:bodyPr/>
          <a:lstStyle>
            <a:lvl1pPr marL="0" indent="0" algn="l">
              <a:buFontTx/>
              <a:buNone/>
              <a:defRPr sz="1400" b="0" spc="0" baseline="0">
                <a:solidFill>
                  <a:schemeClr val="bg1"/>
                </a:solidFill>
                <a:effectLst/>
                <a:latin typeface="+mn-lt"/>
              </a:defRPr>
            </a:lvl1pPr>
          </a:lstStyle>
          <a:p>
            <a:pPr lvl="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92978" y="1045022"/>
            <a:ext cx="454019" cy="487560"/>
          </a:xfrm>
          <a:prstGeom prst="rect">
            <a:avLst/>
          </a:prstGeom>
          <a:effectLst>
            <a:outerShdw blurRad="50800" dist="38100" dir="2700000" algn="tl" rotWithShape="0">
              <a:prstClr val="black">
                <a:alpha val="40000"/>
              </a:prstClr>
            </a:outerShdw>
          </a:effectLst>
        </p:spPr>
      </p:pic>
      <p:sp>
        <p:nvSpPr>
          <p:cNvPr id="9" name="Text Placeholder 10"/>
          <p:cNvSpPr>
            <a:spLocks noGrp="1"/>
          </p:cNvSpPr>
          <p:nvPr>
            <p:ph type="body" sz="quarter" idx="14"/>
          </p:nvPr>
        </p:nvSpPr>
        <p:spPr>
          <a:xfrm>
            <a:off x="5950029" y="2163337"/>
            <a:ext cx="4370233" cy="461493"/>
          </a:xfrm>
          <a:prstGeom prst="rect">
            <a:avLst/>
          </a:prstGeom>
        </p:spPr>
        <p:txBody>
          <a:bodyPr/>
          <a:lstStyle>
            <a:lvl1pPr marL="0" indent="0" algn="l">
              <a:buFontTx/>
              <a:buNone/>
              <a:defRPr sz="2800" b="1" spc="0" baseline="0">
                <a:solidFill>
                  <a:schemeClr val="accent1"/>
                </a:solidFill>
                <a:effectLst/>
                <a:latin typeface="+mj-lt"/>
              </a:defRPr>
            </a:lvl1pPr>
          </a:lstStyle>
          <a:p>
            <a:pPr lvl="0"/>
            <a:endParaRPr lang="en-US"/>
          </a:p>
        </p:txBody>
      </p:sp>
      <p:sp>
        <p:nvSpPr>
          <p:cNvPr id="10" name="Text Placeholder 10"/>
          <p:cNvSpPr>
            <a:spLocks noGrp="1"/>
          </p:cNvSpPr>
          <p:nvPr>
            <p:ph type="body" sz="quarter" idx="15"/>
          </p:nvPr>
        </p:nvSpPr>
        <p:spPr>
          <a:xfrm>
            <a:off x="5950029" y="2624829"/>
            <a:ext cx="4370233" cy="489713"/>
          </a:xfrm>
          <a:prstGeom prst="rect">
            <a:avLst/>
          </a:prstGeom>
        </p:spPr>
        <p:txBody>
          <a:bodyPr/>
          <a:lstStyle>
            <a:lvl1pPr marL="0" indent="0" algn="l">
              <a:buFontTx/>
              <a:buNone/>
              <a:defRPr sz="1400" b="0" spc="0" baseline="0">
                <a:solidFill>
                  <a:schemeClr val="bg1"/>
                </a:solidFill>
                <a:effectLst/>
                <a:latin typeface="+mn-lt"/>
              </a:defRPr>
            </a:lvl1pPr>
          </a:lstStyle>
          <a:p>
            <a:pPr lvl="0"/>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92978" y="2163337"/>
            <a:ext cx="454019" cy="487560"/>
          </a:xfrm>
          <a:prstGeom prst="rect">
            <a:avLst/>
          </a:prstGeom>
          <a:effectLst>
            <a:outerShdw blurRad="50800" dist="38100" dir="2700000" algn="tl" rotWithShape="0">
              <a:prstClr val="black">
                <a:alpha val="40000"/>
              </a:prstClr>
            </a:outerShdw>
          </a:effectLst>
        </p:spPr>
      </p:pic>
      <p:sp>
        <p:nvSpPr>
          <p:cNvPr id="12" name="Text Placeholder 10"/>
          <p:cNvSpPr>
            <a:spLocks noGrp="1"/>
          </p:cNvSpPr>
          <p:nvPr>
            <p:ph type="body" sz="quarter" idx="16"/>
          </p:nvPr>
        </p:nvSpPr>
        <p:spPr>
          <a:xfrm>
            <a:off x="5950029" y="3281652"/>
            <a:ext cx="4370233" cy="461493"/>
          </a:xfrm>
          <a:prstGeom prst="rect">
            <a:avLst/>
          </a:prstGeom>
        </p:spPr>
        <p:txBody>
          <a:bodyPr/>
          <a:lstStyle>
            <a:lvl1pPr marL="0" indent="0" algn="l">
              <a:buFontTx/>
              <a:buNone/>
              <a:defRPr sz="2800" b="1" spc="0" baseline="0">
                <a:solidFill>
                  <a:schemeClr val="accent1"/>
                </a:solidFill>
                <a:effectLst/>
                <a:latin typeface="+mj-lt"/>
              </a:defRPr>
            </a:lvl1pPr>
          </a:lstStyle>
          <a:p>
            <a:pPr lvl="0"/>
            <a:endParaRPr lang="en-US"/>
          </a:p>
        </p:txBody>
      </p:sp>
      <p:sp>
        <p:nvSpPr>
          <p:cNvPr id="13" name="Text Placeholder 10"/>
          <p:cNvSpPr>
            <a:spLocks noGrp="1"/>
          </p:cNvSpPr>
          <p:nvPr>
            <p:ph type="body" sz="quarter" idx="17"/>
          </p:nvPr>
        </p:nvSpPr>
        <p:spPr>
          <a:xfrm>
            <a:off x="5950029" y="3743144"/>
            <a:ext cx="4370233" cy="489713"/>
          </a:xfrm>
          <a:prstGeom prst="rect">
            <a:avLst/>
          </a:prstGeom>
        </p:spPr>
        <p:txBody>
          <a:bodyPr/>
          <a:lstStyle>
            <a:lvl1pPr marL="0" indent="0" algn="l">
              <a:buFontTx/>
              <a:buNone/>
              <a:defRPr sz="1400" b="0" spc="0" baseline="0">
                <a:solidFill>
                  <a:schemeClr val="bg1"/>
                </a:solidFill>
                <a:effectLst/>
                <a:latin typeface="+mn-lt"/>
              </a:defRPr>
            </a:lvl1pPr>
          </a:lstStyle>
          <a:p>
            <a:pPr lvl="0"/>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92978" y="3281652"/>
            <a:ext cx="454019" cy="487560"/>
          </a:xfrm>
          <a:prstGeom prst="rect">
            <a:avLst/>
          </a:prstGeom>
          <a:effectLst>
            <a:outerShdw blurRad="50800" dist="38100" dir="2700000" algn="tl" rotWithShape="0">
              <a:prstClr val="black">
                <a:alpha val="40000"/>
              </a:prstClr>
            </a:outerShdw>
          </a:effectLst>
        </p:spPr>
      </p:pic>
      <p:sp>
        <p:nvSpPr>
          <p:cNvPr id="15" name="Text Placeholder 10"/>
          <p:cNvSpPr>
            <a:spLocks noGrp="1"/>
          </p:cNvSpPr>
          <p:nvPr>
            <p:ph type="body" sz="quarter" idx="18"/>
          </p:nvPr>
        </p:nvSpPr>
        <p:spPr>
          <a:xfrm>
            <a:off x="5950029" y="4399967"/>
            <a:ext cx="4370233" cy="461493"/>
          </a:xfrm>
          <a:prstGeom prst="rect">
            <a:avLst/>
          </a:prstGeom>
        </p:spPr>
        <p:txBody>
          <a:bodyPr/>
          <a:lstStyle>
            <a:lvl1pPr marL="0" indent="0" algn="l">
              <a:buFontTx/>
              <a:buNone/>
              <a:defRPr sz="2800" b="1" spc="0" baseline="0">
                <a:solidFill>
                  <a:schemeClr val="accent1"/>
                </a:solidFill>
                <a:effectLst/>
                <a:latin typeface="+mj-lt"/>
              </a:defRPr>
            </a:lvl1pPr>
          </a:lstStyle>
          <a:p>
            <a:pPr lvl="0"/>
            <a:endParaRPr lang="en-US"/>
          </a:p>
        </p:txBody>
      </p:sp>
      <p:sp>
        <p:nvSpPr>
          <p:cNvPr id="16" name="Text Placeholder 10"/>
          <p:cNvSpPr>
            <a:spLocks noGrp="1"/>
          </p:cNvSpPr>
          <p:nvPr>
            <p:ph type="body" sz="quarter" idx="19"/>
          </p:nvPr>
        </p:nvSpPr>
        <p:spPr>
          <a:xfrm>
            <a:off x="5950029" y="4861459"/>
            <a:ext cx="4370233" cy="489713"/>
          </a:xfrm>
          <a:prstGeom prst="rect">
            <a:avLst/>
          </a:prstGeom>
        </p:spPr>
        <p:txBody>
          <a:bodyPr/>
          <a:lstStyle>
            <a:lvl1pPr marL="0" indent="0" algn="l">
              <a:buFontTx/>
              <a:buNone/>
              <a:defRPr sz="1400" b="0" spc="0" baseline="0">
                <a:solidFill>
                  <a:schemeClr val="bg1"/>
                </a:solidFill>
                <a:effectLst/>
                <a:latin typeface="+mn-lt"/>
              </a:defRPr>
            </a:lvl1pPr>
          </a:lstStyle>
          <a:p>
            <a:pPr lvl="0"/>
            <a:endParaRPr lang="en-US"/>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92978" y="4399967"/>
            <a:ext cx="454019" cy="487560"/>
          </a:xfrm>
          <a:prstGeom prst="rect">
            <a:avLst/>
          </a:prstGeom>
          <a:effectLst>
            <a:outerShdw blurRad="50800" dist="38100" dir="2700000" algn="tl" rotWithShape="0">
              <a:prstClr val="black">
                <a:alpha val="40000"/>
              </a:prstClr>
            </a:outerShdw>
          </a:effectLst>
        </p:spPr>
      </p:pic>
      <p:sp>
        <p:nvSpPr>
          <p:cNvPr id="18" name="Text Placeholder 10"/>
          <p:cNvSpPr>
            <a:spLocks noGrp="1"/>
          </p:cNvSpPr>
          <p:nvPr>
            <p:ph type="body" sz="quarter" idx="11"/>
          </p:nvPr>
        </p:nvSpPr>
        <p:spPr>
          <a:xfrm>
            <a:off x="1004552" y="3298827"/>
            <a:ext cx="4082603" cy="938323"/>
          </a:xfrm>
          <a:prstGeom prst="rect">
            <a:avLst/>
          </a:prstGeom>
        </p:spPr>
        <p:txBody>
          <a:bodyPr/>
          <a:lstStyle>
            <a:lvl1pPr marL="0" indent="0" algn="ctr">
              <a:buFontTx/>
              <a:buNone/>
              <a:defRPr sz="3200" b="1" spc="0" baseline="0">
                <a:solidFill>
                  <a:schemeClr val="bg1"/>
                </a:solidFill>
                <a:effectLst>
                  <a:outerShdw blurRad="38100" dist="38100" dir="2700000" algn="tl">
                    <a:srgbClr val="000000">
                      <a:alpha val="43137"/>
                    </a:srgbClr>
                  </a:outerShdw>
                </a:effectLst>
                <a:latin typeface="+mj-lt"/>
              </a:defRPr>
            </a:lvl1pPr>
          </a:lstStyle>
          <a:p>
            <a:pPr lvl="0"/>
            <a:endParaRPr lang="en-US"/>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84335" y="1906075"/>
            <a:ext cx="1127330" cy="12106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010673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0" name="Text Placeholder 2"/>
          <p:cNvSpPr>
            <a:spLocks noGrp="1"/>
          </p:cNvSpPr>
          <p:nvPr>
            <p:ph type="body" sz="quarter" idx="13"/>
          </p:nvPr>
        </p:nvSpPr>
        <p:spPr>
          <a:xfrm>
            <a:off x="1066800" y="2550017"/>
            <a:ext cx="4844603" cy="3052293"/>
          </a:xfrm>
          <a:prstGeom prst="rect">
            <a:avLst/>
          </a:prstGeom>
        </p:spPr>
        <p:txBody>
          <a:bodyPr/>
          <a:lstStyle>
            <a:lvl1pPr marL="228600" indent="-228600">
              <a:buClr>
                <a:schemeClr val="accent1"/>
              </a:buClr>
              <a:buFont typeface="Wingdings" panose="05000000000000000000" pitchFamily="2" charset="2"/>
              <a:buChar char="§"/>
              <a:defRPr sz="2000" b="1">
                <a:solidFill>
                  <a:schemeClr val="accent1"/>
                </a:solidFill>
              </a:defRPr>
            </a:lvl1pPr>
            <a:lvl2pPr marL="685800" indent="-228600">
              <a:buClr>
                <a:schemeClr val="bg1"/>
              </a:buClr>
              <a:buFont typeface="Wingdings" panose="05000000000000000000" pitchFamily="2" charset="2"/>
              <a:buChar char="§"/>
              <a:defRPr sz="1600">
                <a:solidFill>
                  <a:schemeClr val="bg1"/>
                </a:solidFill>
              </a:defRPr>
            </a:lvl2pPr>
            <a:lvl3pPr marL="1143000" indent="-228600">
              <a:buClr>
                <a:schemeClr val="bg1"/>
              </a:buClr>
              <a:buFont typeface="Wingdings" panose="05000000000000000000" pitchFamily="2" charset="2"/>
              <a:buChar char="§"/>
              <a:defRPr sz="1200">
                <a:solidFill>
                  <a:schemeClr val="bg1"/>
                </a:solidFill>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p:txBody>
      </p:sp>
      <p:sp>
        <p:nvSpPr>
          <p:cNvPr id="21" name="Text Placeholder 2"/>
          <p:cNvSpPr>
            <a:spLocks noGrp="1"/>
          </p:cNvSpPr>
          <p:nvPr>
            <p:ph type="body" sz="quarter" idx="14"/>
          </p:nvPr>
        </p:nvSpPr>
        <p:spPr>
          <a:xfrm>
            <a:off x="6480219" y="2550016"/>
            <a:ext cx="4844603" cy="3052293"/>
          </a:xfrm>
          <a:prstGeom prst="rect">
            <a:avLst/>
          </a:prstGeom>
        </p:spPr>
        <p:txBody>
          <a:bodyPr/>
          <a:lstStyle>
            <a:lvl1pPr marL="228600" indent="-228600">
              <a:buClr>
                <a:schemeClr val="accent1"/>
              </a:buClr>
              <a:buFont typeface="Wingdings" panose="05000000000000000000" pitchFamily="2" charset="2"/>
              <a:buChar char="§"/>
              <a:defRPr sz="2000" b="1">
                <a:solidFill>
                  <a:schemeClr val="accent1"/>
                </a:solidFill>
              </a:defRPr>
            </a:lvl1pPr>
            <a:lvl2pPr marL="685800" indent="-228600">
              <a:buClr>
                <a:schemeClr val="bg1"/>
              </a:buClr>
              <a:buFont typeface="Wingdings" panose="05000000000000000000" pitchFamily="2" charset="2"/>
              <a:buChar char="§"/>
              <a:defRPr sz="1600">
                <a:solidFill>
                  <a:schemeClr val="bg1"/>
                </a:solidFill>
              </a:defRPr>
            </a:lvl2pPr>
            <a:lvl3pPr marL="1143000" indent="-228600">
              <a:buClr>
                <a:schemeClr val="bg1"/>
              </a:buClr>
              <a:buFont typeface="Arial" panose="020B0604020202020204" pitchFamily="34" charset="0"/>
              <a:buChar char="•"/>
              <a:defRPr sz="1200">
                <a:solidFill>
                  <a:schemeClr val="bg1"/>
                </a:solidFill>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p:txBody>
      </p:sp>
      <p:sp>
        <p:nvSpPr>
          <p:cNvPr id="22" name="Rounded Rectangle 21"/>
          <p:cNvSpPr/>
          <p:nvPr userDrawn="1"/>
        </p:nvSpPr>
        <p:spPr>
          <a:xfrm>
            <a:off x="1066800" y="1815923"/>
            <a:ext cx="4844603" cy="48939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1"/>
          <p:cNvSpPr>
            <a:spLocks noGrp="1"/>
          </p:cNvSpPr>
          <p:nvPr>
            <p:ph type="body" sz="quarter" idx="17" hasCustomPrompt="1"/>
          </p:nvPr>
        </p:nvSpPr>
        <p:spPr>
          <a:xfrm>
            <a:off x="1278980" y="1906075"/>
            <a:ext cx="3482771" cy="309093"/>
          </a:xfrm>
          <a:prstGeom prst="rect">
            <a:avLst/>
          </a:prstGeom>
        </p:spPr>
        <p:txBody>
          <a:bodyPr>
            <a:noAutofit/>
          </a:bodyPr>
          <a:lstStyle>
            <a:lvl1pPr marL="0" indent="0" algn="l">
              <a:buFontTx/>
              <a:buNone/>
              <a:defRPr sz="2000" b="0" spc="-100" baseline="0">
                <a:solidFill>
                  <a:schemeClr val="bg1"/>
                </a:solidFill>
                <a:effectLst/>
                <a:latin typeface="+mj-lt"/>
                <a:ea typeface="Typold Medium" panose="020B0004030204060B03" pitchFamily="34" charset="0"/>
              </a:defRPr>
            </a:lvl1pPr>
          </a:lstStyle>
          <a:p>
            <a:pPr lvl="0"/>
            <a:r>
              <a:rPr lang="en-US"/>
              <a:t>Title Goes Here!</a:t>
            </a:r>
            <a:endParaRPr lang="en-US" dirty="0"/>
          </a:p>
        </p:txBody>
      </p:sp>
      <p:sp>
        <p:nvSpPr>
          <p:cNvPr id="24" name="Picture Placeholder 3"/>
          <p:cNvSpPr>
            <a:spLocks noGrp="1"/>
          </p:cNvSpPr>
          <p:nvPr>
            <p:ph type="pic" sz="quarter" idx="34" hasCustomPrompt="1"/>
          </p:nvPr>
        </p:nvSpPr>
        <p:spPr>
          <a:xfrm>
            <a:off x="4878168" y="1737798"/>
            <a:ext cx="645646" cy="645646"/>
          </a:xfrm>
          <a:prstGeom prst="ellipse">
            <a:avLst/>
          </a:prstGeom>
          <a:solidFill>
            <a:schemeClr val="accent2"/>
          </a:solidFill>
          <a:ln w="28575">
            <a:solidFill>
              <a:schemeClr val="bg1"/>
            </a:solidFill>
          </a:ln>
        </p:spPr>
        <p:txBody>
          <a:bodyPr/>
          <a:lstStyle>
            <a:lvl1pPr marL="0" indent="0" algn="ctr">
              <a:buFontTx/>
              <a:buNone/>
              <a:defRPr sz="1600">
                <a:solidFill>
                  <a:schemeClr val="tx1"/>
                </a:solidFill>
                <a:latin typeface="+mn-lt"/>
                <a:ea typeface="Open Sans" panose="020B0606030504020204" pitchFamily="34" charset="0"/>
                <a:cs typeface="Ideal Sans Light" pitchFamily="50" charset="0"/>
              </a:defRPr>
            </a:lvl1pPr>
          </a:lstStyle>
          <a:p>
            <a:r>
              <a:rPr lang="en-US"/>
              <a:t> </a:t>
            </a:r>
          </a:p>
        </p:txBody>
      </p:sp>
      <p:sp>
        <p:nvSpPr>
          <p:cNvPr id="25" name="Rounded Rectangle 24"/>
          <p:cNvSpPr/>
          <p:nvPr userDrawn="1"/>
        </p:nvSpPr>
        <p:spPr>
          <a:xfrm>
            <a:off x="6480219" y="1815923"/>
            <a:ext cx="4844603" cy="48939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1"/>
          <p:cNvSpPr>
            <a:spLocks noGrp="1"/>
          </p:cNvSpPr>
          <p:nvPr>
            <p:ph type="body" sz="quarter" idx="35" hasCustomPrompt="1"/>
          </p:nvPr>
        </p:nvSpPr>
        <p:spPr>
          <a:xfrm>
            <a:off x="6692399" y="1906075"/>
            <a:ext cx="3482771" cy="309093"/>
          </a:xfrm>
          <a:prstGeom prst="rect">
            <a:avLst/>
          </a:prstGeom>
        </p:spPr>
        <p:txBody>
          <a:bodyPr>
            <a:noAutofit/>
          </a:bodyPr>
          <a:lstStyle>
            <a:lvl1pPr marL="0" indent="0" algn="l">
              <a:buFontTx/>
              <a:buNone/>
              <a:defRPr sz="2000" b="0" spc="-100" baseline="0">
                <a:solidFill>
                  <a:schemeClr val="bg1"/>
                </a:solidFill>
                <a:effectLst/>
                <a:latin typeface="+mj-lt"/>
                <a:ea typeface="Typold Medium" panose="020B0004030204060B03" pitchFamily="34" charset="0"/>
              </a:defRPr>
            </a:lvl1pPr>
          </a:lstStyle>
          <a:p>
            <a:pPr lvl="0"/>
            <a:r>
              <a:rPr lang="en-US"/>
              <a:t>Title Goes Here!</a:t>
            </a:r>
            <a:endParaRPr lang="en-US" dirty="0"/>
          </a:p>
        </p:txBody>
      </p:sp>
      <p:sp>
        <p:nvSpPr>
          <p:cNvPr id="27" name="Picture Placeholder 3"/>
          <p:cNvSpPr>
            <a:spLocks noGrp="1"/>
          </p:cNvSpPr>
          <p:nvPr>
            <p:ph type="pic" sz="quarter" idx="36" hasCustomPrompt="1"/>
          </p:nvPr>
        </p:nvSpPr>
        <p:spPr>
          <a:xfrm>
            <a:off x="10291587" y="1737798"/>
            <a:ext cx="645646" cy="645646"/>
          </a:xfrm>
          <a:prstGeom prst="ellipse">
            <a:avLst/>
          </a:prstGeom>
          <a:solidFill>
            <a:schemeClr val="accent2"/>
          </a:solidFill>
          <a:ln w="28575">
            <a:solidFill>
              <a:schemeClr val="bg1"/>
            </a:solidFill>
          </a:ln>
        </p:spPr>
        <p:txBody>
          <a:bodyPr/>
          <a:lstStyle>
            <a:lvl1pPr marL="0" indent="0" algn="ctr">
              <a:buFontTx/>
              <a:buNone/>
              <a:defRPr sz="1600">
                <a:solidFill>
                  <a:schemeClr val="tx1"/>
                </a:solidFill>
                <a:latin typeface="+mn-lt"/>
                <a:ea typeface="Open Sans" panose="020B0606030504020204" pitchFamily="34" charset="0"/>
                <a:cs typeface="Ideal Sans Light" pitchFamily="50" charset="0"/>
              </a:defRPr>
            </a:lvl1pPr>
          </a:lstStyle>
          <a:p>
            <a:r>
              <a:rPr lang="en-US"/>
              <a:t> </a:t>
            </a:r>
          </a:p>
        </p:txBody>
      </p:sp>
      <p:sp>
        <p:nvSpPr>
          <p:cNvPr id="28" name="Text Placeholder 10"/>
          <p:cNvSpPr>
            <a:spLocks noGrp="1"/>
          </p:cNvSpPr>
          <p:nvPr>
            <p:ph type="body" sz="quarter" idx="11"/>
          </p:nvPr>
        </p:nvSpPr>
        <p:spPr>
          <a:xfrm>
            <a:off x="867178" y="607140"/>
            <a:ext cx="10457644" cy="487561"/>
          </a:xfrm>
          <a:prstGeom prst="rect">
            <a:avLst/>
          </a:prstGeom>
        </p:spPr>
        <p:txBody>
          <a:bodyPr/>
          <a:lstStyle>
            <a:lvl1pPr marL="0" indent="0" algn="ctr">
              <a:buFontTx/>
              <a:buNone/>
              <a:defRPr sz="3200" b="1" spc="0" baseline="0">
                <a:solidFill>
                  <a:schemeClr val="bg1"/>
                </a:solidFill>
                <a:effectLst>
                  <a:outerShdw blurRad="38100" dist="38100" dir="2700000" algn="tl">
                    <a:srgbClr val="000000">
                      <a:alpha val="43137"/>
                    </a:srgbClr>
                  </a:outerShdw>
                </a:effectLst>
                <a:latin typeface="+mj-lt"/>
              </a:defRPr>
            </a:lvl1pPr>
          </a:lstStyle>
          <a:p>
            <a:pPr lvl="0"/>
            <a:endParaRPr lang="en-US"/>
          </a:p>
        </p:txBody>
      </p:sp>
    </p:spTree>
    <p:extLst>
      <p:ext uri="{BB962C8B-B14F-4D97-AF65-F5344CB8AC3E}">
        <p14:creationId xmlns:p14="http://schemas.microsoft.com/office/powerpoint/2010/main" val="33452751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ext Placeholder 10"/>
          <p:cNvSpPr>
            <a:spLocks noGrp="1"/>
          </p:cNvSpPr>
          <p:nvPr>
            <p:ph type="body" sz="quarter" idx="11"/>
          </p:nvPr>
        </p:nvSpPr>
        <p:spPr>
          <a:xfrm>
            <a:off x="504422" y="3298827"/>
            <a:ext cx="5087156" cy="938323"/>
          </a:xfrm>
          <a:prstGeom prst="rect">
            <a:avLst/>
          </a:prstGeom>
        </p:spPr>
        <p:txBody>
          <a:bodyPr/>
          <a:lstStyle>
            <a:lvl1pPr marL="0" indent="0" algn="ctr">
              <a:buFontTx/>
              <a:buNone/>
              <a:defRPr sz="3200" b="1" spc="0" baseline="0">
                <a:solidFill>
                  <a:schemeClr val="bg1"/>
                </a:solidFill>
                <a:effectLst>
                  <a:outerShdw blurRad="38100" dist="38100" dir="2700000" algn="tl">
                    <a:srgbClr val="000000">
                      <a:alpha val="43137"/>
                    </a:srgbClr>
                  </a:outerShdw>
                </a:effectLst>
                <a:latin typeface="+mj-lt"/>
              </a:defRPr>
            </a:lvl1pPr>
          </a:lstStyle>
          <a:p>
            <a:pPr lvl="0"/>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84335" y="1906075"/>
            <a:ext cx="1127330" cy="1210614"/>
          </a:xfrm>
          <a:prstGeom prst="rect">
            <a:avLst/>
          </a:prstGeom>
          <a:effectLst>
            <a:outerShdw blurRad="50800" dist="38100" dir="2700000" algn="tl" rotWithShape="0">
              <a:prstClr val="black">
                <a:alpha val="40000"/>
              </a:prstClr>
            </a:outerShdw>
          </a:effectLst>
        </p:spPr>
      </p:pic>
      <p:sp>
        <p:nvSpPr>
          <p:cNvPr id="13" name="Text Placeholder 10"/>
          <p:cNvSpPr>
            <a:spLocks noGrp="1"/>
          </p:cNvSpPr>
          <p:nvPr>
            <p:ph type="body" sz="quarter" idx="12"/>
          </p:nvPr>
        </p:nvSpPr>
        <p:spPr>
          <a:xfrm>
            <a:off x="7212168" y="1045022"/>
            <a:ext cx="4370233" cy="461493"/>
          </a:xfrm>
          <a:prstGeom prst="rect">
            <a:avLst/>
          </a:prstGeom>
        </p:spPr>
        <p:txBody>
          <a:bodyPr/>
          <a:lstStyle>
            <a:lvl1pPr marL="0" indent="0" algn="l">
              <a:buFontTx/>
              <a:buNone/>
              <a:defRPr sz="2800" b="1" spc="0" baseline="0">
                <a:solidFill>
                  <a:schemeClr val="accent1"/>
                </a:solidFill>
                <a:effectLst/>
                <a:latin typeface="+mj-lt"/>
              </a:defRPr>
            </a:lvl1pPr>
          </a:lstStyle>
          <a:p>
            <a:pPr lvl="0"/>
            <a:endParaRPr lang="en-US"/>
          </a:p>
        </p:txBody>
      </p:sp>
      <p:sp>
        <p:nvSpPr>
          <p:cNvPr id="14" name="Text Placeholder 10"/>
          <p:cNvSpPr>
            <a:spLocks noGrp="1"/>
          </p:cNvSpPr>
          <p:nvPr>
            <p:ph type="body" sz="quarter" idx="13"/>
          </p:nvPr>
        </p:nvSpPr>
        <p:spPr>
          <a:xfrm>
            <a:off x="7212168" y="1506514"/>
            <a:ext cx="4370233" cy="489713"/>
          </a:xfrm>
          <a:prstGeom prst="rect">
            <a:avLst/>
          </a:prstGeom>
        </p:spPr>
        <p:txBody>
          <a:bodyPr/>
          <a:lstStyle>
            <a:lvl1pPr marL="0" indent="0" algn="l">
              <a:buFontTx/>
              <a:buNone/>
              <a:defRPr sz="1400" b="0" spc="0" baseline="0">
                <a:solidFill>
                  <a:schemeClr val="accent2"/>
                </a:solidFill>
                <a:effectLst/>
                <a:latin typeface="+mn-lt"/>
              </a:defRPr>
            </a:lvl1pPr>
          </a:lstStyle>
          <a:p>
            <a:pPr lvl="0"/>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55117" y="1045022"/>
            <a:ext cx="454019" cy="487561"/>
          </a:xfrm>
          <a:prstGeom prst="rect">
            <a:avLst/>
          </a:prstGeom>
        </p:spPr>
      </p:pic>
      <p:sp>
        <p:nvSpPr>
          <p:cNvPr id="25" name="Text Placeholder 10"/>
          <p:cNvSpPr>
            <a:spLocks noGrp="1"/>
          </p:cNvSpPr>
          <p:nvPr>
            <p:ph type="body" sz="quarter" idx="14"/>
          </p:nvPr>
        </p:nvSpPr>
        <p:spPr>
          <a:xfrm>
            <a:off x="7212168" y="2163337"/>
            <a:ext cx="4370233" cy="461493"/>
          </a:xfrm>
          <a:prstGeom prst="rect">
            <a:avLst/>
          </a:prstGeom>
        </p:spPr>
        <p:txBody>
          <a:bodyPr/>
          <a:lstStyle>
            <a:lvl1pPr marL="0" indent="0" algn="l">
              <a:buFontTx/>
              <a:buNone/>
              <a:defRPr sz="2800" b="1" spc="0" baseline="0">
                <a:solidFill>
                  <a:schemeClr val="accent1"/>
                </a:solidFill>
                <a:effectLst/>
                <a:latin typeface="+mj-lt"/>
              </a:defRPr>
            </a:lvl1pPr>
          </a:lstStyle>
          <a:p>
            <a:pPr lvl="0"/>
            <a:endParaRPr lang="en-US"/>
          </a:p>
        </p:txBody>
      </p:sp>
      <p:sp>
        <p:nvSpPr>
          <p:cNvPr id="26" name="Text Placeholder 10"/>
          <p:cNvSpPr>
            <a:spLocks noGrp="1"/>
          </p:cNvSpPr>
          <p:nvPr>
            <p:ph type="body" sz="quarter" idx="15"/>
          </p:nvPr>
        </p:nvSpPr>
        <p:spPr>
          <a:xfrm>
            <a:off x="7212168" y="2624829"/>
            <a:ext cx="4370233" cy="489713"/>
          </a:xfrm>
          <a:prstGeom prst="rect">
            <a:avLst/>
          </a:prstGeom>
        </p:spPr>
        <p:txBody>
          <a:bodyPr/>
          <a:lstStyle>
            <a:lvl1pPr marL="0" indent="0" algn="l">
              <a:buFontTx/>
              <a:buNone/>
              <a:defRPr sz="1400" b="0" spc="0" baseline="0">
                <a:solidFill>
                  <a:schemeClr val="accent2"/>
                </a:solidFill>
                <a:effectLst/>
                <a:latin typeface="+mn-lt"/>
              </a:defRPr>
            </a:lvl1pPr>
          </a:lstStyle>
          <a:p>
            <a:pPr lvl="0"/>
            <a:endParaRPr lang="en-US"/>
          </a:p>
        </p:txBody>
      </p:sp>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55117" y="2163337"/>
            <a:ext cx="454019" cy="487561"/>
          </a:xfrm>
          <a:prstGeom prst="rect">
            <a:avLst/>
          </a:prstGeom>
        </p:spPr>
      </p:pic>
      <p:sp>
        <p:nvSpPr>
          <p:cNvPr id="28" name="Text Placeholder 10"/>
          <p:cNvSpPr>
            <a:spLocks noGrp="1"/>
          </p:cNvSpPr>
          <p:nvPr>
            <p:ph type="body" sz="quarter" idx="16"/>
          </p:nvPr>
        </p:nvSpPr>
        <p:spPr>
          <a:xfrm>
            <a:off x="7212168" y="3281652"/>
            <a:ext cx="4370233" cy="461493"/>
          </a:xfrm>
          <a:prstGeom prst="rect">
            <a:avLst/>
          </a:prstGeom>
        </p:spPr>
        <p:txBody>
          <a:bodyPr/>
          <a:lstStyle>
            <a:lvl1pPr marL="0" indent="0" algn="l">
              <a:buFontTx/>
              <a:buNone/>
              <a:defRPr sz="2800" b="1" spc="0" baseline="0">
                <a:solidFill>
                  <a:schemeClr val="accent1"/>
                </a:solidFill>
                <a:effectLst/>
                <a:latin typeface="+mj-lt"/>
              </a:defRPr>
            </a:lvl1pPr>
          </a:lstStyle>
          <a:p>
            <a:pPr lvl="0"/>
            <a:endParaRPr lang="en-US"/>
          </a:p>
        </p:txBody>
      </p:sp>
      <p:sp>
        <p:nvSpPr>
          <p:cNvPr id="29" name="Text Placeholder 10"/>
          <p:cNvSpPr>
            <a:spLocks noGrp="1"/>
          </p:cNvSpPr>
          <p:nvPr>
            <p:ph type="body" sz="quarter" idx="17"/>
          </p:nvPr>
        </p:nvSpPr>
        <p:spPr>
          <a:xfrm>
            <a:off x="7212168" y="3743144"/>
            <a:ext cx="4370233" cy="489713"/>
          </a:xfrm>
          <a:prstGeom prst="rect">
            <a:avLst/>
          </a:prstGeom>
        </p:spPr>
        <p:txBody>
          <a:bodyPr/>
          <a:lstStyle>
            <a:lvl1pPr marL="0" indent="0" algn="l">
              <a:buFontTx/>
              <a:buNone/>
              <a:defRPr sz="1400" b="0" spc="0" baseline="0">
                <a:solidFill>
                  <a:schemeClr val="accent2"/>
                </a:solidFill>
                <a:effectLst/>
                <a:latin typeface="+mn-lt"/>
              </a:defRPr>
            </a:lvl1pPr>
          </a:lstStyle>
          <a:p>
            <a:pPr lvl="0"/>
            <a:endParaRPr lang="en-US"/>
          </a:p>
        </p:txBody>
      </p:sp>
      <p:pic>
        <p:nvPicPr>
          <p:cNvPr id="30" name="Picture 2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55117" y="3281652"/>
            <a:ext cx="454019" cy="487561"/>
          </a:xfrm>
          <a:prstGeom prst="rect">
            <a:avLst/>
          </a:prstGeom>
        </p:spPr>
      </p:pic>
      <p:sp>
        <p:nvSpPr>
          <p:cNvPr id="31" name="Text Placeholder 10"/>
          <p:cNvSpPr>
            <a:spLocks noGrp="1"/>
          </p:cNvSpPr>
          <p:nvPr>
            <p:ph type="body" sz="quarter" idx="18"/>
          </p:nvPr>
        </p:nvSpPr>
        <p:spPr>
          <a:xfrm>
            <a:off x="7212168" y="4399967"/>
            <a:ext cx="4370233" cy="461493"/>
          </a:xfrm>
          <a:prstGeom prst="rect">
            <a:avLst/>
          </a:prstGeom>
        </p:spPr>
        <p:txBody>
          <a:bodyPr/>
          <a:lstStyle>
            <a:lvl1pPr marL="0" indent="0" algn="l">
              <a:buFontTx/>
              <a:buNone/>
              <a:defRPr sz="2800" b="1" spc="0" baseline="0">
                <a:solidFill>
                  <a:schemeClr val="accent1"/>
                </a:solidFill>
                <a:effectLst/>
                <a:latin typeface="+mj-lt"/>
              </a:defRPr>
            </a:lvl1pPr>
          </a:lstStyle>
          <a:p>
            <a:pPr lvl="0"/>
            <a:endParaRPr lang="en-US"/>
          </a:p>
        </p:txBody>
      </p:sp>
      <p:sp>
        <p:nvSpPr>
          <p:cNvPr id="32" name="Text Placeholder 10"/>
          <p:cNvSpPr>
            <a:spLocks noGrp="1"/>
          </p:cNvSpPr>
          <p:nvPr>
            <p:ph type="body" sz="quarter" idx="19"/>
          </p:nvPr>
        </p:nvSpPr>
        <p:spPr>
          <a:xfrm>
            <a:off x="7212168" y="4861459"/>
            <a:ext cx="4370233" cy="489713"/>
          </a:xfrm>
          <a:prstGeom prst="rect">
            <a:avLst/>
          </a:prstGeom>
        </p:spPr>
        <p:txBody>
          <a:bodyPr/>
          <a:lstStyle>
            <a:lvl1pPr marL="0" indent="0" algn="l">
              <a:buFontTx/>
              <a:buNone/>
              <a:defRPr sz="1400" b="0" spc="0" baseline="0">
                <a:solidFill>
                  <a:schemeClr val="accent2"/>
                </a:solidFill>
                <a:effectLst/>
                <a:latin typeface="+mn-lt"/>
              </a:defRPr>
            </a:lvl1pPr>
          </a:lstStyle>
          <a:p>
            <a:pPr lvl="0"/>
            <a:endParaRPr lang="en-US"/>
          </a:p>
        </p:txBody>
      </p:sp>
      <p:pic>
        <p:nvPicPr>
          <p:cNvPr id="33" name="Picture 3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55117" y="4399967"/>
            <a:ext cx="454019" cy="487561"/>
          </a:xfrm>
          <a:prstGeom prst="rect">
            <a:avLst/>
          </a:prstGeom>
        </p:spPr>
      </p:pic>
    </p:spTree>
    <p:extLst>
      <p:ext uri="{BB962C8B-B14F-4D97-AF65-F5344CB8AC3E}">
        <p14:creationId xmlns:p14="http://schemas.microsoft.com/office/powerpoint/2010/main" val="10253575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238780B-E47C-4470-A7F0-39D7A7E90E41}" type="datetime1">
              <a:rPr lang="en-US" smtClean="0"/>
              <a:t>4/28/2022</a:t>
            </a:fld>
            <a:endParaRPr lang="en-US"/>
          </a:p>
        </p:txBody>
      </p:sp>
      <p:sp>
        <p:nvSpPr>
          <p:cNvPr id="5" name="Footer Placeholder 4"/>
          <p:cNvSpPr>
            <a:spLocks noGrp="1"/>
          </p:cNvSpPr>
          <p:nvPr>
            <p:ph type="ftr" sz="quarter" idx="11"/>
          </p:nvPr>
        </p:nvSpPr>
        <p:spPr/>
        <p:txBody>
          <a:bodyPr/>
          <a:lstStyle/>
          <a:p>
            <a:r>
              <a:rPr lang="en-US"/>
              <a:t>DRAFT: For Discussion Only</a:t>
            </a:r>
          </a:p>
        </p:txBody>
      </p:sp>
      <p:sp>
        <p:nvSpPr>
          <p:cNvPr id="6" name="Slide Number Placeholder 5"/>
          <p:cNvSpPr>
            <a:spLocks noGrp="1"/>
          </p:cNvSpPr>
          <p:nvPr>
            <p:ph type="sldNum" sz="quarter" idx="12"/>
          </p:nvPr>
        </p:nvSpPr>
        <p:spPr/>
        <p:txBody>
          <a:bodyPr/>
          <a:lstStyle/>
          <a:p>
            <a:fld id="{6F46FFC2-5691-47A2-AAE0-4BBED47730DD}" type="slidenum">
              <a:rPr lang="en-US" smtClean="0"/>
              <a:t>‹#›</a:t>
            </a:fld>
            <a:endParaRPr lang="en-US"/>
          </a:p>
        </p:txBody>
      </p:sp>
    </p:spTree>
    <p:extLst>
      <p:ext uri="{BB962C8B-B14F-4D97-AF65-F5344CB8AC3E}">
        <p14:creationId xmlns:p14="http://schemas.microsoft.com/office/powerpoint/2010/main" val="29624427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B9072D-BD76-4960-A948-5FA4428BE6AD}" type="datetime1">
              <a:rPr lang="en-US" smtClean="0"/>
              <a:t>4/28/2022</a:t>
            </a:fld>
            <a:endParaRPr lang="en-US"/>
          </a:p>
        </p:txBody>
      </p:sp>
      <p:sp>
        <p:nvSpPr>
          <p:cNvPr id="5" name="Footer Placeholder 4"/>
          <p:cNvSpPr>
            <a:spLocks noGrp="1"/>
          </p:cNvSpPr>
          <p:nvPr>
            <p:ph type="ftr" sz="quarter" idx="11"/>
          </p:nvPr>
        </p:nvSpPr>
        <p:spPr/>
        <p:txBody>
          <a:bodyPr/>
          <a:lstStyle/>
          <a:p>
            <a:r>
              <a:rPr lang="en-US"/>
              <a:t>DRAFT: For Discussion Only</a:t>
            </a:r>
          </a:p>
        </p:txBody>
      </p:sp>
      <p:sp>
        <p:nvSpPr>
          <p:cNvPr id="6" name="Slide Number Placeholder 5"/>
          <p:cNvSpPr>
            <a:spLocks noGrp="1"/>
          </p:cNvSpPr>
          <p:nvPr>
            <p:ph type="sldNum" sz="quarter" idx="12"/>
          </p:nvPr>
        </p:nvSpPr>
        <p:spPr/>
        <p:txBody>
          <a:bodyPr/>
          <a:lstStyle/>
          <a:p>
            <a:fld id="{6F46FFC2-5691-47A2-AAE0-4BBED47730DD}" type="slidenum">
              <a:rPr lang="en-US" smtClean="0"/>
              <a:t>‹#›</a:t>
            </a:fld>
            <a:endParaRPr lang="en-US"/>
          </a:p>
        </p:txBody>
      </p:sp>
    </p:spTree>
    <p:extLst>
      <p:ext uri="{BB962C8B-B14F-4D97-AF65-F5344CB8AC3E}">
        <p14:creationId xmlns:p14="http://schemas.microsoft.com/office/powerpoint/2010/main" val="28887165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3672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186F78-D46B-4F3C-98B9-5B48E51D1EEC}" type="datetime1">
              <a:rPr lang="en-US" smtClean="0"/>
              <a:t>4/28/2022</a:t>
            </a:fld>
            <a:endParaRPr lang="en-US"/>
          </a:p>
        </p:txBody>
      </p:sp>
      <p:sp>
        <p:nvSpPr>
          <p:cNvPr id="5" name="Footer Placeholder 4"/>
          <p:cNvSpPr>
            <a:spLocks noGrp="1"/>
          </p:cNvSpPr>
          <p:nvPr>
            <p:ph type="ftr" sz="quarter" idx="11"/>
          </p:nvPr>
        </p:nvSpPr>
        <p:spPr/>
        <p:txBody>
          <a:bodyPr/>
          <a:lstStyle/>
          <a:p>
            <a:r>
              <a:rPr lang="en-US"/>
              <a:t>DRAFT: For Discussion Only</a:t>
            </a:r>
          </a:p>
        </p:txBody>
      </p:sp>
      <p:sp>
        <p:nvSpPr>
          <p:cNvPr id="6" name="Slide Number Placeholder 5"/>
          <p:cNvSpPr>
            <a:spLocks noGrp="1"/>
          </p:cNvSpPr>
          <p:nvPr>
            <p:ph type="sldNum" sz="quarter" idx="12"/>
          </p:nvPr>
        </p:nvSpPr>
        <p:spPr/>
        <p:txBody>
          <a:bodyPr/>
          <a:lstStyle/>
          <a:p>
            <a:fld id="{6F46FFC2-5691-47A2-AAE0-4BBED47730DD}" type="slidenum">
              <a:rPr lang="en-US" smtClean="0"/>
              <a:t>‹#›</a:t>
            </a:fld>
            <a:endParaRPr lang="en-US"/>
          </a:p>
        </p:txBody>
      </p:sp>
    </p:spTree>
    <p:extLst>
      <p:ext uri="{BB962C8B-B14F-4D97-AF65-F5344CB8AC3E}">
        <p14:creationId xmlns:p14="http://schemas.microsoft.com/office/powerpoint/2010/main" val="3527137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88464B-EDCF-4CF5-A041-451D414D3E48}" type="datetime1">
              <a:rPr lang="en-US" smtClean="0"/>
              <a:t>4/28/2022</a:t>
            </a:fld>
            <a:endParaRPr lang="en-US"/>
          </a:p>
        </p:txBody>
      </p:sp>
      <p:sp>
        <p:nvSpPr>
          <p:cNvPr id="6" name="Footer Placeholder 5"/>
          <p:cNvSpPr>
            <a:spLocks noGrp="1"/>
          </p:cNvSpPr>
          <p:nvPr>
            <p:ph type="ftr" sz="quarter" idx="11"/>
          </p:nvPr>
        </p:nvSpPr>
        <p:spPr/>
        <p:txBody>
          <a:bodyPr/>
          <a:lstStyle/>
          <a:p>
            <a:r>
              <a:rPr lang="en-US"/>
              <a:t>DRAFT: For Discussion Only</a:t>
            </a:r>
          </a:p>
        </p:txBody>
      </p:sp>
      <p:sp>
        <p:nvSpPr>
          <p:cNvPr id="7" name="Slide Number Placeholder 6"/>
          <p:cNvSpPr>
            <a:spLocks noGrp="1"/>
          </p:cNvSpPr>
          <p:nvPr>
            <p:ph type="sldNum" sz="quarter" idx="12"/>
          </p:nvPr>
        </p:nvSpPr>
        <p:spPr/>
        <p:txBody>
          <a:bodyPr/>
          <a:lstStyle/>
          <a:p>
            <a:fld id="{6F46FFC2-5691-47A2-AAE0-4BBED47730DD}" type="slidenum">
              <a:rPr lang="en-US" smtClean="0"/>
              <a:t>‹#›</a:t>
            </a:fld>
            <a:endParaRPr lang="en-US"/>
          </a:p>
        </p:txBody>
      </p:sp>
    </p:spTree>
    <p:extLst>
      <p:ext uri="{BB962C8B-B14F-4D97-AF65-F5344CB8AC3E}">
        <p14:creationId xmlns:p14="http://schemas.microsoft.com/office/powerpoint/2010/main" val="40366734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CD87F9-98E4-479F-908E-2CC84504885A}" type="datetime1">
              <a:rPr lang="en-US" smtClean="0"/>
              <a:t>4/28/2022</a:t>
            </a:fld>
            <a:endParaRPr lang="en-US"/>
          </a:p>
        </p:txBody>
      </p:sp>
      <p:sp>
        <p:nvSpPr>
          <p:cNvPr id="8" name="Footer Placeholder 7"/>
          <p:cNvSpPr>
            <a:spLocks noGrp="1"/>
          </p:cNvSpPr>
          <p:nvPr>
            <p:ph type="ftr" sz="quarter" idx="11"/>
          </p:nvPr>
        </p:nvSpPr>
        <p:spPr/>
        <p:txBody>
          <a:bodyPr/>
          <a:lstStyle/>
          <a:p>
            <a:r>
              <a:rPr lang="en-US"/>
              <a:t>DRAFT: For Discussion Only</a:t>
            </a:r>
          </a:p>
        </p:txBody>
      </p:sp>
      <p:sp>
        <p:nvSpPr>
          <p:cNvPr id="9" name="Slide Number Placeholder 8"/>
          <p:cNvSpPr>
            <a:spLocks noGrp="1"/>
          </p:cNvSpPr>
          <p:nvPr>
            <p:ph type="sldNum" sz="quarter" idx="12"/>
          </p:nvPr>
        </p:nvSpPr>
        <p:spPr/>
        <p:txBody>
          <a:bodyPr/>
          <a:lstStyle/>
          <a:p>
            <a:fld id="{6F46FFC2-5691-47A2-AAE0-4BBED47730DD}" type="slidenum">
              <a:rPr lang="en-US" smtClean="0"/>
              <a:t>‹#›</a:t>
            </a:fld>
            <a:endParaRPr lang="en-US"/>
          </a:p>
        </p:txBody>
      </p:sp>
    </p:spTree>
    <p:extLst>
      <p:ext uri="{BB962C8B-B14F-4D97-AF65-F5344CB8AC3E}">
        <p14:creationId xmlns:p14="http://schemas.microsoft.com/office/powerpoint/2010/main" val="2399425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 name="Text Placeholder 10"/>
          <p:cNvSpPr>
            <a:spLocks noGrp="1"/>
          </p:cNvSpPr>
          <p:nvPr>
            <p:ph type="body" sz="quarter" idx="11"/>
          </p:nvPr>
        </p:nvSpPr>
        <p:spPr>
          <a:xfrm>
            <a:off x="867178" y="607140"/>
            <a:ext cx="10457644" cy="487561"/>
          </a:xfrm>
          <a:prstGeom prst="rect">
            <a:avLst/>
          </a:prstGeom>
        </p:spPr>
        <p:txBody>
          <a:bodyPr/>
          <a:lstStyle>
            <a:lvl1pPr marL="0" indent="0" algn="ctr">
              <a:buFontTx/>
              <a:buNone/>
              <a:defRPr sz="3200" b="1" spc="0" baseline="0">
                <a:solidFill>
                  <a:schemeClr val="tx1"/>
                </a:solidFill>
                <a:effectLst/>
                <a:latin typeface="+mj-lt"/>
              </a:defRPr>
            </a:lvl1pPr>
          </a:lstStyle>
          <a:p>
            <a:pPr lvl="0"/>
            <a:endParaRPr lang="en-US"/>
          </a:p>
        </p:txBody>
      </p:sp>
      <p:sp>
        <p:nvSpPr>
          <p:cNvPr id="30" name="Text Placeholder 2"/>
          <p:cNvSpPr>
            <a:spLocks noGrp="1"/>
          </p:cNvSpPr>
          <p:nvPr>
            <p:ph type="body" sz="quarter" idx="13"/>
          </p:nvPr>
        </p:nvSpPr>
        <p:spPr>
          <a:xfrm>
            <a:off x="1066800" y="1777465"/>
            <a:ext cx="10058400" cy="3824845"/>
          </a:xfrm>
          <a:prstGeom prst="rect">
            <a:avLst/>
          </a:prstGeom>
        </p:spPr>
        <p:txBody>
          <a:bodyPr/>
          <a:lstStyle>
            <a:lvl1pPr marL="228600" indent="-228600">
              <a:buClr>
                <a:schemeClr val="accent1"/>
              </a:buClr>
              <a:buFont typeface="Wingdings" panose="05000000000000000000" pitchFamily="2" charset="2"/>
              <a:buChar char="§"/>
              <a:defRPr sz="2400" b="1">
                <a:solidFill>
                  <a:schemeClr val="accent1"/>
                </a:solidFill>
              </a:defRPr>
            </a:lvl1pPr>
            <a:lvl2pPr marL="685800" indent="-228600">
              <a:buClr>
                <a:schemeClr val="tx1"/>
              </a:buClr>
              <a:buFont typeface="Wingdings" panose="05000000000000000000" pitchFamily="2" charset="2"/>
              <a:buChar char="§"/>
              <a:defRPr sz="1800">
                <a:solidFill>
                  <a:schemeClr val="tx1"/>
                </a:solidFill>
              </a:defRPr>
            </a:lvl2pPr>
            <a:lvl3pPr marL="1143000" indent="-228600">
              <a:buClr>
                <a:schemeClr val="accent2"/>
              </a:buClr>
              <a:buFont typeface="Arial" panose="020B0604020202020204" pitchFamily="34" charset="0"/>
              <a:buChar char="•"/>
              <a:defRPr sz="1400">
                <a:solidFill>
                  <a:schemeClr val="accent2"/>
                </a:solidFill>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022599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23B60A-B437-47E2-AB6D-7956FB465953}" type="datetime1">
              <a:rPr lang="en-US" smtClean="0"/>
              <a:t>4/28/2022</a:t>
            </a:fld>
            <a:endParaRPr lang="en-US"/>
          </a:p>
        </p:txBody>
      </p:sp>
      <p:sp>
        <p:nvSpPr>
          <p:cNvPr id="4" name="Footer Placeholder 3"/>
          <p:cNvSpPr>
            <a:spLocks noGrp="1"/>
          </p:cNvSpPr>
          <p:nvPr>
            <p:ph type="ftr" sz="quarter" idx="11"/>
          </p:nvPr>
        </p:nvSpPr>
        <p:spPr/>
        <p:txBody>
          <a:bodyPr/>
          <a:lstStyle/>
          <a:p>
            <a:r>
              <a:rPr lang="en-US"/>
              <a:t>DRAFT: For Discussion Only</a:t>
            </a:r>
          </a:p>
        </p:txBody>
      </p:sp>
      <p:sp>
        <p:nvSpPr>
          <p:cNvPr id="5" name="Slide Number Placeholder 4"/>
          <p:cNvSpPr>
            <a:spLocks noGrp="1"/>
          </p:cNvSpPr>
          <p:nvPr>
            <p:ph type="sldNum" sz="quarter" idx="12"/>
          </p:nvPr>
        </p:nvSpPr>
        <p:spPr/>
        <p:txBody>
          <a:bodyPr/>
          <a:lstStyle/>
          <a:p>
            <a:fld id="{6F46FFC2-5691-47A2-AAE0-4BBED47730DD}" type="slidenum">
              <a:rPr lang="en-US" smtClean="0"/>
              <a:t>‹#›</a:t>
            </a:fld>
            <a:endParaRPr lang="en-US"/>
          </a:p>
        </p:txBody>
      </p:sp>
    </p:spTree>
    <p:extLst>
      <p:ext uri="{BB962C8B-B14F-4D97-AF65-F5344CB8AC3E}">
        <p14:creationId xmlns:p14="http://schemas.microsoft.com/office/powerpoint/2010/main" val="3268697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145363-35EB-4ED6-B9DF-8D4BFEACBC86}" type="datetime1">
              <a:rPr lang="en-US" smtClean="0"/>
              <a:t>4/28/2022</a:t>
            </a:fld>
            <a:endParaRPr lang="en-US"/>
          </a:p>
        </p:txBody>
      </p:sp>
      <p:sp>
        <p:nvSpPr>
          <p:cNvPr id="3" name="Footer Placeholder 2"/>
          <p:cNvSpPr>
            <a:spLocks noGrp="1"/>
          </p:cNvSpPr>
          <p:nvPr>
            <p:ph type="ftr" sz="quarter" idx="11"/>
          </p:nvPr>
        </p:nvSpPr>
        <p:spPr/>
        <p:txBody>
          <a:bodyPr/>
          <a:lstStyle/>
          <a:p>
            <a:r>
              <a:rPr lang="en-US"/>
              <a:t>DRAFT: For Discussion Only</a:t>
            </a:r>
          </a:p>
        </p:txBody>
      </p:sp>
      <p:sp>
        <p:nvSpPr>
          <p:cNvPr id="4" name="Slide Number Placeholder 3"/>
          <p:cNvSpPr>
            <a:spLocks noGrp="1"/>
          </p:cNvSpPr>
          <p:nvPr>
            <p:ph type="sldNum" sz="quarter" idx="12"/>
          </p:nvPr>
        </p:nvSpPr>
        <p:spPr/>
        <p:txBody>
          <a:bodyPr/>
          <a:lstStyle/>
          <a:p>
            <a:fld id="{6F46FFC2-5691-47A2-AAE0-4BBED47730DD}" type="slidenum">
              <a:rPr lang="en-US" smtClean="0"/>
              <a:t>‹#›</a:t>
            </a:fld>
            <a:endParaRPr lang="en-US"/>
          </a:p>
        </p:txBody>
      </p:sp>
    </p:spTree>
    <p:extLst>
      <p:ext uri="{BB962C8B-B14F-4D97-AF65-F5344CB8AC3E}">
        <p14:creationId xmlns:p14="http://schemas.microsoft.com/office/powerpoint/2010/main" val="21248302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9222F2F-231C-457D-BB1D-21ED073AB18D}" type="datetime1">
              <a:rPr lang="en-US" smtClean="0"/>
              <a:t>4/28/2022</a:t>
            </a:fld>
            <a:endParaRPr lang="en-US"/>
          </a:p>
        </p:txBody>
      </p:sp>
      <p:sp>
        <p:nvSpPr>
          <p:cNvPr id="6" name="Footer Placeholder 5"/>
          <p:cNvSpPr>
            <a:spLocks noGrp="1"/>
          </p:cNvSpPr>
          <p:nvPr>
            <p:ph type="ftr" sz="quarter" idx="11"/>
          </p:nvPr>
        </p:nvSpPr>
        <p:spPr/>
        <p:txBody>
          <a:bodyPr/>
          <a:lstStyle/>
          <a:p>
            <a:r>
              <a:rPr lang="en-US"/>
              <a:t>DRAFT: For Discussion Only</a:t>
            </a:r>
          </a:p>
        </p:txBody>
      </p:sp>
      <p:sp>
        <p:nvSpPr>
          <p:cNvPr id="7" name="Slide Number Placeholder 6"/>
          <p:cNvSpPr>
            <a:spLocks noGrp="1"/>
          </p:cNvSpPr>
          <p:nvPr>
            <p:ph type="sldNum" sz="quarter" idx="12"/>
          </p:nvPr>
        </p:nvSpPr>
        <p:spPr/>
        <p:txBody>
          <a:bodyPr/>
          <a:lstStyle/>
          <a:p>
            <a:fld id="{6F46FFC2-5691-47A2-AAE0-4BBED47730DD}" type="slidenum">
              <a:rPr lang="en-US" smtClean="0"/>
              <a:t>‹#›</a:t>
            </a:fld>
            <a:endParaRPr lang="en-US"/>
          </a:p>
        </p:txBody>
      </p:sp>
    </p:spTree>
    <p:extLst>
      <p:ext uri="{BB962C8B-B14F-4D97-AF65-F5344CB8AC3E}">
        <p14:creationId xmlns:p14="http://schemas.microsoft.com/office/powerpoint/2010/main" val="28574520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B38A71F-E5CD-4F11-99E7-465D0B1EE667}" type="datetime1">
              <a:rPr lang="en-US" smtClean="0"/>
              <a:t>4/28/2022</a:t>
            </a:fld>
            <a:endParaRPr lang="en-US"/>
          </a:p>
        </p:txBody>
      </p:sp>
      <p:sp>
        <p:nvSpPr>
          <p:cNvPr id="6" name="Footer Placeholder 5"/>
          <p:cNvSpPr>
            <a:spLocks noGrp="1"/>
          </p:cNvSpPr>
          <p:nvPr>
            <p:ph type="ftr" sz="quarter" idx="11"/>
          </p:nvPr>
        </p:nvSpPr>
        <p:spPr/>
        <p:txBody>
          <a:bodyPr/>
          <a:lstStyle/>
          <a:p>
            <a:r>
              <a:rPr lang="en-US"/>
              <a:t>DRAFT: For Discussion Only</a:t>
            </a:r>
          </a:p>
        </p:txBody>
      </p:sp>
      <p:sp>
        <p:nvSpPr>
          <p:cNvPr id="7" name="Slide Number Placeholder 6"/>
          <p:cNvSpPr>
            <a:spLocks noGrp="1"/>
          </p:cNvSpPr>
          <p:nvPr>
            <p:ph type="sldNum" sz="quarter" idx="12"/>
          </p:nvPr>
        </p:nvSpPr>
        <p:spPr/>
        <p:txBody>
          <a:bodyPr/>
          <a:lstStyle/>
          <a:p>
            <a:fld id="{6F46FFC2-5691-47A2-AAE0-4BBED47730DD}" type="slidenum">
              <a:rPr lang="en-US" smtClean="0"/>
              <a:t>‹#›</a:t>
            </a:fld>
            <a:endParaRPr lang="en-US"/>
          </a:p>
        </p:txBody>
      </p:sp>
    </p:spTree>
    <p:extLst>
      <p:ext uri="{BB962C8B-B14F-4D97-AF65-F5344CB8AC3E}">
        <p14:creationId xmlns:p14="http://schemas.microsoft.com/office/powerpoint/2010/main" val="40217813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7E8EC2-F31F-48BE-AA30-8947A548CA9A}" type="datetime1">
              <a:rPr lang="en-US" smtClean="0"/>
              <a:t>4/28/2022</a:t>
            </a:fld>
            <a:endParaRPr lang="en-US"/>
          </a:p>
        </p:txBody>
      </p:sp>
      <p:sp>
        <p:nvSpPr>
          <p:cNvPr id="5" name="Footer Placeholder 4"/>
          <p:cNvSpPr>
            <a:spLocks noGrp="1"/>
          </p:cNvSpPr>
          <p:nvPr>
            <p:ph type="ftr" sz="quarter" idx="11"/>
          </p:nvPr>
        </p:nvSpPr>
        <p:spPr/>
        <p:txBody>
          <a:bodyPr/>
          <a:lstStyle/>
          <a:p>
            <a:r>
              <a:rPr lang="en-US"/>
              <a:t>DRAFT: For Discussion Only</a:t>
            </a:r>
          </a:p>
        </p:txBody>
      </p:sp>
      <p:sp>
        <p:nvSpPr>
          <p:cNvPr id="6" name="Slide Number Placeholder 5"/>
          <p:cNvSpPr>
            <a:spLocks noGrp="1"/>
          </p:cNvSpPr>
          <p:nvPr>
            <p:ph type="sldNum" sz="quarter" idx="12"/>
          </p:nvPr>
        </p:nvSpPr>
        <p:spPr/>
        <p:txBody>
          <a:bodyPr/>
          <a:lstStyle/>
          <a:p>
            <a:fld id="{6F46FFC2-5691-47A2-AAE0-4BBED47730DD}" type="slidenum">
              <a:rPr lang="en-US" smtClean="0"/>
              <a:t>‹#›</a:t>
            </a:fld>
            <a:endParaRPr lang="en-US"/>
          </a:p>
        </p:txBody>
      </p:sp>
    </p:spTree>
    <p:extLst>
      <p:ext uri="{BB962C8B-B14F-4D97-AF65-F5344CB8AC3E}">
        <p14:creationId xmlns:p14="http://schemas.microsoft.com/office/powerpoint/2010/main" val="21819193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105C52-A6BD-4A53-900B-7EAF12F22D88}" type="datetime1">
              <a:rPr lang="en-US" smtClean="0"/>
              <a:t>4/28/2022</a:t>
            </a:fld>
            <a:endParaRPr lang="en-US"/>
          </a:p>
        </p:txBody>
      </p:sp>
      <p:sp>
        <p:nvSpPr>
          <p:cNvPr id="5" name="Footer Placeholder 4"/>
          <p:cNvSpPr>
            <a:spLocks noGrp="1"/>
          </p:cNvSpPr>
          <p:nvPr>
            <p:ph type="ftr" sz="quarter" idx="11"/>
          </p:nvPr>
        </p:nvSpPr>
        <p:spPr/>
        <p:txBody>
          <a:bodyPr/>
          <a:lstStyle/>
          <a:p>
            <a:r>
              <a:rPr lang="en-US"/>
              <a:t>DRAFT: For Discussion Only</a:t>
            </a:r>
          </a:p>
        </p:txBody>
      </p:sp>
      <p:sp>
        <p:nvSpPr>
          <p:cNvPr id="6" name="Slide Number Placeholder 5"/>
          <p:cNvSpPr>
            <a:spLocks noGrp="1"/>
          </p:cNvSpPr>
          <p:nvPr>
            <p:ph type="sldNum" sz="quarter" idx="12"/>
          </p:nvPr>
        </p:nvSpPr>
        <p:spPr/>
        <p:txBody>
          <a:bodyPr/>
          <a:lstStyle/>
          <a:p>
            <a:fld id="{6F46FFC2-5691-47A2-AAE0-4BBED47730DD}" type="slidenum">
              <a:rPr lang="en-US" smtClean="0"/>
              <a:t>‹#›</a:t>
            </a:fld>
            <a:endParaRPr lang="en-US"/>
          </a:p>
        </p:txBody>
      </p:sp>
    </p:spTree>
    <p:extLst>
      <p:ext uri="{BB962C8B-B14F-4D97-AF65-F5344CB8AC3E}">
        <p14:creationId xmlns:p14="http://schemas.microsoft.com/office/powerpoint/2010/main" val="13440614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gradFill flip="none" rotWithShape="1">
            <a:gsLst>
              <a:gs pos="23000">
                <a:schemeClr val="bg1"/>
              </a:gs>
              <a:gs pos="100000">
                <a:schemeClr val="bg1">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0"/>
          <p:cNvSpPr>
            <a:spLocks noGrp="1"/>
          </p:cNvSpPr>
          <p:nvPr>
            <p:ph type="body" sz="quarter" idx="11" hasCustomPrompt="1"/>
          </p:nvPr>
        </p:nvSpPr>
        <p:spPr>
          <a:xfrm>
            <a:off x="1029306" y="2796551"/>
            <a:ext cx="5496505" cy="1175219"/>
          </a:xfrm>
          <a:prstGeom prst="rect">
            <a:avLst/>
          </a:prstGeom>
        </p:spPr>
        <p:txBody>
          <a:bodyPr/>
          <a:lstStyle>
            <a:lvl1pPr marL="0" indent="0">
              <a:buFontTx/>
              <a:buNone/>
              <a:defRPr sz="4400" b="1" spc="0" baseline="0">
                <a:solidFill>
                  <a:schemeClr val="accent2"/>
                </a:solidFill>
                <a:effectLst/>
                <a:latin typeface="+mj-lt"/>
              </a:defRPr>
            </a:lvl1pPr>
          </a:lstStyle>
          <a:p>
            <a:pPr lvl="0"/>
            <a:r>
              <a:rPr lang="en-US"/>
              <a:t>Presentation Title</a:t>
            </a:r>
            <a:br>
              <a:rPr lang="en-US"/>
            </a:br>
            <a:r>
              <a:rPr lang="en-US"/>
              <a:t>Goes Here!</a:t>
            </a:r>
          </a:p>
        </p:txBody>
      </p:sp>
      <p:sp>
        <p:nvSpPr>
          <p:cNvPr id="3" name="Text Placeholder 10"/>
          <p:cNvSpPr>
            <a:spLocks noGrp="1"/>
          </p:cNvSpPr>
          <p:nvPr>
            <p:ph type="body" sz="quarter" idx="12" hasCustomPrompt="1"/>
          </p:nvPr>
        </p:nvSpPr>
        <p:spPr>
          <a:xfrm>
            <a:off x="1029307" y="4184220"/>
            <a:ext cx="5496504" cy="788859"/>
          </a:xfrm>
          <a:prstGeom prst="rect">
            <a:avLst/>
          </a:prstGeom>
        </p:spPr>
        <p:txBody>
          <a:bodyPr/>
          <a:lstStyle>
            <a:lvl1pPr marL="0" indent="0">
              <a:buFontTx/>
              <a:buNone/>
              <a:defRPr sz="2800" b="1" baseline="0">
                <a:solidFill>
                  <a:schemeClr val="accent1"/>
                </a:solidFill>
                <a:effectLst/>
                <a:latin typeface="+mn-lt"/>
              </a:defRPr>
            </a:lvl1pPr>
          </a:lstStyle>
          <a:p>
            <a:pPr lvl="0"/>
            <a:r>
              <a:rPr lang="en-US"/>
              <a:t>Subtitle of Presentation</a:t>
            </a:r>
            <a:br>
              <a:rPr lang="en-US"/>
            </a:br>
            <a:r>
              <a:rPr lang="en-US"/>
              <a:t>Goes Here!</a:t>
            </a:r>
          </a:p>
        </p:txBody>
      </p:sp>
      <p:sp>
        <p:nvSpPr>
          <p:cNvPr id="4" name="Text Placeholder 10"/>
          <p:cNvSpPr>
            <a:spLocks noGrp="1"/>
          </p:cNvSpPr>
          <p:nvPr>
            <p:ph type="body" sz="quarter" idx="15"/>
          </p:nvPr>
        </p:nvSpPr>
        <p:spPr>
          <a:xfrm>
            <a:off x="1029306" y="5425832"/>
            <a:ext cx="4199518" cy="232850"/>
          </a:xfrm>
          <a:prstGeom prst="rect">
            <a:avLst/>
          </a:prstGeom>
        </p:spPr>
        <p:txBody>
          <a:bodyPr/>
          <a:lstStyle>
            <a:lvl1pPr marL="0" indent="0">
              <a:buFontTx/>
              <a:buNone/>
              <a:defRPr sz="1400" b="0">
                <a:solidFill>
                  <a:schemeClr val="tx1">
                    <a:lumMod val="75000"/>
                    <a:lumOff val="25000"/>
                  </a:schemeClr>
                </a:solidFill>
                <a:effectLst/>
                <a:latin typeface="+mn-lt"/>
              </a:defRPr>
            </a:lvl1pPr>
          </a:lstStyle>
          <a:p>
            <a:pPr lvl="0"/>
            <a:endParaRPr lang="en-US"/>
          </a:p>
        </p:txBody>
      </p:sp>
      <p:sp>
        <p:nvSpPr>
          <p:cNvPr id="5" name="Rectangle 4"/>
          <p:cNvSpPr/>
          <p:nvPr userDrawn="1"/>
        </p:nvSpPr>
        <p:spPr>
          <a:xfrm>
            <a:off x="4630695" y="6351776"/>
            <a:ext cx="2930610" cy="230832"/>
          </a:xfrm>
          <a:prstGeom prst="rect">
            <a:avLst/>
          </a:prstGeom>
        </p:spPr>
        <p:txBody>
          <a:bodyPr wrap="none">
            <a:spAutoFit/>
          </a:bodyPr>
          <a:lstStyle/>
          <a:p>
            <a:pPr algn="ctr"/>
            <a:r>
              <a:rPr lang="en-US" sz="900" b="0" i="0" kern="1200">
                <a:solidFill>
                  <a:schemeClr val="bg1">
                    <a:lumMod val="50000"/>
                  </a:schemeClr>
                </a:solidFill>
                <a:effectLst/>
                <a:latin typeface="+mn-lt"/>
                <a:ea typeface="+mn-ea"/>
                <a:cs typeface="+mn-cs"/>
              </a:rPr>
              <a:t>© 2021 Daniel J. Brown, L.L.C. All rights reserved.</a:t>
            </a:r>
            <a:endParaRPr lang="en-US" sz="300">
              <a:solidFill>
                <a:schemeClr val="bg1">
                  <a:lumMod val="50000"/>
                </a:schemeClr>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580" y="1248966"/>
            <a:ext cx="3928056" cy="1107711"/>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58541" y="495837"/>
            <a:ext cx="2733459" cy="5866327"/>
          </a:xfrm>
          <a:prstGeom prst="rect">
            <a:avLst/>
          </a:prstGeom>
        </p:spPr>
      </p:pic>
    </p:spTree>
    <p:extLst>
      <p:ext uri="{BB962C8B-B14F-4D97-AF65-F5344CB8AC3E}">
        <p14:creationId xmlns:p14="http://schemas.microsoft.com/office/powerpoint/2010/main" val="39141922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gradFill flip="none" rotWithShape="1">
            <a:gsLst>
              <a:gs pos="23000">
                <a:schemeClr val="accent2"/>
              </a:gs>
              <a:gs pos="100000">
                <a:schemeClr val="accent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0"/>
          <p:cNvSpPr>
            <a:spLocks noGrp="1"/>
          </p:cNvSpPr>
          <p:nvPr>
            <p:ph type="body" sz="quarter" idx="11" hasCustomPrompt="1"/>
          </p:nvPr>
        </p:nvSpPr>
        <p:spPr>
          <a:xfrm>
            <a:off x="1029306" y="2796551"/>
            <a:ext cx="5496505" cy="1175219"/>
          </a:xfrm>
          <a:prstGeom prst="rect">
            <a:avLst/>
          </a:prstGeom>
        </p:spPr>
        <p:txBody>
          <a:bodyPr/>
          <a:lstStyle>
            <a:lvl1pPr marL="0" indent="0">
              <a:buFontTx/>
              <a:buNone/>
              <a:defRPr sz="4400" b="1" spc="0" baseline="0">
                <a:solidFill>
                  <a:schemeClr val="accent1"/>
                </a:solidFill>
                <a:effectLst>
                  <a:outerShdw blurRad="38100" dist="38100" dir="2700000" algn="tl">
                    <a:srgbClr val="000000">
                      <a:alpha val="43137"/>
                    </a:srgbClr>
                  </a:outerShdw>
                </a:effectLst>
                <a:latin typeface="+mj-lt"/>
              </a:defRPr>
            </a:lvl1pPr>
          </a:lstStyle>
          <a:p>
            <a:pPr lvl="0"/>
            <a:r>
              <a:rPr lang="en-US"/>
              <a:t>Presentation Title</a:t>
            </a:r>
            <a:br>
              <a:rPr lang="en-US"/>
            </a:br>
            <a:r>
              <a:rPr lang="en-US"/>
              <a:t>Goes Here!</a:t>
            </a:r>
          </a:p>
        </p:txBody>
      </p:sp>
      <p:sp>
        <p:nvSpPr>
          <p:cNvPr id="3" name="Text Placeholder 10"/>
          <p:cNvSpPr>
            <a:spLocks noGrp="1"/>
          </p:cNvSpPr>
          <p:nvPr>
            <p:ph type="body" sz="quarter" idx="12" hasCustomPrompt="1"/>
          </p:nvPr>
        </p:nvSpPr>
        <p:spPr>
          <a:xfrm>
            <a:off x="1029307" y="4184220"/>
            <a:ext cx="5496504" cy="788859"/>
          </a:xfrm>
          <a:prstGeom prst="rect">
            <a:avLst/>
          </a:prstGeom>
        </p:spPr>
        <p:txBody>
          <a:bodyPr/>
          <a:lstStyle>
            <a:lvl1pPr marL="0" indent="0">
              <a:buFontTx/>
              <a:buNone/>
              <a:defRPr sz="2800" b="1" baseline="0">
                <a:solidFill>
                  <a:schemeClr val="bg1"/>
                </a:solidFill>
                <a:effectLst>
                  <a:outerShdw blurRad="38100" dist="38100" dir="2700000" algn="tl">
                    <a:srgbClr val="000000">
                      <a:alpha val="43137"/>
                    </a:srgbClr>
                  </a:outerShdw>
                </a:effectLst>
                <a:latin typeface="+mn-lt"/>
              </a:defRPr>
            </a:lvl1pPr>
          </a:lstStyle>
          <a:p>
            <a:pPr lvl="0"/>
            <a:r>
              <a:rPr lang="en-US"/>
              <a:t>Subtitle of Presentation</a:t>
            </a:r>
            <a:br>
              <a:rPr lang="en-US"/>
            </a:br>
            <a:r>
              <a:rPr lang="en-US"/>
              <a:t>Goes Here!</a:t>
            </a:r>
          </a:p>
        </p:txBody>
      </p:sp>
      <p:sp>
        <p:nvSpPr>
          <p:cNvPr id="4" name="Text Placeholder 10"/>
          <p:cNvSpPr>
            <a:spLocks noGrp="1"/>
          </p:cNvSpPr>
          <p:nvPr>
            <p:ph type="body" sz="quarter" idx="15"/>
          </p:nvPr>
        </p:nvSpPr>
        <p:spPr>
          <a:xfrm>
            <a:off x="1029306" y="5425832"/>
            <a:ext cx="4199518" cy="232850"/>
          </a:xfrm>
          <a:prstGeom prst="rect">
            <a:avLst/>
          </a:prstGeom>
        </p:spPr>
        <p:txBody>
          <a:bodyPr/>
          <a:lstStyle>
            <a:lvl1pPr marL="0" indent="0">
              <a:buFontTx/>
              <a:buNone/>
              <a:defRPr sz="1400" b="0">
                <a:solidFill>
                  <a:schemeClr val="bg1"/>
                </a:solidFill>
                <a:effectLst>
                  <a:outerShdw blurRad="38100" dist="38100" dir="2700000" algn="tl">
                    <a:srgbClr val="000000">
                      <a:alpha val="43137"/>
                    </a:srgbClr>
                  </a:outerShdw>
                </a:effectLst>
                <a:latin typeface="+mn-lt"/>
              </a:defRPr>
            </a:lvl1pPr>
          </a:lstStyle>
          <a:p>
            <a:pPr lvl="0"/>
            <a:endParaRPr lang="en-US"/>
          </a:p>
        </p:txBody>
      </p:sp>
      <p:sp>
        <p:nvSpPr>
          <p:cNvPr id="5" name="Rectangle 4"/>
          <p:cNvSpPr/>
          <p:nvPr userDrawn="1"/>
        </p:nvSpPr>
        <p:spPr>
          <a:xfrm>
            <a:off x="4630695" y="6351776"/>
            <a:ext cx="2930610" cy="230832"/>
          </a:xfrm>
          <a:prstGeom prst="rect">
            <a:avLst/>
          </a:prstGeom>
        </p:spPr>
        <p:txBody>
          <a:bodyPr wrap="none">
            <a:spAutoFit/>
          </a:bodyPr>
          <a:lstStyle/>
          <a:p>
            <a:pPr algn="ctr"/>
            <a:r>
              <a:rPr lang="en-US" sz="900" b="0" i="0" kern="1200">
                <a:solidFill>
                  <a:schemeClr val="bg1"/>
                </a:solidFill>
                <a:effectLst/>
                <a:latin typeface="+mn-lt"/>
                <a:ea typeface="+mn-ea"/>
                <a:cs typeface="+mn-cs"/>
              </a:rPr>
              <a:t>© 2021 Daniel J. Brown, L.L.C. All rights reserved.</a:t>
            </a:r>
            <a:endParaRPr lang="en-US" sz="300">
              <a:solidFill>
                <a:schemeClr val="bg1"/>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581" y="1248966"/>
            <a:ext cx="3928053" cy="1107711"/>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58541" y="495837"/>
            <a:ext cx="2733458" cy="5866327"/>
          </a:xfrm>
          <a:prstGeom prst="rect">
            <a:avLst/>
          </a:prstGeom>
        </p:spPr>
      </p:pic>
    </p:spTree>
    <p:extLst>
      <p:ext uri="{BB962C8B-B14F-4D97-AF65-F5344CB8AC3E}">
        <p14:creationId xmlns:p14="http://schemas.microsoft.com/office/powerpoint/2010/main" val="23383205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gradFill flip="none" rotWithShape="1">
            <a:gsLst>
              <a:gs pos="23000">
                <a:schemeClr val="tx1"/>
              </a:gs>
              <a:gs pos="100000">
                <a:schemeClr val="tx1">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0"/>
          <p:cNvSpPr>
            <a:spLocks noGrp="1"/>
          </p:cNvSpPr>
          <p:nvPr>
            <p:ph type="body" sz="quarter" idx="11" hasCustomPrompt="1"/>
          </p:nvPr>
        </p:nvSpPr>
        <p:spPr>
          <a:xfrm>
            <a:off x="1029306" y="2796551"/>
            <a:ext cx="5496505" cy="1175219"/>
          </a:xfrm>
          <a:prstGeom prst="rect">
            <a:avLst/>
          </a:prstGeom>
        </p:spPr>
        <p:txBody>
          <a:bodyPr/>
          <a:lstStyle>
            <a:lvl1pPr marL="0" indent="0">
              <a:buFontTx/>
              <a:buNone/>
              <a:defRPr sz="4400" b="1" spc="0" baseline="0">
                <a:solidFill>
                  <a:schemeClr val="accent1"/>
                </a:solidFill>
                <a:effectLst>
                  <a:outerShdw blurRad="38100" dist="38100" dir="2700000" algn="tl">
                    <a:srgbClr val="000000">
                      <a:alpha val="43137"/>
                    </a:srgbClr>
                  </a:outerShdw>
                </a:effectLst>
                <a:latin typeface="+mj-lt"/>
              </a:defRPr>
            </a:lvl1pPr>
          </a:lstStyle>
          <a:p>
            <a:pPr lvl="0"/>
            <a:r>
              <a:rPr lang="en-US"/>
              <a:t>Presentation Title</a:t>
            </a:r>
            <a:br>
              <a:rPr lang="en-US"/>
            </a:br>
            <a:r>
              <a:rPr lang="en-US"/>
              <a:t>Goes Here!</a:t>
            </a:r>
          </a:p>
        </p:txBody>
      </p:sp>
      <p:sp>
        <p:nvSpPr>
          <p:cNvPr id="3" name="Text Placeholder 10"/>
          <p:cNvSpPr>
            <a:spLocks noGrp="1"/>
          </p:cNvSpPr>
          <p:nvPr>
            <p:ph type="body" sz="quarter" idx="12" hasCustomPrompt="1"/>
          </p:nvPr>
        </p:nvSpPr>
        <p:spPr>
          <a:xfrm>
            <a:off x="1029307" y="4184220"/>
            <a:ext cx="5496504" cy="788859"/>
          </a:xfrm>
          <a:prstGeom prst="rect">
            <a:avLst/>
          </a:prstGeom>
        </p:spPr>
        <p:txBody>
          <a:bodyPr/>
          <a:lstStyle>
            <a:lvl1pPr marL="0" indent="0">
              <a:buFontTx/>
              <a:buNone/>
              <a:defRPr sz="2800" b="1" baseline="0">
                <a:solidFill>
                  <a:schemeClr val="bg1"/>
                </a:solidFill>
                <a:effectLst>
                  <a:outerShdw blurRad="38100" dist="38100" dir="2700000" algn="tl">
                    <a:srgbClr val="000000">
                      <a:alpha val="43137"/>
                    </a:srgbClr>
                  </a:outerShdw>
                </a:effectLst>
                <a:latin typeface="+mn-lt"/>
              </a:defRPr>
            </a:lvl1pPr>
          </a:lstStyle>
          <a:p>
            <a:pPr lvl="0"/>
            <a:r>
              <a:rPr lang="en-US"/>
              <a:t>Subtitle of Presentation</a:t>
            </a:r>
            <a:br>
              <a:rPr lang="en-US"/>
            </a:br>
            <a:r>
              <a:rPr lang="en-US"/>
              <a:t>Goes Here!</a:t>
            </a:r>
          </a:p>
        </p:txBody>
      </p:sp>
      <p:sp>
        <p:nvSpPr>
          <p:cNvPr id="4" name="Text Placeholder 10"/>
          <p:cNvSpPr>
            <a:spLocks noGrp="1"/>
          </p:cNvSpPr>
          <p:nvPr>
            <p:ph type="body" sz="quarter" idx="15"/>
          </p:nvPr>
        </p:nvSpPr>
        <p:spPr>
          <a:xfrm>
            <a:off x="1029306" y="5425832"/>
            <a:ext cx="4199518" cy="232850"/>
          </a:xfrm>
          <a:prstGeom prst="rect">
            <a:avLst/>
          </a:prstGeom>
        </p:spPr>
        <p:txBody>
          <a:bodyPr/>
          <a:lstStyle>
            <a:lvl1pPr marL="0" indent="0">
              <a:buFontTx/>
              <a:buNone/>
              <a:defRPr sz="1400" b="0">
                <a:solidFill>
                  <a:schemeClr val="bg1"/>
                </a:solidFill>
                <a:effectLst>
                  <a:outerShdw blurRad="38100" dist="38100" dir="2700000" algn="tl">
                    <a:srgbClr val="000000">
                      <a:alpha val="43137"/>
                    </a:srgbClr>
                  </a:outerShdw>
                </a:effectLst>
                <a:latin typeface="+mn-lt"/>
              </a:defRPr>
            </a:lvl1pPr>
          </a:lstStyle>
          <a:p>
            <a:pPr lvl="0"/>
            <a:endParaRPr lang="en-US"/>
          </a:p>
        </p:txBody>
      </p:sp>
      <p:sp>
        <p:nvSpPr>
          <p:cNvPr id="5" name="Rectangle 4"/>
          <p:cNvSpPr/>
          <p:nvPr userDrawn="1"/>
        </p:nvSpPr>
        <p:spPr>
          <a:xfrm>
            <a:off x="4630695" y="6351776"/>
            <a:ext cx="2930610" cy="230832"/>
          </a:xfrm>
          <a:prstGeom prst="rect">
            <a:avLst/>
          </a:prstGeom>
        </p:spPr>
        <p:txBody>
          <a:bodyPr wrap="none">
            <a:spAutoFit/>
          </a:bodyPr>
          <a:lstStyle/>
          <a:p>
            <a:pPr algn="ctr"/>
            <a:r>
              <a:rPr lang="en-US" sz="900" b="0" i="0" kern="1200">
                <a:solidFill>
                  <a:schemeClr val="bg1"/>
                </a:solidFill>
                <a:effectLst/>
                <a:latin typeface="+mn-lt"/>
                <a:ea typeface="+mn-ea"/>
                <a:cs typeface="+mn-cs"/>
              </a:rPr>
              <a:t>© 2021 Daniel J. Brown, L.L.C. All rights reserved.</a:t>
            </a:r>
            <a:endParaRPr lang="en-US" sz="300">
              <a:solidFill>
                <a:schemeClr val="bg1"/>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8541" y="495837"/>
            <a:ext cx="2733458" cy="5866327"/>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6580" y="1248966"/>
            <a:ext cx="3928056" cy="1107711"/>
          </a:xfrm>
          <a:prstGeom prst="rect">
            <a:avLst/>
          </a:prstGeom>
        </p:spPr>
      </p:pic>
    </p:spTree>
    <p:extLst>
      <p:ext uri="{BB962C8B-B14F-4D97-AF65-F5344CB8AC3E}">
        <p14:creationId xmlns:p14="http://schemas.microsoft.com/office/powerpoint/2010/main" val="24232248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0" name="Rectangle 9"/>
          <p:cNvSpPr/>
          <p:nvPr userDrawn="1"/>
        </p:nvSpPr>
        <p:spPr>
          <a:xfrm>
            <a:off x="0" y="0"/>
            <a:ext cx="12192000" cy="4528146"/>
          </a:xfrm>
          <a:prstGeom prst="rect">
            <a:avLst/>
          </a:prstGeom>
          <a:gradFill flip="none" rotWithShape="1">
            <a:gsLst>
              <a:gs pos="23000">
                <a:schemeClr val="tx1"/>
              </a:gs>
              <a:gs pos="100000">
                <a:schemeClr val="tx1">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rot="5400000">
            <a:off x="4931074" y="-402929"/>
            <a:ext cx="2329853" cy="12192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0"/>
          <p:cNvSpPr>
            <a:spLocks noGrp="1"/>
          </p:cNvSpPr>
          <p:nvPr>
            <p:ph type="body" sz="quarter" idx="11" hasCustomPrompt="1"/>
          </p:nvPr>
        </p:nvSpPr>
        <p:spPr>
          <a:xfrm>
            <a:off x="1029306" y="800325"/>
            <a:ext cx="5496505" cy="1175219"/>
          </a:xfrm>
          <a:prstGeom prst="rect">
            <a:avLst/>
          </a:prstGeom>
        </p:spPr>
        <p:txBody>
          <a:bodyPr/>
          <a:lstStyle>
            <a:lvl1pPr marL="0" indent="0">
              <a:buFontTx/>
              <a:buNone/>
              <a:defRPr sz="4400" b="1" spc="0" baseline="0">
                <a:solidFill>
                  <a:schemeClr val="accent1"/>
                </a:solidFill>
                <a:effectLst>
                  <a:outerShdw blurRad="38100" dist="38100" dir="2700000" algn="tl">
                    <a:srgbClr val="000000">
                      <a:alpha val="43137"/>
                    </a:srgbClr>
                  </a:outerShdw>
                </a:effectLst>
                <a:latin typeface="+mj-lt"/>
              </a:defRPr>
            </a:lvl1pPr>
          </a:lstStyle>
          <a:p>
            <a:pPr lvl="0"/>
            <a:r>
              <a:rPr lang="en-US"/>
              <a:t>Presentation Title</a:t>
            </a:r>
            <a:br>
              <a:rPr lang="en-US"/>
            </a:br>
            <a:r>
              <a:rPr lang="en-US"/>
              <a:t>Goes Here!</a:t>
            </a:r>
          </a:p>
        </p:txBody>
      </p:sp>
      <p:sp>
        <p:nvSpPr>
          <p:cNvPr id="3" name="Text Placeholder 10"/>
          <p:cNvSpPr>
            <a:spLocks noGrp="1"/>
          </p:cNvSpPr>
          <p:nvPr>
            <p:ph type="body" sz="quarter" idx="12" hasCustomPrompt="1"/>
          </p:nvPr>
        </p:nvSpPr>
        <p:spPr>
          <a:xfrm>
            <a:off x="1029307" y="2187994"/>
            <a:ext cx="5496504" cy="788859"/>
          </a:xfrm>
          <a:prstGeom prst="rect">
            <a:avLst/>
          </a:prstGeom>
        </p:spPr>
        <p:txBody>
          <a:bodyPr/>
          <a:lstStyle>
            <a:lvl1pPr marL="0" indent="0">
              <a:buFontTx/>
              <a:buNone/>
              <a:defRPr sz="2800" b="1" baseline="0">
                <a:solidFill>
                  <a:schemeClr val="bg1"/>
                </a:solidFill>
                <a:effectLst>
                  <a:outerShdw blurRad="38100" dist="38100" dir="2700000" algn="tl">
                    <a:srgbClr val="000000">
                      <a:alpha val="43137"/>
                    </a:srgbClr>
                  </a:outerShdw>
                </a:effectLst>
                <a:latin typeface="+mn-lt"/>
              </a:defRPr>
            </a:lvl1pPr>
          </a:lstStyle>
          <a:p>
            <a:pPr lvl="0"/>
            <a:r>
              <a:rPr lang="en-US"/>
              <a:t>Subtitle of Presentation</a:t>
            </a:r>
            <a:br>
              <a:rPr lang="en-US"/>
            </a:br>
            <a:r>
              <a:rPr lang="en-US"/>
              <a:t>Goes Here!</a:t>
            </a:r>
          </a:p>
        </p:txBody>
      </p:sp>
      <p:sp>
        <p:nvSpPr>
          <p:cNvPr id="4" name="Text Placeholder 10"/>
          <p:cNvSpPr>
            <a:spLocks noGrp="1"/>
          </p:cNvSpPr>
          <p:nvPr>
            <p:ph type="body" sz="quarter" idx="15"/>
          </p:nvPr>
        </p:nvSpPr>
        <p:spPr>
          <a:xfrm>
            <a:off x="1029306" y="3429606"/>
            <a:ext cx="4199518" cy="232850"/>
          </a:xfrm>
          <a:prstGeom prst="rect">
            <a:avLst/>
          </a:prstGeom>
        </p:spPr>
        <p:txBody>
          <a:bodyPr/>
          <a:lstStyle>
            <a:lvl1pPr marL="0" indent="0">
              <a:buFontTx/>
              <a:buNone/>
              <a:defRPr sz="1400" b="0">
                <a:solidFill>
                  <a:schemeClr val="bg1"/>
                </a:solidFill>
                <a:effectLst>
                  <a:outerShdw blurRad="38100" dist="38100" dir="2700000" algn="tl">
                    <a:srgbClr val="000000">
                      <a:alpha val="43137"/>
                    </a:srgbClr>
                  </a:outerShdw>
                </a:effectLst>
                <a:latin typeface="+mn-lt"/>
              </a:defRPr>
            </a:lvl1pPr>
          </a:lstStyle>
          <a:p>
            <a:pPr lvl="0"/>
            <a:endParaRPr lang="en-US"/>
          </a:p>
        </p:txBody>
      </p:sp>
      <p:sp>
        <p:nvSpPr>
          <p:cNvPr id="5" name="Rectangle 4"/>
          <p:cNvSpPr/>
          <p:nvPr userDrawn="1"/>
        </p:nvSpPr>
        <p:spPr>
          <a:xfrm>
            <a:off x="9006895" y="6351776"/>
            <a:ext cx="2930610" cy="230832"/>
          </a:xfrm>
          <a:prstGeom prst="rect">
            <a:avLst/>
          </a:prstGeom>
        </p:spPr>
        <p:txBody>
          <a:bodyPr wrap="none">
            <a:spAutoFit/>
          </a:bodyPr>
          <a:lstStyle/>
          <a:p>
            <a:pPr algn="r"/>
            <a:r>
              <a:rPr lang="en-US" sz="900" b="0" i="0" kern="1200">
                <a:solidFill>
                  <a:schemeClr val="bg1">
                    <a:lumMod val="50000"/>
                  </a:schemeClr>
                </a:solidFill>
                <a:effectLst/>
                <a:latin typeface="+mn-lt"/>
                <a:ea typeface="+mn-ea"/>
                <a:cs typeface="+mn-cs"/>
              </a:rPr>
              <a:t>© 2021 Daniel J. Brown, L.L.C. All rights reserved.</a:t>
            </a:r>
            <a:endParaRPr lang="en-US" sz="300">
              <a:solidFill>
                <a:schemeClr val="bg1">
                  <a:lumMod val="50000"/>
                </a:schemeClr>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798" y="5139217"/>
            <a:ext cx="3928056" cy="11077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56621" y="493776"/>
            <a:ext cx="2735379" cy="5870448"/>
          </a:xfrm>
          <a:prstGeom prst="rect">
            <a:avLst/>
          </a:prstGeom>
        </p:spPr>
      </p:pic>
    </p:spTree>
    <p:extLst>
      <p:ext uri="{BB962C8B-B14F-4D97-AF65-F5344CB8AC3E}">
        <p14:creationId xmlns:p14="http://schemas.microsoft.com/office/powerpoint/2010/main" val="3157731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7" name="Text Placeholder 10"/>
          <p:cNvSpPr>
            <a:spLocks noGrp="1"/>
          </p:cNvSpPr>
          <p:nvPr>
            <p:ph type="body" sz="quarter" idx="11"/>
          </p:nvPr>
        </p:nvSpPr>
        <p:spPr>
          <a:xfrm>
            <a:off x="867178" y="607140"/>
            <a:ext cx="10457644" cy="487561"/>
          </a:xfrm>
          <a:prstGeom prst="rect">
            <a:avLst/>
          </a:prstGeom>
        </p:spPr>
        <p:txBody>
          <a:bodyPr/>
          <a:lstStyle>
            <a:lvl1pPr marL="0" indent="0" algn="ctr">
              <a:buFontTx/>
              <a:buNone/>
              <a:defRPr sz="3200" b="1" spc="0" baseline="0">
                <a:solidFill>
                  <a:schemeClr val="tx1"/>
                </a:solidFill>
                <a:effectLst/>
                <a:latin typeface="+mj-lt"/>
              </a:defRPr>
            </a:lvl1pPr>
          </a:lstStyle>
          <a:p>
            <a:pPr lvl="0"/>
            <a:endParaRPr lang="en-US"/>
          </a:p>
        </p:txBody>
      </p:sp>
      <p:sp>
        <p:nvSpPr>
          <p:cNvPr id="30" name="Text Placeholder 2"/>
          <p:cNvSpPr>
            <a:spLocks noGrp="1"/>
          </p:cNvSpPr>
          <p:nvPr>
            <p:ph type="body" sz="quarter" idx="13"/>
          </p:nvPr>
        </p:nvSpPr>
        <p:spPr>
          <a:xfrm>
            <a:off x="1066800" y="2550017"/>
            <a:ext cx="4844603" cy="3052293"/>
          </a:xfrm>
          <a:prstGeom prst="rect">
            <a:avLst/>
          </a:prstGeom>
        </p:spPr>
        <p:txBody>
          <a:bodyPr/>
          <a:lstStyle>
            <a:lvl1pPr marL="228600" indent="-228600">
              <a:buClr>
                <a:schemeClr val="accent1"/>
              </a:buClr>
              <a:buFont typeface="Wingdings" panose="05000000000000000000" pitchFamily="2" charset="2"/>
              <a:buChar char="§"/>
              <a:defRPr sz="2000" b="1">
                <a:solidFill>
                  <a:schemeClr val="accent1"/>
                </a:solidFill>
              </a:defRPr>
            </a:lvl1pPr>
            <a:lvl2pPr marL="685800" indent="-228600">
              <a:buClr>
                <a:schemeClr val="tx1"/>
              </a:buClr>
              <a:buFont typeface="Wingdings" panose="05000000000000000000" pitchFamily="2" charset="2"/>
              <a:buChar char="§"/>
              <a:defRPr sz="1600">
                <a:solidFill>
                  <a:schemeClr val="tx1"/>
                </a:solidFill>
              </a:defRPr>
            </a:lvl2pPr>
            <a:lvl3pPr marL="1143000" indent="-228600">
              <a:buClr>
                <a:schemeClr val="accent2"/>
              </a:buClr>
              <a:buFont typeface="Arial" panose="020B0604020202020204" pitchFamily="34" charset="0"/>
              <a:buChar char="•"/>
              <a:defRPr sz="1200">
                <a:solidFill>
                  <a:schemeClr val="accent2"/>
                </a:solidFill>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p:txBody>
      </p:sp>
      <p:sp>
        <p:nvSpPr>
          <p:cNvPr id="4" name="Text Placeholder 2"/>
          <p:cNvSpPr>
            <a:spLocks noGrp="1"/>
          </p:cNvSpPr>
          <p:nvPr>
            <p:ph type="body" sz="quarter" idx="14"/>
          </p:nvPr>
        </p:nvSpPr>
        <p:spPr>
          <a:xfrm>
            <a:off x="6480219" y="2550016"/>
            <a:ext cx="4844603" cy="3052293"/>
          </a:xfrm>
          <a:prstGeom prst="rect">
            <a:avLst/>
          </a:prstGeom>
        </p:spPr>
        <p:txBody>
          <a:bodyPr/>
          <a:lstStyle>
            <a:lvl1pPr marL="228600" indent="-228600">
              <a:buClr>
                <a:schemeClr val="accent1"/>
              </a:buClr>
              <a:buFont typeface="Wingdings" panose="05000000000000000000" pitchFamily="2" charset="2"/>
              <a:buChar char="§"/>
              <a:defRPr sz="2000" b="1">
                <a:solidFill>
                  <a:schemeClr val="accent1"/>
                </a:solidFill>
              </a:defRPr>
            </a:lvl1pPr>
            <a:lvl2pPr marL="685800" indent="-228600">
              <a:buClr>
                <a:schemeClr val="tx1"/>
              </a:buClr>
              <a:buFont typeface="Wingdings" panose="05000000000000000000" pitchFamily="2" charset="2"/>
              <a:buChar char="§"/>
              <a:defRPr sz="1600">
                <a:solidFill>
                  <a:schemeClr val="tx1"/>
                </a:solidFill>
              </a:defRPr>
            </a:lvl2pPr>
            <a:lvl3pPr marL="1143000" indent="-228600">
              <a:buClr>
                <a:schemeClr val="accent2"/>
              </a:buClr>
              <a:buFont typeface="Arial" panose="020B0604020202020204" pitchFamily="34" charset="0"/>
              <a:buChar char="•"/>
              <a:defRPr sz="1200">
                <a:solidFill>
                  <a:schemeClr val="accent2"/>
                </a:solidFill>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p:txBody>
      </p:sp>
      <p:sp>
        <p:nvSpPr>
          <p:cNvPr id="5" name="Rounded Rectangle 4"/>
          <p:cNvSpPr/>
          <p:nvPr userDrawn="1"/>
        </p:nvSpPr>
        <p:spPr>
          <a:xfrm>
            <a:off x="1066800" y="1815923"/>
            <a:ext cx="4844603" cy="48939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1"/>
          <p:cNvSpPr>
            <a:spLocks noGrp="1"/>
          </p:cNvSpPr>
          <p:nvPr>
            <p:ph type="body" sz="quarter" idx="17" hasCustomPrompt="1"/>
          </p:nvPr>
        </p:nvSpPr>
        <p:spPr>
          <a:xfrm>
            <a:off x="1278980" y="1906075"/>
            <a:ext cx="3482771" cy="309093"/>
          </a:xfrm>
          <a:prstGeom prst="rect">
            <a:avLst/>
          </a:prstGeom>
        </p:spPr>
        <p:txBody>
          <a:bodyPr>
            <a:noAutofit/>
          </a:bodyPr>
          <a:lstStyle>
            <a:lvl1pPr marL="0" indent="0" algn="l">
              <a:buFontTx/>
              <a:buNone/>
              <a:defRPr sz="2000" b="0" spc="-100" baseline="0">
                <a:solidFill>
                  <a:schemeClr val="bg1"/>
                </a:solidFill>
                <a:effectLst/>
                <a:latin typeface="+mj-lt"/>
                <a:ea typeface="Typold Medium" panose="020B0004030204060B03" pitchFamily="34" charset="0"/>
              </a:defRPr>
            </a:lvl1pPr>
          </a:lstStyle>
          <a:p>
            <a:pPr lvl="0"/>
            <a:r>
              <a:rPr lang="en-US"/>
              <a:t>Title Goes Here!</a:t>
            </a:r>
            <a:endParaRPr lang="en-US" dirty="0"/>
          </a:p>
        </p:txBody>
      </p:sp>
      <p:sp>
        <p:nvSpPr>
          <p:cNvPr id="8" name="Picture Placeholder 3"/>
          <p:cNvSpPr>
            <a:spLocks noGrp="1"/>
          </p:cNvSpPr>
          <p:nvPr>
            <p:ph type="pic" sz="quarter" idx="34" hasCustomPrompt="1"/>
          </p:nvPr>
        </p:nvSpPr>
        <p:spPr>
          <a:xfrm>
            <a:off x="4878168" y="1737798"/>
            <a:ext cx="645646" cy="645646"/>
          </a:xfrm>
          <a:prstGeom prst="ellipse">
            <a:avLst/>
          </a:prstGeom>
          <a:solidFill>
            <a:schemeClr val="accent2"/>
          </a:solidFill>
          <a:ln w="28575">
            <a:solidFill>
              <a:schemeClr val="bg1"/>
            </a:solidFill>
          </a:ln>
        </p:spPr>
        <p:txBody>
          <a:bodyPr/>
          <a:lstStyle>
            <a:lvl1pPr marL="0" indent="0" algn="ctr">
              <a:buFontTx/>
              <a:buNone/>
              <a:defRPr sz="1600">
                <a:solidFill>
                  <a:schemeClr val="tx1"/>
                </a:solidFill>
                <a:latin typeface="+mn-lt"/>
                <a:ea typeface="Open Sans" panose="020B0606030504020204" pitchFamily="34" charset="0"/>
                <a:cs typeface="Ideal Sans Light" pitchFamily="50" charset="0"/>
              </a:defRPr>
            </a:lvl1pPr>
          </a:lstStyle>
          <a:p>
            <a:r>
              <a:rPr lang="en-US"/>
              <a:t> </a:t>
            </a:r>
          </a:p>
        </p:txBody>
      </p:sp>
      <p:sp>
        <p:nvSpPr>
          <p:cNvPr id="9" name="Rounded Rectangle 8"/>
          <p:cNvSpPr/>
          <p:nvPr userDrawn="1"/>
        </p:nvSpPr>
        <p:spPr>
          <a:xfrm>
            <a:off x="6480219" y="1815923"/>
            <a:ext cx="4844603" cy="48939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1"/>
          <p:cNvSpPr>
            <a:spLocks noGrp="1"/>
          </p:cNvSpPr>
          <p:nvPr>
            <p:ph type="body" sz="quarter" idx="35" hasCustomPrompt="1"/>
          </p:nvPr>
        </p:nvSpPr>
        <p:spPr>
          <a:xfrm>
            <a:off x="6692399" y="1906075"/>
            <a:ext cx="3482771" cy="309093"/>
          </a:xfrm>
          <a:prstGeom prst="rect">
            <a:avLst/>
          </a:prstGeom>
        </p:spPr>
        <p:txBody>
          <a:bodyPr>
            <a:noAutofit/>
          </a:bodyPr>
          <a:lstStyle>
            <a:lvl1pPr marL="0" indent="0" algn="l">
              <a:buFontTx/>
              <a:buNone/>
              <a:defRPr sz="2000" b="0" spc="-100" baseline="0">
                <a:solidFill>
                  <a:schemeClr val="bg1"/>
                </a:solidFill>
                <a:effectLst/>
                <a:latin typeface="+mj-lt"/>
                <a:ea typeface="Typold Medium" panose="020B0004030204060B03" pitchFamily="34" charset="0"/>
              </a:defRPr>
            </a:lvl1pPr>
          </a:lstStyle>
          <a:p>
            <a:pPr lvl="0"/>
            <a:r>
              <a:rPr lang="en-US"/>
              <a:t>Title Goes Here!</a:t>
            </a:r>
            <a:endParaRPr lang="en-US" dirty="0"/>
          </a:p>
        </p:txBody>
      </p:sp>
      <p:sp>
        <p:nvSpPr>
          <p:cNvPr id="11" name="Picture Placeholder 3"/>
          <p:cNvSpPr>
            <a:spLocks noGrp="1"/>
          </p:cNvSpPr>
          <p:nvPr>
            <p:ph type="pic" sz="quarter" idx="36" hasCustomPrompt="1"/>
          </p:nvPr>
        </p:nvSpPr>
        <p:spPr>
          <a:xfrm>
            <a:off x="10291587" y="1737798"/>
            <a:ext cx="645646" cy="645646"/>
          </a:xfrm>
          <a:prstGeom prst="ellipse">
            <a:avLst/>
          </a:prstGeom>
          <a:solidFill>
            <a:schemeClr val="accent2"/>
          </a:solidFill>
          <a:ln w="28575">
            <a:solidFill>
              <a:schemeClr val="bg1"/>
            </a:solidFill>
          </a:ln>
        </p:spPr>
        <p:txBody>
          <a:bodyPr/>
          <a:lstStyle>
            <a:lvl1pPr marL="0" indent="0" algn="ctr">
              <a:buFontTx/>
              <a:buNone/>
              <a:defRPr sz="1600">
                <a:solidFill>
                  <a:schemeClr val="tx1"/>
                </a:solidFill>
                <a:latin typeface="+mn-lt"/>
                <a:ea typeface="Open Sans" panose="020B0606030504020204" pitchFamily="34" charset="0"/>
                <a:cs typeface="Ideal Sans Light" pitchFamily="50" charset="0"/>
              </a:defRPr>
            </a:lvl1pPr>
          </a:lstStyle>
          <a:p>
            <a:r>
              <a:rPr lang="en-US"/>
              <a:t> </a:t>
            </a:r>
          </a:p>
        </p:txBody>
      </p:sp>
    </p:spTree>
    <p:extLst>
      <p:ext uri="{BB962C8B-B14F-4D97-AF65-F5344CB8AC3E}">
        <p14:creationId xmlns:p14="http://schemas.microsoft.com/office/powerpoint/2010/main" val="27716685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2" name="Rectangle 11"/>
          <p:cNvSpPr/>
          <p:nvPr userDrawn="1"/>
        </p:nvSpPr>
        <p:spPr>
          <a:xfrm>
            <a:off x="0" y="0"/>
            <a:ext cx="12192000" cy="4528145"/>
          </a:xfrm>
          <a:prstGeom prst="rect">
            <a:avLst/>
          </a:prstGeom>
          <a:gradFill flip="none" rotWithShape="1">
            <a:gsLst>
              <a:gs pos="23000">
                <a:schemeClr val="bg1"/>
              </a:gs>
              <a:gs pos="100000">
                <a:schemeClr val="bg1">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rot="5400000">
            <a:off x="4931075" y="-402928"/>
            <a:ext cx="2329853" cy="12192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0"/>
          <p:cNvSpPr>
            <a:spLocks noGrp="1"/>
          </p:cNvSpPr>
          <p:nvPr>
            <p:ph type="body" sz="quarter" idx="11" hasCustomPrompt="1"/>
          </p:nvPr>
        </p:nvSpPr>
        <p:spPr>
          <a:xfrm>
            <a:off x="1029306" y="800325"/>
            <a:ext cx="5496505" cy="1175219"/>
          </a:xfrm>
          <a:prstGeom prst="rect">
            <a:avLst/>
          </a:prstGeom>
        </p:spPr>
        <p:txBody>
          <a:bodyPr/>
          <a:lstStyle>
            <a:lvl1pPr marL="0" indent="0">
              <a:buFontTx/>
              <a:buNone/>
              <a:defRPr sz="4400" b="1" spc="0" baseline="0">
                <a:solidFill>
                  <a:schemeClr val="accent1"/>
                </a:solidFill>
                <a:effectLst/>
                <a:latin typeface="+mj-lt"/>
              </a:defRPr>
            </a:lvl1pPr>
          </a:lstStyle>
          <a:p>
            <a:pPr lvl="0"/>
            <a:r>
              <a:rPr lang="en-US"/>
              <a:t>Presentation Title</a:t>
            </a:r>
            <a:br>
              <a:rPr lang="en-US"/>
            </a:br>
            <a:r>
              <a:rPr lang="en-US"/>
              <a:t>Goes Here!</a:t>
            </a:r>
          </a:p>
        </p:txBody>
      </p:sp>
      <p:sp>
        <p:nvSpPr>
          <p:cNvPr id="3" name="Text Placeholder 10"/>
          <p:cNvSpPr>
            <a:spLocks noGrp="1"/>
          </p:cNvSpPr>
          <p:nvPr>
            <p:ph type="body" sz="quarter" idx="12" hasCustomPrompt="1"/>
          </p:nvPr>
        </p:nvSpPr>
        <p:spPr>
          <a:xfrm>
            <a:off x="1029307" y="2187994"/>
            <a:ext cx="5496504" cy="788859"/>
          </a:xfrm>
          <a:prstGeom prst="rect">
            <a:avLst/>
          </a:prstGeom>
        </p:spPr>
        <p:txBody>
          <a:bodyPr/>
          <a:lstStyle>
            <a:lvl1pPr marL="0" indent="0">
              <a:buFontTx/>
              <a:buNone/>
              <a:defRPr sz="2800" b="1" baseline="0">
                <a:solidFill>
                  <a:schemeClr val="accent2"/>
                </a:solidFill>
                <a:effectLst/>
                <a:latin typeface="+mn-lt"/>
              </a:defRPr>
            </a:lvl1pPr>
          </a:lstStyle>
          <a:p>
            <a:pPr lvl="0"/>
            <a:r>
              <a:rPr lang="en-US"/>
              <a:t>Subtitle of Presentation</a:t>
            </a:r>
            <a:br>
              <a:rPr lang="en-US"/>
            </a:br>
            <a:r>
              <a:rPr lang="en-US"/>
              <a:t>Goes Here!</a:t>
            </a:r>
          </a:p>
        </p:txBody>
      </p:sp>
      <p:sp>
        <p:nvSpPr>
          <p:cNvPr id="4" name="Text Placeholder 10"/>
          <p:cNvSpPr>
            <a:spLocks noGrp="1"/>
          </p:cNvSpPr>
          <p:nvPr>
            <p:ph type="body" sz="quarter" idx="15"/>
          </p:nvPr>
        </p:nvSpPr>
        <p:spPr>
          <a:xfrm>
            <a:off x="1029306" y="3429606"/>
            <a:ext cx="4199518" cy="232850"/>
          </a:xfrm>
          <a:prstGeom prst="rect">
            <a:avLst/>
          </a:prstGeom>
        </p:spPr>
        <p:txBody>
          <a:bodyPr/>
          <a:lstStyle>
            <a:lvl1pPr marL="0" indent="0">
              <a:buFontTx/>
              <a:buNone/>
              <a:defRPr sz="1400" b="0">
                <a:solidFill>
                  <a:schemeClr val="accent3"/>
                </a:solidFill>
                <a:effectLst/>
                <a:latin typeface="+mn-lt"/>
              </a:defRPr>
            </a:lvl1pPr>
          </a:lstStyle>
          <a:p>
            <a:pPr lvl="0"/>
            <a:endParaRPr lang="en-US"/>
          </a:p>
        </p:txBody>
      </p:sp>
      <p:sp>
        <p:nvSpPr>
          <p:cNvPr id="5" name="Rectangle 4"/>
          <p:cNvSpPr/>
          <p:nvPr userDrawn="1"/>
        </p:nvSpPr>
        <p:spPr>
          <a:xfrm>
            <a:off x="9006895" y="6351776"/>
            <a:ext cx="2930610" cy="230832"/>
          </a:xfrm>
          <a:prstGeom prst="rect">
            <a:avLst/>
          </a:prstGeom>
        </p:spPr>
        <p:txBody>
          <a:bodyPr wrap="none">
            <a:spAutoFit/>
          </a:bodyPr>
          <a:lstStyle/>
          <a:p>
            <a:pPr algn="r"/>
            <a:r>
              <a:rPr lang="en-US" sz="900" b="0" i="0" kern="1200">
                <a:solidFill>
                  <a:schemeClr val="bg1"/>
                </a:solidFill>
                <a:effectLst/>
                <a:latin typeface="+mn-lt"/>
                <a:ea typeface="+mn-ea"/>
                <a:cs typeface="+mn-cs"/>
              </a:rPr>
              <a:t>© 2021 Daniel J. Brown, L.L.C. All rights reserved.</a:t>
            </a:r>
            <a:endParaRPr lang="en-US" sz="300">
              <a:solidFill>
                <a:schemeClr val="bg1"/>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799" y="5139217"/>
            <a:ext cx="3928053" cy="1107711"/>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56621" y="493776"/>
            <a:ext cx="2735379" cy="5870448"/>
          </a:xfrm>
          <a:prstGeom prst="rect">
            <a:avLst/>
          </a:prstGeom>
        </p:spPr>
      </p:pic>
    </p:spTree>
    <p:extLst>
      <p:ext uri="{BB962C8B-B14F-4D97-AF65-F5344CB8AC3E}">
        <p14:creationId xmlns:p14="http://schemas.microsoft.com/office/powerpoint/2010/main" val="11152751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12" name="Rectangle 11"/>
          <p:cNvSpPr/>
          <p:nvPr userDrawn="1"/>
        </p:nvSpPr>
        <p:spPr>
          <a:xfrm>
            <a:off x="0" y="0"/>
            <a:ext cx="12192000" cy="4528145"/>
          </a:xfrm>
          <a:prstGeom prst="rect">
            <a:avLst/>
          </a:prstGeom>
          <a:gradFill flip="none" rotWithShape="1">
            <a:gsLst>
              <a:gs pos="23000">
                <a:schemeClr val="bg1"/>
              </a:gs>
              <a:gs pos="100000">
                <a:schemeClr val="bg1">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rot="5400000">
            <a:off x="4931075" y="-402928"/>
            <a:ext cx="2329853" cy="121920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0"/>
          <p:cNvSpPr>
            <a:spLocks noGrp="1"/>
          </p:cNvSpPr>
          <p:nvPr>
            <p:ph type="body" sz="quarter" idx="11" hasCustomPrompt="1"/>
          </p:nvPr>
        </p:nvSpPr>
        <p:spPr>
          <a:xfrm>
            <a:off x="1029306" y="800325"/>
            <a:ext cx="5496505" cy="1175219"/>
          </a:xfrm>
          <a:prstGeom prst="rect">
            <a:avLst/>
          </a:prstGeom>
        </p:spPr>
        <p:txBody>
          <a:bodyPr/>
          <a:lstStyle>
            <a:lvl1pPr marL="0" indent="0">
              <a:buFontTx/>
              <a:buNone/>
              <a:defRPr sz="4400" b="1" spc="0" baseline="0">
                <a:solidFill>
                  <a:schemeClr val="accent1"/>
                </a:solidFill>
                <a:effectLst/>
                <a:latin typeface="+mj-lt"/>
              </a:defRPr>
            </a:lvl1pPr>
          </a:lstStyle>
          <a:p>
            <a:pPr lvl="0"/>
            <a:r>
              <a:rPr lang="en-US"/>
              <a:t>Presentation Title</a:t>
            </a:r>
            <a:br>
              <a:rPr lang="en-US"/>
            </a:br>
            <a:r>
              <a:rPr lang="en-US"/>
              <a:t>Goes Here!</a:t>
            </a:r>
          </a:p>
        </p:txBody>
      </p:sp>
      <p:sp>
        <p:nvSpPr>
          <p:cNvPr id="3" name="Text Placeholder 10"/>
          <p:cNvSpPr>
            <a:spLocks noGrp="1"/>
          </p:cNvSpPr>
          <p:nvPr>
            <p:ph type="body" sz="quarter" idx="12" hasCustomPrompt="1"/>
          </p:nvPr>
        </p:nvSpPr>
        <p:spPr>
          <a:xfrm>
            <a:off x="1029307" y="2187994"/>
            <a:ext cx="5496504" cy="788859"/>
          </a:xfrm>
          <a:prstGeom prst="rect">
            <a:avLst/>
          </a:prstGeom>
        </p:spPr>
        <p:txBody>
          <a:bodyPr/>
          <a:lstStyle>
            <a:lvl1pPr marL="0" indent="0">
              <a:buFontTx/>
              <a:buNone/>
              <a:defRPr sz="2800" b="1" baseline="0">
                <a:solidFill>
                  <a:schemeClr val="accent2"/>
                </a:solidFill>
                <a:effectLst/>
                <a:latin typeface="+mn-lt"/>
              </a:defRPr>
            </a:lvl1pPr>
          </a:lstStyle>
          <a:p>
            <a:pPr lvl="0"/>
            <a:r>
              <a:rPr lang="en-US"/>
              <a:t>Subtitle of Presentation</a:t>
            </a:r>
            <a:br>
              <a:rPr lang="en-US"/>
            </a:br>
            <a:r>
              <a:rPr lang="en-US"/>
              <a:t>Goes Here!</a:t>
            </a:r>
          </a:p>
        </p:txBody>
      </p:sp>
      <p:sp>
        <p:nvSpPr>
          <p:cNvPr id="4" name="Text Placeholder 10"/>
          <p:cNvSpPr>
            <a:spLocks noGrp="1"/>
          </p:cNvSpPr>
          <p:nvPr>
            <p:ph type="body" sz="quarter" idx="15"/>
          </p:nvPr>
        </p:nvSpPr>
        <p:spPr>
          <a:xfrm>
            <a:off x="1029306" y="3429606"/>
            <a:ext cx="4199518" cy="232850"/>
          </a:xfrm>
          <a:prstGeom prst="rect">
            <a:avLst/>
          </a:prstGeom>
        </p:spPr>
        <p:txBody>
          <a:bodyPr/>
          <a:lstStyle>
            <a:lvl1pPr marL="0" indent="0">
              <a:buFontTx/>
              <a:buNone/>
              <a:defRPr sz="1400" b="0">
                <a:solidFill>
                  <a:schemeClr val="accent3"/>
                </a:solidFill>
                <a:effectLst/>
                <a:latin typeface="+mn-lt"/>
              </a:defRPr>
            </a:lvl1pPr>
          </a:lstStyle>
          <a:p>
            <a:pPr lvl="0"/>
            <a:endParaRPr lang="en-US"/>
          </a:p>
        </p:txBody>
      </p:sp>
      <p:sp>
        <p:nvSpPr>
          <p:cNvPr id="5" name="Rectangle 4"/>
          <p:cNvSpPr/>
          <p:nvPr userDrawn="1"/>
        </p:nvSpPr>
        <p:spPr>
          <a:xfrm>
            <a:off x="9006895" y="6351776"/>
            <a:ext cx="2930610" cy="230832"/>
          </a:xfrm>
          <a:prstGeom prst="rect">
            <a:avLst/>
          </a:prstGeom>
        </p:spPr>
        <p:txBody>
          <a:bodyPr wrap="none">
            <a:spAutoFit/>
          </a:bodyPr>
          <a:lstStyle/>
          <a:p>
            <a:pPr algn="r"/>
            <a:r>
              <a:rPr lang="en-US" sz="900" b="0" i="0" kern="1200">
                <a:solidFill>
                  <a:schemeClr val="accent2"/>
                </a:solidFill>
                <a:effectLst/>
                <a:latin typeface="+mn-lt"/>
                <a:ea typeface="+mn-ea"/>
                <a:cs typeface="+mn-cs"/>
              </a:rPr>
              <a:t>© 2021 Daniel J. Brown, L.L.C. All rights reserved.</a:t>
            </a:r>
            <a:endParaRPr lang="en-US" sz="300">
              <a:solidFill>
                <a:schemeClr val="accent2"/>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6621" y="493776"/>
            <a:ext cx="2735379" cy="587044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6798" y="5139217"/>
            <a:ext cx="3928056" cy="1107711"/>
          </a:xfrm>
          <a:prstGeom prst="rect">
            <a:avLst/>
          </a:prstGeom>
        </p:spPr>
      </p:pic>
    </p:spTree>
    <p:extLst>
      <p:ext uri="{BB962C8B-B14F-4D97-AF65-F5344CB8AC3E}">
        <p14:creationId xmlns:p14="http://schemas.microsoft.com/office/powerpoint/2010/main" val="31458336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2" name="Rectangle 11"/>
          <p:cNvSpPr/>
          <p:nvPr userDrawn="1"/>
        </p:nvSpPr>
        <p:spPr>
          <a:xfrm>
            <a:off x="0" y="0"/>
            <a:ext cx="12192000" cy="4528145"/>
          </a:xfrm>
          <a:prstGeom prst="rect">
            <a:avLst/>
          </a:prstGeom>
          <a:gradFill flip="none" rotWithShape="1">
            <a:gsLst>
              <a:gs pos="23000">
                <a:schemeClr val="bg1"/>
              </a:gs>
              <a:gs pos="100000">
                <a:schemeClr val="bg1">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rot="5400000">
            <a:off x="4931075" y="-402928"/>
            <a:ext cx="2329853" cy="12192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0"/>
          <p:cNvSpPr>
            <a:spLocks noGrp="1"/>
          </p:cNvSpPr>
          <p:nvPr>
            <p:ph type="body" sz="quarter" idx="11" hasCustomPrompt="1"/>
          </p:nvPr>
        </p:nvSpPr>
        <p:spPr>
          <a:xfrm>
            <a:off x="1029306" y="800325"/>
            <a:ext cx="5496505" cy="1175219"/>
          </a:xfrm>
          <a:prstGeom prst="rect">
            <a:avLst/>
          </a:prstGeom>
        </p:spPr>
        <p:txBody>
          <a:bodyPr/>
          <a:lstStyle>
            <a:lvl1pPr marL="0" indent="0">
              <a:buFontTx/>
              <a:buNone/>
              <a:defRPr sz="4400" b="1" spc="0" baseline="0">
                <a:solidFill>
                  <a:schemeClr val="accent1"/>
                </a:solidFill>
                <a:effectLst/>
                <a:latin typeface="+mj-lt"/>
              </a:defRPr>
            </a:lvl1pPr>
          </a:lstStyle>
          <a:p>
            <a:pPr lvl="0"/>
            <a:r>
              <a:rPr lang="en-US"/>
              <a:t>Presentation Title</a:t>
            </a:r>
            <a:br>
              <a:rPr lang="en-US"/>
            </a:br>
            <a:r>
              <a:rPr lang="en-US"/>
              <a:t>Goes Here!</a:t>
            </a:r>
          </a:p>
        </p:txBody>
      </p:sp>
      <p:sp>
        <p:nvSpPr>
          <p:cNvPr id="3" name="Text Placeholder 10"/>
          <p:cNvSpPr>
            <a:spLocks noGrp="1"/>
          </p:cNvSpPr>
          <p:nvPr>
            <p:ph type="body" sz="quarter" idx="12" hasCustomPrompt="1"/>
          </p:nvPr>
        </p:nvSpPr>
        <p:spPr>
          <a:xfrm>
            <a:off x="1029307" y="2187994"/>
            <a:ext cx="5496504" cy="788859"/>
          </a:xfrm>
          <a:prstGeom prst="rect">
            <a:avLst/>
          </a:prstGeom>
        </p:spPr>
        <p:txBody>
          <a:bodyPr/>
          <a:lstStyle>
            <a:lvl1pPr marL="0" indent="0">
              <a:buFontTx/>
              <a:buNone/>
              <a:defRPr sz="2800" b="1" baseline="0">
                <a:solidFill>
                  <a:schemeClr val="accent2"/>
                </a:solidFill>
                <a:effectLst/>
                <a:latin typeface="+mn-lt"/>
              </a:defRPr>
            </a:lvl1pPr>
          </a:lstStyle>
          <a:p>
            <a:pPr lvl="0"/>
            <a:r>
              <a:rPr lang="en-US"/>
              <a:t>Subtitle of Presentation</a:t>
            </a:r>
            <a:br>
              <a:rPr lang="en-US"/>
            </a:br>
            <a:r>
              <a:rPr lang="en-US"/>
              <a:t>Goes Here!</a:t>
            </a:r>
          </a:p>
        </p:txBody>
      </p:sp>
      <p:sp>
        <p:nvSpPr>
          <p:cNvPr id="4" name="Text Placeholder 10"/>
          <p:cNvSpPr>
            <a:spLocks noGrp="1"/>
          </p:cNvSpPr>
          <p:nvPr>
            <p:ph type="body" sz="quarter" idx="15"/>
          </p:nvPr>
        </p:nvSpPr>
        <p:spPr>
          <a:xfrm>
            <a:off x="1029306" y="3429606"/>
            <a:ext cx="4199518" cy="232850"/>
          </a:xfrm>
          <a:prstGeom prst="rect">
            <a:avLst/>
          </a:prstGeom>
        </p:spPr>
        <p:txBody>
          <a:bodyPr/>
          <a:lstStyle>
            <a:lvl1pPr marL="0" indent="0">
              <a:buFontTx/>
              <a:buNone/>
              <a:defRPr sz="1400" b="0">
                <a:solidFill>
                  <a:schemeClr val="accent3"/>
                </a:solidFill>
                <a:effectLst/>
                <a:latin typeface="+mn-lt"/>
              </a:defRPr>
            </a:lvl1pPr>
          </a:lstStyle>
          <a:p>
            <a:pPr lvl="0"/>
            <a:endParaRPr lang="en-US"/>
          </a:p>
        </p:txBody>
      </p:sp>
      <p:sp>
        <p:nvSpPr>
          <p:cNvPr id="5" name="Rectangle 4"/>
          <p:cNvSpPr/>
          <p:nvPr userDrawn="1"/>
        </p:nvSpPr>
        <p:spPr>
          <a:xfrm>
            <a:off x="9006895" y="6351776"/>
            <a:ext cx="2930610" cy="230832"/>
          </a:xfrm>
          <a:prstGeom prst="rect">
            <a:avLst/>
          </a:prstGeom>
        </p:spPr>
        <p:txBody>
          <a:bodyPr wrap="none">
            <a:spAutoFit/>
          </a:bodyPr>
          <a:lstStyle/>
          <a:p>
            <a:pPr algn="r"/>
            <a:r>
              <a:rPr lang="en-US" sz="900" b="0" i="0" kern="1200">
                <a:solidFill>
                  <a:schemeClr val="bg1"/>
                </a:solidFill>
                <a:effectLst/>
                <a:latin typeface="+mn-lt"/>
                <a:ea typeface="+mn-ea"/>
                <a:cs typeface="+mn-cs"/>
              </a:rPr>
              <a:t>© 2021 Daniel J. Brown, L.L.C. All rights reserved.</a:t>
            </a:r>
            <a:endParaRPr lang="en-US" sz="300">
              <a:solidFill>
                <a:schemeClr val="bg1"/>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6621" y="493776"/>
            <a:ext cx="2735379" cy="5870448"/>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6799" y="5139217"/>
            <a:ext cx="3928053" cy="110771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439691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gradFill flip="none" rotWithShape="1">
            <a:gsLst>
              <a:gs pos="23000">
                <a:schemeClr val="accent2"/>
              </a:gs>
              <a:gs pos="100000">
                <a:schemeClr val="accent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4630695" y="6351776"/>
            <a:ext cx="2930610" cy="230832"/>
          </a:xfrm>
          <a:prstGeom prst="rect">
            <a:avLst/>
          </a:prstGeom>
        </p:spPr>
        <p:txBody>
          <a:bodyPr wrap="none">
            <a:spAutoFit/>
          </a:bodyPr>
          <a:lstStyle/>
          <a:p>
            <a:pPr algn="ctr"/>
            <a:r>
              <a:rPr lang="en-US" sz="900" b="0" i="0" kern="1200">
                <a:solidFill>
                  <a:schemeClr val="bg1"/>
                </a:solidFill>
                <a:effectLst/>
                <a:latin typeface="+mn-lt"/>
                <a:ea typeface="+mn-ea"/>
                <a:cs typeface="+mn-cs"/>
              </a:rPr>
              <a:t>© 2021 Daniel J. Brown, L.L.C. All rights reserved.</a:t>
            </a:r>
            <a:endParaRPr lang="en-US" sz="300">
              <a:solidFill>
                <a:schemeClr val="bg1"/>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581" y="1248966"/>
            <a:ext cx="3928053" cy="1107711"/>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58541" y="495837"/>
            <a:ext cx="2733458" cy="5866327"/>
          </a:xfrm>
          <a:prstGeom prst="rect">
            <a:avLst/>
          </a:prstGeom>
        </p:spPr>
      </p:pic>
      <p:sp>
        <p:nvSpPr>
          <p:cNvPr id="11" name="Text Placeholder 7"/>
          <p:cNvSpPr>
            <a:spLocks noGrp="1"/>
          </p:cNvSpPr>
          <p:nvPr>
            <p:ph type="body" sz="quarter" idx="16"/>
          </p:nvPr>
        </p:nvSpPr>
        <p:spPr>
          <a:xfrm>
            <a:off x="1436059" y="4715788"/>
            <a:ext cx="4032860" cy="256316"/>
          </a:xfrm>
          <a:prstGeom prst="rect">
            <a:avLst/>
          </a:prstGeom>
        </p:spPr>
        <p:txBody>
          <a:bodyPr/>
          <a:lstStyle>
            <a:lvl1pPr marL="0" indent="0" algn="l">
              <a:buFontTx/>
              <a:buNone/>
              <a:defRPr sz="1400" b="0">
                <a:solidFill>
                  <a:schemeClr val="bg1"/>
                </a:solidFill>
                <a:effectLst/>
                <a:latin typeface="+mn-lt"/>
              </a:defRPr>
            </a:lvl1pPr>
          </a:lstStyle>
          <a:p>
            <a:pPr lvl="0"/>
            <a:endParaRPr lang="en-US"/>
          </a:p>
        </p:txBody>
      </p:sp>
      <p:sp>
        <p:nvSpPr>
          <p:cNvPr id="12" name="Text Placeholder 7"/>
          <p:cNvSpPr>
            <a:spLocks noGrp="1"/>
          </p:cNvSpPr>
          <p:nvPr>
            <p:ph type="body" sz="quarter" idx="17"/>
          </p:nvPr>
        </p:nvSpPr>
        <p:spPr>
          <a:xfrm>
            <a:off x="1436059" y="5065198"/>
            <a:ext cx="4032860" cy="256316"/>
          </a:xfrm>
          <a:prstGeom prst="rect">
            <a:avLst/>
          </a:prstGeom>
        </p:spPr>
        <p:txBody>
          <a:bodyPr/>
          <a:lstStyle>
            <a:lvl1pPr marL="0" indent="0" algn="l">
              <a:buFontTx/>
              <a:buNone/>
              <a:defRPr sz="1400" b="0">
                <a:solidFill>
                  <a:schemeClr val="bg1"/>
                </a:solidFill>
                <a:effectLst/>
                <a:latin typeface="+mn-lt"/>
              </a:defRPr>
            </a:lvl1pPr>
          </a:lstStyle>
          <a:p>
            <a:pPr lvl="0"/>
            <a:endParaRPr lang="en-US"/>
          </a:p>
        </p:txBody>
      </p:sp>
      <p:sp>
        <p:nvSpPr>
          <p:cNvPr id="13" name="Text Placeholder 7"/>
          <p:cNvSpPr>
            <a:spLocks noGrp="1"/>
          </p:cNvSpPr>
          <p:nvPr>
            <p:ph type="body" sz="quarter" idx="18"/>
          </p:nvPr>
        </p:nvSpPr>
        <p:spPr>
          <a:xfrm>
            <a:off x="1436059" y="5414608"/>
            <a:ext cx="4032860" cy="256316"/>
          </a:xfrm>
          <a:prstGeom prst="rect">
            <a:avLst/>
          </a:prstGeom>
        </p:spPr>
        <p:txBody>
          <a:bodyPr/>
          <a:lstStyle>
            <a:lvl1pPr marL="0" indent="0" algn="l">
              <a:buFontTx/>
              <a:buNone/>
              <a:defRPr sz="1400" b="0">
                <a:solidFill>
                  <a:schemeClr val="bg1"/>
                </a:solidFill>
                <a:effectLst/>
                <a:latin typeface="+mn-lt"/>
              </a:defRPr>
            </a:lvl1pPr>
          </a:lstStyle>
          <a:p>
            <a:pPr lvl="0"/>
            <a:endParaRPr lang="en-US"/>
          </a:p>
        </p:txBody>
      </p:sp>
      <p:sp>
        <p:nvSpPr>
          <p:cNvPr id="14" name="Text Placeholder 7"/>
          <p:cNvSpPr>
            <a:spLocks noGrp="1"/>
          </p:cNvSpPr>
          <p:nvPr>
            <p:ph type="body" sz="quarter" idx="19"/>
          </p:nvPr>
        </p:nvSpPr>
        <p:spPr>
          <a:xfrm>
            <a:off x="1029305" y="3171400"/>
            <a:ext cx="4495731" cy="346027"/>
          </a:xfrm>
          <a:prstGeom prst="rect">
            <a:avLst/>
          </a:prstGeom>
        </p:spPr>
        <p:txBody>
          <a:bodyPr/>
          <a:lstStyle>
            <a:lvl1pPr marL="0" indent="0" algn="l">
              <a:buFontTx/>
              <a:buNone/>
              <a:defRPr sz="2400" b="0">
                <a:solidFill>
                  <a:schemeClr val="accent1"/>
                </a:solidFill>
                <a:effectLst>
                  <a:outerShdw blurRad="38100" dist="38100" dir="2700000" algn="tl">
                    <a:srgbClr val="000000">
                      <a:alpha val="43137"/>
                    </a:srgbClr>
                  </a:outerShdw>
                </a:effectLst>
                <a:latin typeface="+mj-lt"/>
              </a:defRPr>
            </a:lvl1pPr>
          </a:lstStyle>
          <a:p>
            <a:pPr lvl="0"/>
            <a:endParaRPr lang="en-US"/>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2338" y="4719828"/>
            <a:ext cx="209229" cy="277703"/>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2338" y="5090256"/>
            <a:ext cx="228098" cy="233418"/>
          </a:xfrm>
          <a:prstGeom prst="rect">
            <a:avLst/>
          </a:prstGeom>
          <a:effectLst>
            <a:outerShdw blurRad="50800" dist="38100" dir="2700000" algn="tl" rotWithShape="0">
              <a:prstClr val="black">
                <a:alpha val="40000"/>
              </a:prstClr>
            </a:outerShdw>
          </a:effectLst>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32338" y="5417690"/>
            <a:ext cx="239044" cy="239044"/>
          </a:xfrm>
          <a:prstGeom prst="rect">
            <a:avLst/>
          </a:prstGeom>
          <a:effectLst>
            <a:outerShdw blurRad="50800" dist="38100" dir="2700000" algn="tl" rotWithShape="0">
              <a:prstClr val="black">
                <a:alpha val="40000"/>
              </a:prstClr>
            </a:outerShdw>
          </a:effectLst>
        </p:spPr>
      </p:pic>
      <p:sp>
        <p:nvSpPr>
          <p:cNvPr id="18" name="Text Placeholder 7"/>
          <p:cNvSpPr>
            <a:spLocks noGrp="1"/>
          </p:cNvSpPr>
          <p:nvPr>
            <p:ph type="body" sz="quarter" idx="20"/>
          </p:nvPr>
        </p:nvSpPr>
        <p:spPr>
          <a:xfrm>
            <a:off x="1029305" y="3696235"/>
            <a:ext cx="4495732" cy="656823"/>
          </a:xfrm>
          <a:prstGeom prst="rect">
            <a:avLst/>
          </a:prstGeom>
        </p:spPr>
        <p:txBody>
          <a:bodyPr/>
          <a:lstStyle>
            <a:lvl1pPr marL="0" indent="0" algn="l">
              <a:buFontTx/>
              <a:buNone/>
              <a:defRPr sz="1400" b="0">
                <a:solidFill>
                  <a:schemeClr val="bg1"/>
                </a:solidFill>
                <a:effectLst/>
                <a:latin typeface="+mn-lt"/>
              </a:defRPr>
            </a:lvl1pPr>
          </a:lstStyle>
          <a:p>
            <a:pPr lvl="0"/>
            <a:endParaRPr lang="en-US"/>
          </a:p>
        </p:txBody>
      </p:sp>
    </p:spTree>
    <p:extLst>
      <p:ext uri="{BB962C8B-B14F-4D97-AF65-F5344CB8AC3E}">
        <p14:creationId xmlns:p14="http://schemas.microsoft.com/office/powerpoint/2010/main" val="7440275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9" name="Rectangle 18"/>
          <p:cNvSpPr/>
          <p:nvPr userDrawn="1"/>
        </p:nvSpPr>
        <p:spPr>
          <a:xfrm>
            <a:off x="0" y="0"/>
            <a:ext cx="12192000" cy="6858000"/>
          </a:xfrm>
          <a:prstGeom prst="rect">
            <a:avLst/>
          </a:prstGeom>
          <a:gradFill flip="none" rotWithShape="1">
            <a:gsLst>
              <a:gs pos="23000">
                <a:schemeClr val="tx1"/>
              </a:gs>
              <a:gs pos="100000">
                <a:schemeClr val="tx1">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4630695" y="6351776"/>
            <a:ext cx="2930610" cy="230832"/>
          </a:xfrm>
          <a:prstGeom prst="rect">
            <a:avLst/>
          </a:prstGeom>
        </p:spPr>
        <p:txBody>
          <a:bodyPr wrap="none">
            <a:spAutoFit/>
          </a:bodyPr>
          <a:lstStyle/>
          <a:p>
            <a:pPr algn="ctr"/>
            <a:r>
              <a:rPr lang="en-US" sz="900" b="0" i="0" kern="1200">
                <a:solidFill>
                  <a:schemeClr val="bg1"/>
                </a:solidFill>
                <a:effectLst/>
                <a:latin typeface="+mn-lt"/>
                <a:ea typeface="+mn-ea"/>
                <a:cs typeface="+mn-cs"/>
              </a:rPr>
              <a:t>© 2021 Daniel J. Brown, L.L.C. All rights reserved.</a:t>
            </a:r>
            <a:endParaRPr lang="en-US" sz="300">
              <a:solidFill>
                <a:schemeClr val="bg1"/>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8541" y="495837"/>
            <a:ext cx="2733458" cy="5866327"/>
          </a:xfrm>
          <a:prstGeom prst="rect">
            <a:avLst/>
          </a:prstGeom>
        </p:spPr>
      </p:pic>
      <p:sp>
        <p:nvSpPr>
          <p:cNvPr id="11" name="Text Placeholder 7"/>
          <p:cNvSpPr>
            <a:spLocks noGrp="1"/>
          </p:cNvSpPr>
          <p:nvPr>
            <p:ph type="body" sz="quarter" idx="16"/>
          </p:nvPr>
        </p:nvSpPr>
        <p:spPr>
          <a:xfrm>
            <a:off x="1436059" y="4715788"/>
            <a:ext cx="4032860" cy="256316"/>
          </a:xfrm>
          <a:prstGeom prst="rect">
            <a:avLst/>
          </a:prstGeom>
        </p:spPr>
        <p:txBody>
          <a:bodyPr/>
          <a:lstStyle>
            <a:lvl1pPr marL="0" indent="0" algn="l">
              <a:buFontTx/>
              <a:buNone/>
              <a:defRPr sz="1400" b="0">
                <a:solidFill>
                  <a:schemeClr val="bg1"/>
                </a:solidFill>
                <a:effectLst/>
                <a:latin typeface="+mn-lt"/>
              </a:defRPr>
            </a:lvl1pPr>
          </a:lstStyle>
          <a:p>
            <a:pPr lvl="0"/>
            <a:endParaRPr lang="en-US"/>
          </a:p>
        </p:txBody>
      </p:sp>
      <p:sp>
        <p:nvSpPr>
          <p:cNvPr id="12" name="Text Placeholder 7"/>
          <p:cNvSpPr>
            <a:spLocks noGrp="1"/>
          </p:cNvSpPr>
          <p:nvPr>
            <p:ph type="body" sz="quarter" idx="17"/>
          </p:nvPr>
        </p:nvSpPr>
        <p:spPr>
          <a:xfrm>
            <a:off x="1436059" y="5065198"/>
            <a:ext cx="4032860" cy="256316"/>
          </a:xfrm>
          <a:prstGeom prst="rect">
            <a:avLst/>
          </a:prstGeom>
        </p:spPr>
        <p:txBody>
          <a:bodyPr/>
          <a:lstStyle>
            <a:lvl1pPr marL="0" indent="0" algn="l">
              <a:buFontTx/>
              <a:buNone/>
              <a:defRPr sz="1400" b="0">
                <a:solidFill>
                  <a:schemeClr val="bg1"/>
                </a:solidFill>
                <a:effectLst/>
                <a:latin typeface="+mn-lt"/>
              </a:defRPr>
            </a:lvl1pPr>
          </a:lstStyle>
          <a:p>
            <a:pPr lvl="0"/>
            <a:endParaRPr lang="en-US"/>
          </a:p>
        </p:txBody>
      </p:sp>
      <p:sp>
        <p:nvSpPr>
          <p:cNvPr id="13" name="Text Placeholder 7"/>
          <p:cNvSpPr>
            <a:spLocks noGrp="1"/>
          </p:cNvSpPr>
          <p:nvPr>
            <p:ph type="body" sz="quarter" idx="18"/>
          </p:nvPr>
        </p:nvSpPr>
        <p:spPr>
          <a:xfrm>
            <a:off x="1436059" y="5414608"/>
            <a:ext cx="4032860" cy="256316"/>
          </a:xfrm>
          <a:prstGeom prst="rect">
            <a:avLst/>
          </a:prstGeom>
        </p:spPr>
        <p:txBody>
          <a:bodyPr/>
          <a:lstStyle>
            <a:lvl1pPr marL="0" indent="0" algn="l">
              <a:buFontTx/>
              <a:buNone/>
              <a:defRPr sz="1400" b="0">
                <a:solidFill>
                  <a:schemeClr val="bg1"/>
                </a:solidFill>
                <a:effectLst/>
                <a:latin typeface="+mn-lt"/>
              </a:defRPr>
            </a:lvl1pPr>
          </a:lstStyle>
          <a:p>
            <a:pPr lvl="0"/>
            <a:endParaRPr lang="en-US"/>
          </a:p>
        </p:txBody>
      </p:sp>
      <p:sp>
        <p:nvSpPr>
          <p:cNvPr id="14" name="Text Placeholder 7"/>
          <p:cNvSpPr>
            <a:spLocks noGrp="1"/>
          </p:cNvSpPr>
          <p:nvPr>
            <p:ph type="body" sz="quarter" idx="19"/>
          </p:nvPr>
        </p:nvSpPr>
        <p:spPr>
          <a:xfrm>
            <a:off x="1029305" y="3171400"/>
            <a:ext cx="4495731" cy="346027"/>
          </a:xfrm>
          <a:prstGeom prst="rect">
            <a:avLst/>
          </a:prstGeom>
        </p:spPr>
        <p:txBody>
          <a:bodyPr/>
          <a:lstStyle>
            <a:lvl1pPr marL="0" indent="0" algn="l">
              <a:buFontTx/>
              <a:buNone/>
              <a:defRPr sz="2400" b="0">
                <a:solidFill>
                  <a:schemeClr val="accent1"/>
                </a:solidFill>
                <a:effectLst>
                  <a:outerShdw blurRad="38100" dist="38100" dir="2700000" algn="tl">
                    <a:srgbClr val="000000">
                      <a:alpha val="43137"/>
                    </a:srgbClr>
                  </a:outerShdw>
                </a:effectLst>
                <a:latin typeface="+mj-lt"/>
              </a:defRPr>
            </a:lvl1pPr>
          </a:lstStyle>
          <a:p>
            <a:pPr lvl="0"/>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2338" y="4719828"/>
            <a:ext cx="209229" cy="277703"/>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2338" y="5090256"/>
            <a:ext cx="228098" cy="233418"/>
          </a:xfrm>
          <a:prstGeom prst="rect">
            <a:avLst/>
          </a:prstGeom>
          <a:effectLst>
            <a:outerShdw blurRad="50800" dist="38100" dir="2700000" algn="tl" rotWithShape="0">
              <a:prstClr val="black">
                <a:alpha val="40000"/>
              </a:prstClr>
            </a:outerShdw>
          </a:effectLst>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2338" y="5417690"/>
            <a:ext cx="239044" cy="239044"/>
          </a:xfrm>
          <a:prstGeom prst="rect">
            <a:avLst/>
          </a:prstGeom>
          <a:effectLst>
            <a:outerShdw blurRad="50800" dist="38100" dir="2700000" algn="tl" rotWithShape="0">
              <a:prstClr val="black">
                <a:alpha val="40000"/>
              </a:prstClr>
            </a:outerShdw>
          </a:effectLst>
        </p:spPr>
      </p:pic>
      <p:sp>
        <p:nvSpPr>
          <p:cNvPr id="18" name="Text Placeholder 7"/>
          <p:cNvSpPr>
            <a:spLocks noGrp="1"/>
          </p:cNvSpPr>
          <p:nvPr>
            <p:ph type="body" sz="quarter" idx="20"/>
          </p:nvPr>
        </p:nvSpPr>
        <p:spPr>
          <a:xfrm>
            <a:off x="1029305" y="3696235"/>
            <a:ext cx="4495732" cy="656823"/>
          </a:xfrm>
          <a:prstGeom prst="rect">
            <a:avLst/>
          </a:prstGeom>
        </p:spPr>
        <p:txBody>
          <a:bodyPr/>
          <a:lstStyle>
            <a:lvl1pPr marL="0" indent="0" algn="l">
              <a:buFontTx/>
              <a:buNone/>
              <a:defRPr sz="1400" b="0">
                <a:solidFill>
                  <a:schemeClr val="bg1"/>
                </a:solidFill>
                <a:effectLst/>
                <a:latin typeface="+mn-lt"/>
              </a:defRPr>
            </a:lvl1pPr>
          </a:lstStyle>
          <a:p>
            <a:pPr lvl="0"/>
            <a:endParaRPr lang="en-US"/>
          </a:p>
        </p:txBody>
      </p:sp>
      <p:pic>
        <p:nvPicPr>
          <p:cNvPr id="20" name="Picture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06580" y="1248966"/>
            <a:ext cx="3928056" cy="1107711"/>
          </a:xfrm>
          <a:prstGeom prst="rect">
            <a:avLst/>
          </a:prstGeom>
        </p:spPr>
      </p:pic>
    </p:spTree>
    <p:extLst>
      <p:ext uri="{BB962C8B-B14F-4D97-AF65-F5344CB8AC3E}">
        <p14:creationId xmlns:p14="http://schemas.microsoft.com/office/powerpoint/2010/main" val="2212611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ext Placeholder 10"/>
          <p:cNvSpPr>
            <a:spLocks noGrp="1"/>
          </p:cNvSpPr>
          <p:nvPr>
            <p:ph type="body" sz="quarter" idx="11"/>
          </p:nvPr>
        </p:nvSpPr>
        <p:spPr>
          <a:xfrm>
            <a:off x="867178" y="607140"/>
            <a:ext cx="10457644" cy="487561"/>
          </a:xfrm>
          <a:prstGeom prst="rect">
            <a:avLst/>
          </a:prstGeom>
        </p:spPr>
        <p:txBody>
          <a:bodyPr/>
          <a:lstStyle>
            <a:lvl1pPr marL="0" indent="0" algn="ctr">
              <a:buFontTx/>
              <a:buNone/>
              <a:defRPr sz="3200" b="1" spc="0" baseline="0">
                <a:solidFill>
                  <a:schemeClr val="tx1"/>
                </a:solidFill>
                <a:effectLst/>
                <a:latin typeface="+mj-lt"/>
              </a:defRPr>
            </a:lvl1pPr>
          </a:lstStyle>
          <a:p>
            <a:pPr lvl="0"/>
            <a:endParaRPr lang="en-US"/>
          </a:p>
        </p:txBody>
      </p:sp>
      <p:sp>
        <p:nvSpPr>
          <p:cNvPr id="30" name="Rectangle 29"/>
          <p:cNvSpPr/>
          <p:nvPr userDrawn="1"/>
        </p:nvSpPr>
        <p:spPr>
          <a:xfrm>
            <a:off x="1017435" y="3536809"/>
            <a:ext cx="2011680" cy="2833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3053499" y="3536809"/>
            <a:ext cx="2011680" cy="2833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5089563" y="3536809"/>
            <a:ext cx="2011680" cy="2833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7125627" y="3536809"/>
            <a:ext cx="2011680" cy="2833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9161691" y="3536809"/>
            <a:ext cx="2011680" cy="2833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11277600" y="3652720"/>
            <a:ext cx="914400" cy="2833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Placeholder 10"/>
          <p:cNvSpPr>
            <a:spLocks noGrp="1"/>
          </p:cNvSpPr>
          <p:nvPr>
            <p:ph type="body" sz="quarter" idx="12" hasCustomPrompt="1"/>
          </p:nvPr>
        </p:nvSpPr>
        <p:spPr>
          <a:xfrm>
            <a:off x="1185236" y="4095175"/>
            <a:ext cx="1676078" cy="360919"/>
          </a:xfrm>
          <a:prstGeom prst="rect">
            <a:avLst/>
          </a:prstGeom>
        </p:spPr>
        <p:txBody>
          <a:bodyPr/>
          <a:lstStyle>
            <a:lvl1pPr marL="0" indent="0" algn="ctr">
              <a:buFontTx/>
              <a:buNone/>
              <a:defRPr sz="2400" b="0" cap="all" spc="0" baseline="0">
                <a:solidFill>
                  <a:schemeClr val="tx1"/>
                </a:solidFill>
                <a:effectLst/>
                <a:latin typeface="+mj-lt"/>
              </a:defRPr>
            </a:lvl1pPr>
          </a:lstStyle>
          <a:p>
            <a:pPr lvl="0"/>
            <a:r>
              <a:rPr lang="en-US"/>
              <a:t>Year</a:t>
            </a:r>
          </a:p>
        </p:txBody>
      </p:sp>
      <p:sp>
        <p:nvSpPr>
          <p:cNvPr id="37" name="Text Placeholder 7"/>
          <p:cNvSpPr>
            <a:spLocks noGrp="1"/>
          </p:cNvSpPr>
          <p:nvPr>
            <p:ph type="body" sz="quarter" idx="57" hasCustomPrompt="1"/>
          </p:nvPr>
        </p:nvSpPr>
        <p:spPr>
          <a:xfrm>
            <a:off x="1185236" y="4481559"/>
            <a:ext cx="1676078" cy="1084039"/>
          </a:xfrm>
          <a:prstGeom prst="rect">
            <a:avLst/>
          </a:prstGeom>
          <a:noFill/>
        </p:spPr>
        <p:txBody>
          <a:bodyPr/>
          <a:lstStyle>
            <a:lvl1pPr marL="0" indent="0" algn="ctr">
              <a:buFontTx/>
              <a:buNone/>
              <a:defRPr sz="1200" b="0" baseline="0">
                <a:solidFill>
                  <a:schemeClr val="accent2"/>
                </a:solidFill>
                <a:latin typeface="+mn-lt"/>
                <a:ea typeface="Metropolis Light" panose="00000500000000000000" pitchFamily="50" charset="0"/>
                <a:cs typeface="Open Sans Light" panose="020B0306030504020204" pitchFamily="34" charset="0"/>
              </a:defRPr>
            </a:lvl1pPr>
          </a:lstStyle>
          <a:p>
            <a:pPr lvl="0"/>
            <a:r>
              <a:rPr lang="en-US"/>
              <a:t>Your Text Here…</a:t>
            </a:r>
          </a:p>
        </p:txBody>
      </p:sp>
      <p:sp>
        <p:nvSpPr>
          <p:cNvPr id="38" name="Text Placeholder 10"/>
          <p:cNvSpPr>
            <a:spLocks noGrp="1"/>
          </p:cNvSpPr>
          <p:nvPr>
            <p:ph type="body" sz="quarter" idx="58" hasCustomPrompt="1"/>
          </p:nvPr>
        </p:nvSpPr>
        <p:spPr>
          <a:xfrm>
            <a:off x="5257364" y="4095175"/>
            <a:ext cx="1676078" cy="360919"/>
          </a:xfrm>
          <a:prstGeom prst="rect">
            <a:avLst/>
          </a:prstGeom>
        </p:spPr>
        <p:txBody>
          <a:bodyPr/>
          <a:lstStyle>
            <a:lvl1pPr marL="0" indent="0" algn="ctr">
              <a:buFontTx/>
              <a:buNone/>
              <a:defRPr sz="2400" b="0" cap="all" spc="0" baseline="0">
                <a:solidFill>
                  <a:schemeClr val="tx1"/>
                </a:solidFill>
                <a:effectLst/>
                <a:latin typeface="+mj-lt"/>
              </a:defRPr>
            </a:lvl1pPr>
          </a:lstStyle>
          <a:p>
            <a:pPr lvl="0"/>
            <a:r>
              <a:rPr lang="en-US"/>
              <a:t>Year</a:t>
            </a:r>
          </a:p>
        </p:txBody>
      </p:sp>
      <p:sp>
        <p:nvSpPr>
          <p:cNvPr id="39" name="Text Placeholder 7"/>
          <p:cNvSpPr>
            <a:spLocks noGrp="1"/>
          </p:cNvSpPr>
          <p:nvPr>
            <p:ph type="body" sz="quarter" idx="59" hasCustomPrompt="1"/>
          </p:nvPr>
        </p:nvSpPr>
        <p:spPr>
          <a:xfrm>
            <a:off x="5257364" y="4481559"/>
            <a:ext cx="1676078" cy="1084039"/>
          </a:xfrm>
          <a:prstGeom prst="rect">
            <a:avLst/>
          </a:prstGeom>
          <a:noFill/>
        </p:spPr>
        <p:txBody>
          <a:bodyPr/>
          <a:lstStyle>
            <a:lvl1pPr marL="0" indent="0" algn="ctr">
              <a:buFontTx/>
              <a:buNone/>
              <a:defRPr sz="1200" b="0" baseline="0">
                <a:solidFill>
                  <a:schemeClr val="accent2"/>
                </a:solidFill>
                <a:latin typeface="+mn-lt"/>
                <a:ea typeface="Metropolis Light" panose="00000500000000000000" pitchFamily="50" charset="0"/>
                <a:cs typeface="Open Sans Light" panose="020B0306030504020204" pitchFamily="34" charset="0"/>
              </a:defRPr>
            </a:lvl1pPr>
          </a:lstStyle>
          <a:p>
            <a:pPr lvl="0"/>
            <a:r>
              <a:rPr lang="en-US"/>
              <a:t>Your Text Here…</a:t>
            </a:r>
          </a:p>
        </p:txBody>
      </p:sp>
      <p:sp>
        <p:nvSpPr>
          <p:cNvPr id="40" name="Text Placeholder 10"/>
          <p:cNvSpPr>
            <a:spLocks noGrp="1"/>
          </p:cNvSpPr>
          <p:nvPr>
            <p:ph type="body" sz="quarter" idx="60" hasCustomPrompt="1"/>
          </p:nvPr>
        </p:nvSpPr>
        <p:spPr>
          <a:xfrm>
            <a:off x="9329492" y="4095175"/>
            <a:ext cx="1676078" cy="360919"/>
          </a:xfrm>
          <a:prstGeom prst="rect">
            <a:avLst/>
          </a:prstGeom>
        </p:spPr>
        <p:txBody>
          <a:bodyPr/>
          <a:lstStyle>
            <a:lvl1pPr marL="0" indent="0" algn="ctr">
              <a:buFontTx/>
              <a:buNone/>
              <a:defRPr sz="2400" b="0" cap="all" spc="0" baseline="0">
                <a:solidFill>
                  <a:schemeClr val="tx1"/>
                </a:solidFill>
                <a:effectLst/>
                <a:latin typeface="+mj-lt"/>
              </a:defRPr>
            </a:lvl1pPr>
          </a:lstStyle>
          <a:p>
            <a:pPr lvl="0"/>
            <a:r>
              <a:rPr lang="en-US"/>
              <a:t>Year</a:t>
            </a:r>
          </a:p>
        </p:txBody>
      </p:sp>
      <p:sp>
        <p:nvSpPr>
          <p:cNvPr id="41" name="Text Placeholder 7"/>
          <p:cNvSpPr>
            <a:spLocks noGrp="1"/>
          </p:cNvSpPr>
          <p:nvPr>
            <p:ph type="body" sz="quarter" idx="61" hasCustomPrompt="1"/>
          </p:nvPr>
        </p:nvSpPr>
        <p:spPr>
          <a:xfrm>
            <a:off x="9329492" y="4481559"/>
            <a:ext cx="1676078" cy="1084039"/>
          </a:xfrm>
          <a:prstGeom prst="rect">
            <a:avLst/>
          </a:prstGeom>
          <a:noFill/>
        </p:spPr>
        <p:txBody>
          <a:bodyPr/>
          <a:lstStyle>
            <a:lvl1pPr marL="0" indent="0" algn="ctr">
              <a:buFontTx/>
              <a:buNone/>
              <a:defRPr sz="1200" b="0" baseline="0">
                <a:solidFill>
                  <a:schemeClr val="accent2"/>
                </a:solidFill>
                <a:latin typeface="+mn-lt"/>
                <a:ea typeface="Metropolis Light" panose="00000500000000000000" pitchFamily="50" charset="0"/>
                <a:cs typeface="Open Sans Light" panose="020B0306030504020204" pitchFamily="34" charset="0"/>
              </a:defRPr>
            </a:lvl1pPr>
          </a:lstStyle>
          <a:p>
            <a:pPr lvl="0"/>
            <a:r>
              <a:rPr lang="en-US"/>
              <a:t>Your Text Here…</a:t>
            </a:r>
          </a:p>
        </p:txBody>
      </p:sp>
      <p:cxnSp>
        <p:nvCxnSpPr>
          <p:cNvPr id="42" name="Straight Connector 41"/>
          <p:cNvCxnSpPr/>
          <p:nvPr userDrawn="1"/>
        </p:nvCxnSpPr>
        <p:spPr>
          <a:xfrm>
            <a:off x="2023275" y="3266996"/>
            <a:ext cx="0" cy="82296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6095403" y="3266996"/>
            <a:ext cx="0" cy="82296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a:xfrm>
            <a:off x="10167531" y="3266996"/>
            <a:ext cx="0" cy="82296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4" name="Text Placeholder 10"/>
          <p:cNvSpPr>
            <a:spLocks noGrp="1"/>
          </p:cNvSpPr>
          <p:nvPr>
            <p:ph type="body" sz="quarter" idx="62" hasCustomPrompt="1"/>
          </p:nvPr>
        </p:nvSpPr>
        <p:spPr>
          <a:xfrm>
            <a:off x="3221300" y="2893556"/>
            <a:ext cx="1676078" cy="360919"/>
          </a:xfrm>
          <a:prstGeom prst="rect">
            <a:avLst/>
          </a:prstGeom>
        </p:spPr>
        <p:txBody>
          <a:bodyPr/>
          <a:lstStyle>
            <a:lvl1pPr marL="0" indent="0" algn="ctr">
              <a:buFontTx/>
              <a:buNone/>
              <a:defRPr sz="2400" b="0" cap="all" spc="0" baseline="0">
                <a:solidFill>
                  <a:schemeClr val="tx1"/>
                </a:solidFill>
                <a:effectLst/>
                <a:latin typeface="+mj-lt"/>
              </a:defRPr>
            </a:lvl1pPr>
          </a:lstStyle>
          <a:p>
            <a:pPr lvl="0"/>
            <a:r>
              <a:rPr lang="en-US"/>
              <a:t>Year</a:t>
            </a:r>
          </a:p>
        </p:txBody>
      </p:sp>
      <p:sp>
        <p:nvSpPr>
          <p:cNvPr id="55" name="Text Placeholder 7"/>
          <p:cNvSpPr>
            <a:spLocks noGrp="1"/>
          </p:cNvSpPr>
          <p:nvPr>
            <p:ph type="body" sz="quarter" idx="63" hasCustomPrompt="1"/>
          </p:nvPr>
        </p:nvSpPr>
        <p:spPr>
          <a:xfrm>
            <a:off x="3221300" y="1783759"/>
            <a:ext cx="1676078" cy="1084039"/>
          </a:xfrm>
          <a:prstGeom prst="rect">
            <a:avLst/>
          </a:prstGeom>
          <a:noFill/>
        </p:spPr>
        <p:txBody>
          <a:bodyPr/>
          <a:lstStyle>
            <a:lvl1pPr marL="0" indent="0" algn="ctr">
              <a:buFontTx/>
              <a:buNone/>
              <a:defRPr sz="1200" b="0" baseline="0">
                <a:solidFill>
                  <a:schemeClr val="accent2"/>
                </a:solidFill>
                <a:latin typeface="+mn-lt"/>
                <a:ea typeface="Metropolis Light" panose="00000500000000000000" pitchFamily="50" charset="0"/>
                <a:cs typeface="Open Sans Light" panose="020B0306030504020204" pitchFamily="34" charset="0"/>
              </a:defRPr>
            </a:lvl1pPr>
          </a:lstStyle>
          <a:p>
            <a:pPr lvl="0"/>
            <a:r>
              <a:rPr lang="en-US"/>
              <a:t>Your Text Here…</a:t>
            </a:r>
          </a:p>
        </p:txBody>
      </p:sp>
      <p:cxnSp>
        <p:nvCxnSpPr>
          <p:cNvPr id="56" name="Straight Connector 55"/>
          <p:cNvCxnSpPr/>
          <p:nvPr userDrawn="1"/>
        </p:nvCxnSpPr>
        <p:spPr>
          <a:xfrm>
            <a:off x="8131467" y="3541316"/>
            <a:ext cx="0" cy="27432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7" name="Text Placeholder 10"/>
          <p:cNvSpPr>
            <a:spLocks noGrp="1"/>
          </p:cNvSpPr>
          <p:nvPr>
            <p:ph type="body" sz="quarter" idx="64" hasCustomPrompt="1"/>
          </p:nvPr>
        </p:nvSpPr>
        <p:spPr>
          <a:xfrm>
            <a:off x="7293428" y="2893556"/>
            <a:ext cx="1676078" cy="360919"/>
          </a:xfrm>
          <a:prstGeom prst="rect">
            <a:avLst/>
          </a:prstGeom>
        </p:spPr>
        <p:txBody>
          <a:bodyPr/>
          <a:lstStyle>
            <a:lvl1pPr marL="0" indent="0" algn="ctr">
              <a:buFontTx/>
              <a:buNone/>
              <a:defRPr sz="2400" b="0" cap="all" spc="0" baseline="0">
                <a:solidFill>
                  <a:schemeClr val="tx1"/>
                </a:solidFill>
                <a:effectLst/>
                <a:latin typeface="+mj-lt"/>
              </a:defRPr>
            </a:lvl1pPr>
          </a:lstStyle>
          <a:p>
            <a:pPr lvl="0"/>
            <a:r>
              <a:rPr lang="en-US"/>
              <a:t>Year</a:t>
            </a:r>
          </a:p>
        </p:txBody>
      </p:sp>
      <p:sp>
        <p:nvSpPr>
          <p:cNvPr id="58" name="Text Placeholder 7"/>
          <p:cNvSpPr>
            <a:spLocks noGrp="1"/>
          </p:cNvSpPr>
          <p:nvPr>
            <p:ph type="body" sz="quarter" idx="65" hasCustomPrompt="1"/>
          </p:nvPr>
        </p:nvSpPr>
        <p:spPr>
          <a:xfrm>
            <a:off x="7293428" y="1783759"/>
            <a:ext cx="1676078" cy="1084039"/>
          </a:xfrm>
          <a:prstGeom prst="rect">
            <a:avLst/>
          </a:prstGeom>
          <a:noFill/>
        </p:spPr>
        <p:txBody>
          <a:bodyPr/>
          <a:lstStyle>
            <a:lvl1pPr marL="0" indent="0" algn="ctr">
              <a:buFontTx/>
              <a:buNone/>
              <a:defRPr sz="1200" b="0" baseline="0">
                <a:solidFill>
                  <a:schemeClr val="accent2"/>
                </a:solidFill>
                <a:latin typeface="+mn-lt"/>
                <a:ea typeface="Metropolis Light" panose="00000500000000000000" pitchFamily="50" charset="0"/>
                <a:cs typeface="Open Sans Light" panose="020B0306030504020204" pitchFamily="34" charset="0"/>
              </a:defRPr>
            </a:lvl1pPr>
          </a:lstStyle>
          <a:p>
            <a:pPr lvl="0"/>
            <a:r>
              <a:rPr lang="en-US"/>
              <a:t>Your Text Here…</a:t>
            </a:r>
          </a:p>
        </p:txBody>
      </p:sp>
      <p:sp>
        <p:nvSpPr>
          <p:cNvPr id="59" name="Picture Placeholder 3"/>
          <p:cNvSpPr>
            <a:spLocks noGrp="1"/>
          </p:cNvSpPr>
          <p:nvPr>
            <p:ph type="pic" sz="quarter" idx="37" hasCustomPrompt="1"/>
          </p:nvPr>
        </p:nvSpPr>
        <p:spPr>
          <a:xfrm>
            <a:off x="1507862" y="2236529"/>
            <a:ext cx="1030825" cy="1030825"/>
          </a:xfrm>
          <a:prstGeom prst="ellipse">
            <a:avLst/>
          </a:prstGeom>
          <a:solidFill>
            <a:schemeClr val="accent1"/>
          </a:solidFill>
          <a:ln w="38100">
            <a:noFill/>
          </a:ln>
        </p:spPr>
        <p:txBody>
          <a:bodyPr/>
          <a:lstStyle>
            <a:lvl1pPr marL="0" indent="0" algn="ctr">
              <a:buFontTx/>
              <a:buNone/>
              <a:defRPr sz="1600">
                <a:solidFill>
                  <a:schemeClr val="tx1"/>
                </a:solidFill>
                <a:latin typeface="+mn-lt"/>
                <a:ea typeface="Open Sans" panose="020B0606030504020204" pitchFamily="34" charset="0"/>
                <a:cs typeface="Ideal Sans Light" pitchFamily="50" charset="0"/>
              </a:defRPr>
            </a:lvl1pPr>
          </a:lstStyle>
          <a:p>
            <a:r>
              <a:rPr lang="en-US"/>
              <a:t> </a:t>
            </a:r>
          </a:p>
        </p:txBody>
      </p:sp>
      <p:sp>
        <p:nvSpPr>
          <p:cNvPr id="60" name="Picture Placeholder 3"/>
          <p:cNvSpPr>
            <a:spLocks noGrp="1"/>
          </p:cNvSpPr>
          <p:nvPr>
            <p:ph type="pic" sz="quarter" idx="68" hasCustomPrompt="1"/>
          </p:nvPr>
        </p:nvSpPr>
        <p:spPr>
          <a:xfrm>
            <a:off x="5579990" y="2236529"/>
            <a:ext cx="1030825" cy="1030825"/>
          </a:xfrm>
          <a:prstGeom prst="ellipse">
            <a:avLst/>
          </a:prstGeom>
          <a:solidFill>
            <a:schemeClr val="accent3"/>
          </a:solidFill>
          <a:ln w="38100">
            <a:noFill/>
          </a:ln>
        </p:spPr>
        <p:txBody>
          <a:bodyPr/>
          <a:lstStyle>
            <a:lvl1pPr marL="0" indent="0" algn="ctr">
              <a:buFontTx/>
              <a:buNone/>
              <a:defRPr sz="1600">
                <a:solidFill>
                  <a:schemeClr val="tx1"/>
                </a:solidFill>
                <a:latin typeface="+mn-lt"/>
                <a:ea typeface="Open Sans" panose="020B0606030504020204" pitchFamily="34" charset="0"/>
                <a:cs typeface="Ideal Sans Light" pitchFamily="50" charset="0"/>
              </a:defRPr>
            </a:lvl1pPr>
          </a:lstStyle>
          <a:p>
            <a:r>
              <a:rPr lang="en-US"/>
              <a:t> </a:t>
            </a:r>
          </a:p>
        </p:txBody>
      </p:sp>
      <p:sp>
        <p:nvSpPr>
          <p:cNvPr id="61" name="Picture Placeholder 3"/>
          <p:cNvSpPr>
            <a:spLocks noGrp="1"/>
          </p:cNvSpPr>
          <p:nvPr>
            <p:ph type="pic" sz="quarter" idx="69" hasCustomPrompt="1"/>
          </p:nvPr>
        </p:nvSpPr>
        <p:spPr>
          <a:xfrm>
            <a:off x="9652118" y="2236529"/>
            <a:ext cx="1030825" cy="1030825"/>
          </a:xfrm>
          <a:prstGeom prst="ellipse">
            <a:avLst/>
          </a:prstGeom>
          <a:solidFill>
            <a:schemeClr val="accent2"/>
          </a:solidFill>
          <a:ln w="38100">
            <a:noFill/>
          </a:ln>
        </p:spPr>
        <p:txBody>
          <a:bodyPr/>
          <a:lstStyle>
            <a:lvl1pPr marL="0" indent="0" algn="ctr">
              <a:buFontTx/>
              <a:buNone/>
              <a:defRPr sz="1600">
                <a:solidFill>
                  <a:schemeClr val="tx1"/>
                </a:solidFill>
                <a:latin typeface="+mn-lt"/>
                <a:ea typeface="Open Sans" panose="020B0606030504020204" pitchFamily="34" charset="0"/>
                <a:cs typeface="Ideal Sans Light" pitchFamily="50" charset="0"/>
              </a:defRPr>
            </a:lvl1pPr>
          </a:lstStyle>
          <a:p>
            <a:r>
              <a:rPr lang="en-US"/>
              <a:t> </a:t>
            </a:r>
          </a:p>
        </p:txBody>
      </p:sp>
      <p:sp>
        <p:nvSpPr>
          <p:cNvPr id="62" name="Picture Placeholder 3"/>
          <p:cNvSpPr>
            <a:spLocks noGrp="1"/>
          </p:cNvSpPr>
          <p:nvPr>
            <p:ph type="pic" sz="quarter" idx="70" hasCustomPrompt="1"/>
          </p:nvPr>
        </p:nvSpPr>
        <p:spPr>
          <a:xfrm>
            <a:off x="3543927" y="4093525"/>
            <a:ext cx="1030825" cy="1030825"/>
          </a:xfrm>
          <a:prstGeom prst="ellipse">
            <a:avLst/>
          </a:prstGeom>
          <a:solidFill>
            <a:schemeClr val="accent2"/>
          </a:solidFill>
          <a:ln w="38100">
            <a:noFill/>
          </a:ln>
        </p:spPr>
        <p:txBody>
          <a:bodyPr/>
          <a:lstStyle>
            <a:lvl1pPr marL="0" indent="0" algn="ctr">
              <a:buFontTx/>
              <a:buNone/>
              <a:defRPr sz="1600">
                <a:solidFill>
                  <a:schemeClr val="tx1"/>
                </a:solidFill>
                <a:latin typeface="+mn-lt"/>
                <a:ea typeface="Open Sans" panose="020B0606030504020204" pitchFamily="34" charset="0"/>
                <a:cs typeface="Ideal Sans Light" pitchFamily="50" charset="0"/>
              </a:defRPr>
            </a:lvl1pPr>
          </a:lstStyle>
          <a:p>
            <a:r>
              <a:rPr lang="en-US"/>
              <a:t> </a:t>
            </a:r>
          </a:p>
        </p:txBody>
      </p:sp>
      <p:cxnSp>
        <p:nvCxnSpPr>
          <p:cNvPr id="63" name="Straight Connector 62"/>
          <p:cNvCxnSpPr/>
          <p:nvPr userDrawn="1"/>
        </p:nvCxnSpPr>
        <p:spPr>
          <a:xfrm>
            <a:off x="4059339" y="3266996"/>
            <a:ext cx="0" cy="82296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8131467" y="3266996"/>
            <a:ext cx="0" cy="82296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5" name="Picture Placeholder 3"/>
          <p:cNvSpPr>
            <a:spLocks noGrp="1"/>
          </p:cNvSpPr>
          <p:nvPr>
            <p:ph type="pic" sz="quarter" idx="71" hasCustomPrompt="1"/>
          </p:nvPr>
        </p:nvSpPr>
        <p:spPr>
          <a:xfrm>
            <a:off x="7616055" y="4089956"/>
            <a:ext cx="1030825" cy="1030825"/>
          </a:xfrm>
          <a:prstGeom prst="ellipse">
            <a:avLst/>
          </a:prstGeom>
          <a:solidFill>
            <a:schemeClr val="accent1"/>
          </a:solidFill>
          <a:ln w="38100">
            <a:noFill/>
          </a:ln>
        </p:spPr>
        <p:txBody>
          <a:bodyPr/>
          <a:lstStyle>
            <a:lvl1pPr marL="0" indent="0" algn="ctr">
              <a:buFontTx/>
              <a:buNone/>
              <a:defRPr sz="1600">
                <a:solidFill>
                  <a:schemeClr val="tx1"/>
                </a:solidFill>
                <a:latin typeface="+mn-lt"/>
                <a:ea typeface="Open Sans" panose="020B0606030504020204" pitchFamily="34" charset="0"/>
                <a:cs typeface="Ideal Sans Light" pitchFamily="50" charset="0"/>
              </a:defRPr>
            </a:lvl1pPr>
          </a:lstStyle>
          <a:p>
            <a:r>
              <a:rPr lang="en-US"/>
              <a:t> </a:t>
            </a:r>
          </a:p>
        </p:txBody>
      </p:sp>
      <p:sp>
        <p:nvSpPr>
          <p:cNvPr id="66" name="Rectangle 65"/>
          <p:cNvSpPr/>
          <p:nvPr userDrawn="1"/>
        </p:nvSpPr>
        <p:spPr>
          <a:xfrm>
            <a:off x="0" y="3536809"/>
            <a:ext cx="914400" cy="2833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3106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Rectangle 1"/>
          <p:cNvSpPr/>
          <p:nvPr userDrawn="1"/>
        </p:nvSpPr>
        <p:spPr>
          <a:xfrm>
            <a:off x="0" y="3863660"/>
            <a:ext cx="12192000" cy="5280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0"/>
          <p:cNvSpPr>
            <a:spLocks noGrp="1"/>
          </p:cNvSpPr>
          <p:nvPr>
            <p:ph type="body" sz="quarter" idx="11"/>
          </p:nvPr>
        </p:nvSpPr>
        <p:spPr>
          <a:xfrm>
            <a:off x="867178" y="607140"/>
            <a:ext cx="10457644" cy="860746"/>
          </a:xfrm>
          <a:prstGeom prst="rect">
            <a:avLst/>
          </a:prstGeom>
        </p:spPr>
        <p:txBody>
          <a:bodyPr/>
          <a:lstStyle>
            <a:lvl1pPr marL="0" indent="0" algn="ctr">
              <a:buFontTx/>
              <a:buNone/>
              <a:defRPr sz="3200" b="1" spc="0" baseline="0">
                <a:solidFill>
                  <a:schemeClr val="tx1"/>
                </a:solidFill>
                <a:effectLst/>
                <a:latin typeface="+mj-lt"/>
              </a:defRPr>
            </a:lvl1pPr>
          </a:lstStyle>
          <a:p>
            <a:pPr lvl="0"/>
            <a:endParaRPr lang="en-US"/>
          </a:p>
        </p:txBody>
      </p:sp>
      <p:sp>
        <p:nvSpPr>
          <p:cNvPr id="44" name="Text Placeholder 10"/>
          <p:cNvSpPr>
            <a:spLocks noGrp="1"/>
          </p:cNvSpPr>
          <p:nvPr>
            <p:ph type="body" sz="quarter" idx="12"/>
          </p:nvPr>
        </p:nvSpPr>
        <p:spPr>
          <a:xfrm>
            <a:off x="867178" y="3947219"/>
            <a:ext cx="10457644" cy="360920"/>
          </a:xfrm>
          <a:prstGeom prst="rect">
            <a:avLst/>
          </a:prstGeom>
        </p:spPr>
        <p:txBody>
          <a:bodyPr/>
          <a:lstStyle>
            <a:lvl1pPr marL="0" indent="0" algn="ctr">
              <a:buFontTx/>
              <a:buNone/>
              <a:defRPr sz="2000" b="0" spc="0" baseline="0">
                <a:solidFill>
                  <a:schemeClr val="bg1"/>
                </a:solidFill>
                <a:effectLst/>
                <a:latin typeface="+mn-lt"/>
              </a:defRPr>
            </a:lvl1pPr>
          </a:lstStyle>
          <a:p>
            <a:pPr lvl="0"/>
            <a:endParaRPr lang="en-US"/>
          </a:p>
        </p:txBody>
      </p:sp>
      <p:sp>
        <p:nvSpPr>
          <p:cNvPr id="45" name="Picture Placeholder 11"/>
          <p:cNvSpPr>
            <a:spLocks noGrp="1"/>
          </p:cNvSpPr>
          <p:nvPr>
            <p:ph type="pic" sz="quarter" idx="15" hasCustomPrompt="1"/>
          </p:nvPr>
        </p:nvSpPr>
        <p:spPr>
          <a:xfrm>
            <a:off x="0" y="1803037"/>
            <a:ext cx="12192000" cy="2060623"/>
          </a:xfrm>
          <a:prstGeom prst="rect">
            <a:avLst/>
          </a:prstGeom>
          <a:solidFill>
            <a:schemeClr val="bg1">
              <a:lumMod val="95000"/>
            </a:schemeClr>
          </a:solidFill>
          <a:ln w="38100">
            <a:noFill/>
          </a:ln>
        </p:spPr>
        <p:txBody>
          <a:bodyPr/>
          <a:lstStyle>
            <a:lvl1pPr marL="0" indent="0" algn="ctr">
              <a:buFontTx/>
              <a:buNone/>
              <a:defRPr sz="1800">
                <a:latin typeface="+mn-lt"/>
              </a:defRPr>
            </a:lvl1pPr>
          </a:lstStyle>
          <a:p>
            <a:r>
              <a:rPr lang="en-US"/>
              <a:t> </a:t>
            </a:r>
          </a:p>
        </p:txBody>
      </p:sp>
      <p:sp>
        <p:nvSpPr>
          <p:cNvPr id="46" name="Text Placeholder 10"/>
          <p:cNvSpPr>
            <a:spLocks noGrp="1"/>
          </p:cNvSpPr>
          <p:nvPr>
            <p:ph type="body" sz="quarter" idx="16"/>
          </p:nvPr>
        </p:nvSpPr>
        <p:spPr>
          <a:xfrm>
            <a:off x="867178" y="4514039"/>
            <a:ext cx="5069983" cy="1153809"/>
          </a:xfrm>
          <a:prstGeom prst="rect">
            <a:avLst/>
          </a:prstGeom>
        </p:spPr>
        <p:txBody>
          <a:bodyPr/>
          <a:lstStyle>
            <a:lvl1pPr marL="285750" indent="-285750" algn="l">
              <a:spcBef>
                <a:spcPts val="500"/>
              </a:spcBef>
              <a:buClr>
                <a:schemeClr val="accent1"/>
              </a:buClr>
              <a:buFont typeface="Wingdings" panose="05000000000000000000" pitchFamily="2" charset="2"/>
              <a:buChar char="§"/>
              <a:defRPr sz="1400" b="0" spc="0" baseline="0">
                <a:solidFill>
                  <a:schemeClr val="accent2"/>
                </a:solidFill>
                <a:effectLst/>
                <a:latin typeface="+mn-lt"/>
              </a:defRPr>
            </a:lvl1pPr>
          </a:lstStyle>
          <a:p>
            <a:pPr lvl="0"/>
            <a:endParaRPr lang="en-US"/>
          </a:p>
        </p:txBody>
      </p:sp>
      <p:sp>
        <p:nvSpPr>
          <p:cNvPr id="47" name="Text Placeholder 10"/>
          <p:cNvSpPr>
            <a:spLocks noGrp="1"/>
          </p:cNvSpPr>
          <p:nvPr>
            <p:ph type="body" sz="quarter" idx="17"/>
          </p:nvPr>
        </p:nvSpPr>
        <p:spPr>
          <a:xfrm>
            <a:off x="6254839" y="4514038"/>
            <a:ext cx="5069983" cy="1153809"/>
          </a:xfrm>
          <a:prstGeom prst="rect">
            <a:avLst/>
          </a:prstGeom>
        </p:spPr>
        <p:txBody>
          <a:bodyPr/>
          <a:lstStyle>
            <a:lvl1pPr marL="285750" indent="-285750" algn="l">
              <a:spcBef>
                <a:spcPts val="500"/>
              </a:spcBef>
              <a:buClr>
                <a:schemeClr val="accent1"/>
              </a:buClr>
              <a:buFont typeface="Wingdings" panose="05000000000000000000" pitchFamily="2" charset="2"/>
              <a:buChar char="§"/>
              <a:defRPr sz="1400" b="0" spc="0" baseline="0">
                <a:solidFill>
                  <a:schemeClr val="accent2"/>
                </a:solidFill>
                <a:effectLst/>
                <a:latin typeface="+mn-lt"/>
              </a:defRPr>
            </a:lvl1pPr>
          </a:lstStyle>
          <a:p>
            <a:pPr lvl="0"/>
            <a:endParaRPr lang="en-US"/>
          </a:p>
        </p:txBody>
      </p:sp>
    </p:spTree>
    <p:extLst>
      <p:ext uri="{BB962C8B-B14F-4D97-AF65-F5344CB8AC3E}">
        <p14:creationId xmlns:p14="http://schemas.microsoft.com/office/powerpoint/2010/main" val="2548621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5" name="Picture Placeholder 11"/>
          <p:cNvSpPr>
            <a:spLocks noGrp="1"/>
          </p:cNvSpPr>
          <p:nvPr>
            <p:ph type="pic" sz="quarter" idx="15" hasCustomPrompt="1"/>
          </p:nvPr>
        </p:nvSpPr>
        <p:spPr>
          <a:xfrm>
            <a:off x="867178" y="1558342"/>
            <a:ext cx="5228822" cy="4173900"/>
          </a:xfrm>
          <a:prstGeom prst="rect">
            <a:avLst/>
          </a:prstGeom>
          <a:solidFill>
            <a:schemeClr val="bg1">
              <a:lumMod val="95000"/>
            </a:schemeClr>
          </a:solidFill>
          <a:ln w="38100">
            <a:noFill/>
          </a:ln>
        </p:spPr>
        <p:txBody>
          <a:bodyPr/>
          <a:lstStyle>
            <a:lvl1pPr marL="0" indent="0" algn="ctr">
              <a:buFontTx/>
              <a:buNone/>
              <a:defRPr sz="1800">
                <a:latin typeface="+mn-lt"/>
              </a:defRPr>
            </a:lvl1pPr>
          </a:lstStyle>
          <a:p>
            <a:r>
              <a:rPr lang="en-US"/>
              <a:t> </a:t>
            </a:r>
          </a:p>
        </p:txBody>
      </p:sp>
      <p:sp>
        <p:nvSpPr>
          <p:cNvPr id="47" name="Text Placeholder 10"/>
          <p:cNvSpPr>
            <a:spLocks noGrp="1"/>
          </p:cNvSpPr>
          <p:nvPr>
            <p:ph type="body" sz="quarter" idx="17"/>
          </p:nvPr>
        </p:nvSpPr>
        <p:spPr>
          <a:xfrm>
            <a:off x="6254839" y="2318197"/>
            <a:ext cx="5069983" cy="3414046"/>
          </a:xfrm>
          <a:prstGeom prst="rect">
            <a:avLst/>
          </a:prstGeom>
        </p:spPr>
        <p:txBody>
          <a:bodyPr/>
          <a:lstStyle>
            <a:lvl1pPr marL="285750" indent="-285750" algn="l">
              <a:spcBef>
                <a:spcPts val="500"/>
              </a:spcBef>
              <a:buClr>
                <a:schemeClr val="accent1"/>
              </a:buClr>
              <a:buFont typeface="Wingdings" panose="05000000000000000000" pitchFamily="2" charset="2"/>
              <a:buChar char="§"/>
              <a:defRPr sz="1400" b="0" spc="0" baseline="0">
                <a:solidFill>
                  <a:schemeClr val="accent2"/>
                </a:solidFill>
                <a:effectLst/>
                <a:latin typeface="+mn-lt"/>
              </a:defRPr>
            </a:lvl1pPr>
          </a:lstStyle>
          <a:p>
            <a:pPr lvl="0"/>
            <a:endParaRPr lang="en-US"/>
          </a:p>
        </p:txBody>
      </p:sp>
      <p:sp>
        <p:nvSpPr>
          <p:cNvPr id="8" name="Text Placeholder 10"/>
          <p:cNvSpPr>
            <a:spLocks noGrp="1"/>
          </p:cNvSpPr>
          <p:nvPr>
            <p:ph type="body" sz="quarter" idx="11"/>
          </p:nvPr>
        </p:nvSpPr>
        <p:spPr>
          <a:xfrm>
            <a:off x="867178" y="607140"/>
            <a:ext cx="10457644" cy="487561"/>
          </a:xfrm>
          <a:prstGeom prst="rect">
            <a:avLst/>
          </a:prstGeom>
        </p:spPr>
        <p:txBody>
          <a:bodyPr/>
          <a:lstStyle>
            <a:lvl1pPr marL="0" indent="0" algn="ctr">
              <a:buFontTx/>
              <a:buNone/>
              <a:defRPr sz="3200" b="1" spc="0" baseline="0">
                <a:solidFill>
                  <a:schemeClr val="tx1"/>
                </a:solidFill>
                <a:effectLst/>
                <a:latin typeface="+mj-lt"/>
              </a:defRPr>
            </a:lvl1pPr>
          </a:lstStyle>
          <a:p>
            <a:pPr lvl="0"/>
            <a:endParaRPr lang="en-US"/>
          </a:p>
        </p:txBody>
      </p:sp>
      <p:sp>
        <p:nvSpPr>
          <p:cNvPr id="9" name="Text Placeholder 10"/>
          <p:cNvSpPr>
            <a:spLocks noGrp="1"/>
          </p:cNvSpPr>
          <p:nvPr>
            <p:ph type="body" sz="quarter" idx="18"/>
          </p:nvPr>
        </p:nvSpPr>
        <p:spPr>
          <a:xfrm>
            <a:off x="6254838" y="1558341"/>
            <a:ext cx="5069983" cy="592429"/>
          </a:xfrm>
          <a:prstGeom prst="rect">
            <a:avLst/>
          </a:prstGeom>
        </p:spPr>
        <p:txBody>
          <a:bodyPr/>
          <a:lstStyle>
            <a:lvl1pPr marL="0" indent="0" algn="l">
              <a:buFontTx/>
              <a:buNone/>
              <a:defRPr sz="1700" b="0" spc="0" baseline="0">
                <a:solidFill>
                  <a:schemeClr val="accent1"/>
                </a:solidFill>
                <a:effectLst/>
                <a:latin typeface="+mn-lt"/>
              </a:defRPr>
            </a:lvl1pPr>
          </a:lstStyle>
          <a:p>
            <a:pPr lvl="0"/>
            <a:endParaRPr lang="en-US"/>
          </a:p>
        </p:txBody>
      </p:sp>
    </p:spTree>
    <p:extLst>
      <p:ext uri="{BB962C8B-B14F-4D97-AF65-F5344CB8AC3E}">
        <p14:creationId xmlns:p14="http://schemas.microsoft.com/office/powerpoint/2010/main" val="289787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0.xml"/><Relationship Id="rId1" Type="http://schemas.openxmlformats.org/officeDocument/2006/relationships/slideLayout" Target="../slideLayouts/slideLayout40.xml"/><Relationship Id="rId4" Type="http://schemas.openxmlformats.org/officeDocument/2006/relationships/image" Target="../media/image3.png"/></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2.xml"/><Relationship Id="rId1" Type="http://schemas.openxmlformats.org/officeDocument/2006/relationships/slideLayout" Target="../slideLayouts/slideLayout44.xml"/><Relationship Id="rId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6.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1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10" Type="http://schemas.openxmlformats.org/officeDocument/2006/relationships/theme" Target="../theme/theme14.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1.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1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14.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5.xml"/><Relationship Id="rId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2.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1.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7.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image" Target="../media/image1.png"/><Relationship Id="rId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theme" Target="../theme/theme9.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773680" y="6283218"/>
            <a:ext cx="9418320" cy="2575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6283218"/>
            <a:ext cx="548640" cy="25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rot="5400000">
            <a:off x="11450032" y="6206336"/>
            <a:ext cx="411480" cy="411343"/>
          </a:xfrm>
          <a:prstGeom prst="ellipse">
            <a:avLst/>
          </a:prstGeom>
          <a:solidFill>
            <a:schemeClr val="accent2"/>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11431583" y="6273508"/>
            <a:ext cx="448377" cy="276999"/>
          </a:xfrm>
          <a:prstGeom prst="rect">
            <a:avLst/>
          </a:prstGeom>
          <a:noFill/>
        </p:spPr>
        <p:txBody>
          <a:bodyPr wrap="square" rtlCol="0">
            <a:spAutoFit/>
          </a:bodyPr>
          <a:lstStyle/>
          <a:p>
            <a:pPr algn="ctr"/>
            <a:fld id="{AE8033AA-08D2-4C77-8EDA-8A70CC40457B}" type="slidenum">
              <a:rPr lang="en-US" sz="1200" b="0" smtClean="0">
                <a:solidFill>
                  <a:schemeClr val="bg1"/>
                </a:solidFill>
                <a:latin typeface="+mn-lt"/>
              </a:rPr>
              <a:pPr algn="ctr"/>
              <a:t>‹#›</a:t>
            </a:fld>
            <a:endParaRPr lang="en-US" sz="1200" b="0">
              <a:solidFill>
                <a:schemeClr val="bg1"/>
              </a:solidFill>
              <a:latin typeface="+mn-lt"/>
            </a:endParaRPr>
          </a:p>
        </p:txBody>
      </p:sp>
      <p:sp>
        <p:nvSpPr>
          <p:cNvPr id="13" name="Rectangle 12"/>
          <p:cNvSpPr/>
          <p:nvPr userDrawn="1"/>
        </p:nvSpPr>
        <p:spPr>
          <a:xfrm>
            <a:off x="8717850" y="6296591"/>
            <a:ext cx="2488181" cy="230832"/>
          </a:xfrm>
          <a:prstGeom prst="rect">
            <a:avLst/>
          </a:prstGeom>
        </p:spPr>
        <p:txBody>
          <a:bodyPr wrap="none">
            <a:spAutoFit/>
          </a:bodyPr>
          <a:lstStyle/>
          <a:p>
            <a:pPr algn="r"/>
            <a:r>
              <a:rPr lang="en-US" sz="900" b="0" i="0" kern="1200">
                <a:solidFill>
                  <a:schemeClr val="bg1"/>
                </a:solidFill>
                <a:effectLst/>
                <a:latin typeface="+mn-lt"/>
                <a:ea typeface="+mn-ea"/>
                <a:cs typeface="+mn-cs"/>
              </a:rPr>
              <a:t>© 2021 Daniel J. Brown, L.L.C. All rights reserved.</a:t>
            </a:r>
            <a:endParaRPr lang="en-US" sz="300">
              <a:solidFill>
                <a:schemeClr val="bg1"/>
              </a:solidFill>
            </a:endParaRPr>
          </a:p>
        </p:txBody>
      </p:sp>
      <p:pic>
        <p:nvPicPr>
          <p:cNvPr id="14" name="Picture 1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03121" y="6117605"/>
            <a:ext cx="2087963" cy="588805"/>
          </a:xfrm>
          <a:prstGeom prst="rect">
            <a:avLst/>
          </a:prstGeom>
        </p:spPr>
      </p:pic>
      <p:pic>
        <p:nvPicPr>
          <p:cNvPr id="3" name="Picture 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854608" y="920840"/>
            <a:ext cx="2337392" cy="5016321"/>
          </a:xfrm>
          <a:prstGeom prst="rect">
            <a:avLst/>
          </a:prstGeom>
        </p:spPr>
      </p:pic>
    </p:spTree>
    <p:extLst>
      <p:ext uri="{BB962C8B-B14F-4D97-AF65-F5344CB8AC3E}">
        <p14:creationId xmlns:p14="http://schemas.microsoft.com/office/powerpoint/2010/main" val="3667530420"/>
      </p:ext>
    </p:extLst>
  </p:cSld>
  <p:clrMap bg1="lt1" tx1="dk1" bg2="lt2" tx2="dk2" accent1="accent1" accent2="accent2" accent3="accent3" accent4="accent4" accent5="accent5" accent6="accent6" hlink="hlink" folHlink="folHlink"/>
  <p:sldLayoutIdLst>
    <p:sldLayoutId id="2147483655" r:id="rId1"/>
    <p:sldLayoutId id="2147483672" r:id="rId2"/>
    <p:sldLayoutId id="2147483673" r:id="rId3"/>
    <p:sldLayoutId id="2147483666" r:id="rId4"/>
    <p:sldLayoutId id="2147483676" r:id="rId5"/>
    <p:sldLayoutId id="2147483677" r:id="rId6"/>
    <p:sldLayoutId id="2147483667" r:id="rId7"/>
    <p:sldLayoutId id="2147483674" r:id="rId8"/>
    <p:sldLayoutId id="2147483675" r:id="rId9"/>
    <p:sldLayoutId id="2147483682" r:id="rId10"/>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0" y="5628068"/>
            <a:ext cx="12192000" cy="1229932"/>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3429000"/>
            <a:ext cx="12192000" cy="2199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608" y="920840"/>
            <a:ext cx="2337392" cy="5016321"/>
          </a:xfrm>
          <a:prstGeom prst="rect">
            <a:avLst/>
          </a:prstGeom>
        </p:spPr>
      </p:pic>
      <p:sp>
        <p:nvSpPr>
          <p:cNvPr id="8" name="Rectangle 7"/>
          <p:cNvSpPr/>
          <p:nvPr userDrawn="1"/>
        </p:nvSpPr>
        <p:spPr>
          <a:xfrm>
            <a:off x="0" y="-1"/>
            <a:ext cx="12192000" cy="3429001"/>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2773680" y="6283218"/>
            <a:ext cx="9418320" cy="257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6283218"/>
            <a:ext cx="548640" cy="257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rot="5400000">
            <a:off x="11450032" y="6206336"/>
            <a:ext cx="411480" cy="411343"/>
          </a:xfrm>
          <a:prstGeom prst="ellipse">
            <a:avLst/>
          </a:prstGeom>
          <a:solidFill>
            <a:schemeClr val="accent1"/>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11431583" y="6273508"/>
            <a:ext cx="448377" cy="276999"/>
          </a:xfrm>
          <a:prstGeom prst="rect">
            <a:avLst/>
          </a:prstGeom>
          <a:noFill/>
        </p:spPr>
        <p:txBody>
          <a:bodyPr wrap="square" rtlCol="0">
            <a:spAutoFit/>
          </a:bodyPr>
          <a:lstStyle/>
          <a:p>
            <a:pPr algn="ctr"/>
            <a:fld id="{AE8033AA-08D2-4C77-8EDA-8A70CC40457B}" type="slidenum">
              <a:rPr lang="en-US" sz="1200" b="0" smtClean="0">
                <a:solidFill>
                  <a:schemeClr val="bg1"/>
                </a:solidFill>
                <a:latin typeface="+mn-lt"/>
              </a:rPr>
              <a:pPr algn="ctr"/>
              <a:t>‹#›</a:t>
            </a:fld>
            <a:endParaRPr lang="en-US" sz="1200" b="0">
              <a:solidFill>
                <a:schemeClr val="bg1"/>
              </a:solidFill>
              <a:latin typeface="+mn-lt"/>
            </a:endParaRPr>
          </a:p>
        </p:txBody>
      </p:sp>
      <p:sp>
        <p:nvSpPr>
          <p:cNvPr id="13" name="Rectangle 12"/>
          <p:cNvSpPr/>
          <p:nvPr userDrawn="1"/>
        </p:nvSpPr>
        <p:spPr>
          <a:xfrm>
            <a:off x="8275421" y="6296591"/>
            <a:ext cx="2930610" cy="230832"/>
          </a:xfrm>
          <a:prstGeom prst="rect">
            <a:avLst/>
          </a:prstGeom>
        </p:spPr>
        <p:txBody>
          <a:bodyPr wrap="none">
            <a:spAutoFit/>
          </a:bodyPr>
          <a:lstStyle/>
          <a:p>
            <a:pPr algn="r"/>
            <a:r>
              <a:rPr lang="en-US" sz="900" b="0" i="0" kern="1200">
                <a:solidFill>
                  <a:schemeClr val="accent3"/>
                </a:solidFill>
                <a:effectLst/>
                <a:latin typeface="+mn-lt"/>
                <a:ea typeface="+mn-ea"/>
                <a:cs typeface="+mn-cs"/>
              </a:rPr>
              <a:t>© 2021 Daniel J. Brown, L.L.C. All rights reserved.</a:t>
            </a:r>
            <a:endParaRPr lang="en-US" sz="300">
              <a:solidFill>
                <a:schemeClr val="accent3"/>
              </a:solidFill>
            </a:endParaRPr>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3122" y="6117605"/>
            <a:ext cx="2087960" cy="58880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34986794"/>
      </p:ext>
    </p:extLst>
  </p:cSld>
  <p:clrMap bg1="lt1" tx1="dk1" bg2="lt2" tx2="dk2" accent1="accent1" accent2="accent2" accent3="accent3" accent4="accent4" accent5="accent5" accent6="accent6" hlink="hlink" folHlink="folHlink"/>
  <p:sldLayoutIdLst>
    <p:sldLayoutId id="214748371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userDrawn="1"/>
        </p:nvSpPr>
        <p:spPr>
          <a:xfrm>
            <a:off x="0" y="-1"/>
            <a:ext cx="12192000" cy="6858001"/>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2773680" y="6283218"/>
            <a:ext cx="9418320" cy="257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6283218"/>
            <a:ext cx="548640" cy="257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rot="5400000">
            <a:off x="11450032" y="6206336"/>
            <a:ext cx="411480" cy="411343"/>
          </a:xfrm>
          <a:prstGeom prst="ellipse">
            <a:avLst/>
          </a:prstGeom>
          <a:solidFill>
            <a:schemeClr val="accent1"/>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userDrawn="1"/>
        </p:nvSpPr>
        <p:spPr>
          <a:xfrm>
            <a:off x="11431583" y="6273508"/>
            <a:ext cx="448377" cy="276999"/>
          </a:xfrm>
          <a:prstGeom prst="rect">
            <a:avLst/>
          </a:prstGeom>
          <a:noFill/>
        </p:spPr>
        <p:txBody>
          <a:bodyPr wrap="square" rtlCol="0">
            <a:spAutoFit/>
          </a:bodyPr>
          <a:lstStyle/>
          <a:p>
            <a:pPr algn="ctr"/>
            <a:fld id="{AE8033AA-08D2-4C77-8EDA-8A70CC40457B}" type="slidenum">
              <a:rPr lang="en-US" sz="1200" b="0" smtClean="0">
                <a:solidFill>
                  <a:schemeClr val="bg1"/>
                </a:solidFill>
                <a:latin typeface="+mn-lt"/>
              </a:rPr>
              <a:pPr algn="ctr"/>
              <a:t>‹#›</a:t>
            </a:fld>
            <a:endParaRPr lang="en-US" sz="1200" b="0">
              <a:solidFill>
                <a:schemeClr val="bg1"/>
              </a:solidFill>
              <a:latin typeface="+mn-lt"/>
            </a:endParaRPr>
          </a:p>
        </p:txBody>
      </p:sp>
      <p:sp>
        <p:nvSpPr>
          <p:cNvPr id="19" name="Rectangle 18"/>
          <p:cNvSpPr/>
          <p:nvPr userDrawn="1"/>
        </p:nvSpPr>
        <p:spPr>
          <a:xfrm>
            <a:off x="8275421" y="6296591"/>
            <a:ext cx="2930610" cy="230832"/>
          </a:xfrm>
          <a:prstGeom prst="rect">
            <a:avLst/>
          </a:prstGeom>
        </p:spPr>
        <p:txBody>
          <a:bodyPr wrap="none">
            <a:spAutoFit/>
          </a:bodyPr>
          <a:lstStyle/>
          <a:p>
            <a:pPr algn="r"/>
            <a:r>
              <a:rPr lang="en-US" sz="900" b="0" i="0" kern="1200">
                <a:solidFill>
                  <a:schemeClr val="accent3"/>
                </a:solidFill>
                <a:effectLst/>
                <a:latin typeface="+mn-lt"/>
                <a:ea typeface="+mn-ea"/>
                <a:cs typeface="+mn-cs"/>
              </a:rPr>
              <a:t>© 2021 Daniel J. Brown, L.L.C. All rights reserved.</a:t>
            </a:r>
            <a:endParaRPr lang="en-US" sz="300">
              <a:solidFill>
                <a:schemeClr val="accent3"/>
              </a:solidFill>
            </a:endParaRPr>
          </a:p>
        </p:txBody>
      </p:sp>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03122" y="6117605"/>
            <a:ext cx="2087960" cy="588805"/>
          </a:xfrm>
          <a:prstGeom prst="rect">
            <a:avLst/>
          </a:prstGeom>
          <a:effectLst>
            <a:outerShdw blurRad="50800" dist="38100" dir="2700000" algn="tl" rotWithShape="0">
              <a:prstClr val="black">
                <a:alpha val="40000"/>
              </a:prstClr>
            </a:outerShdw>
          </a:effectLst>
        </p:spPr>
      </p:pic>
      <p:pic>
        <p:nvPicPr>
          <p:cNvPr id="21" name="Picture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854608" y="920840"/>
            <a:ext cx="2337392" cy="5016320"/>
          </a:xfrm>
          <a:prstGeom prst="rect">
            <a:avLst/>
          </a:prstGeom>
        </p:spPr>
      </p:pic>
    </p:spTree>
    <p:extLst>
      <p:ext uri="{BB962C8B-B14F-4D97-AF65-F5344CB8AC3E}">
        <p14:creationId xmlns:p14="http://schemas.microsoft.com/office/powerpoint/2010/main" val="356870455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6096000" cy="6858001"/>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6096000" y="0"/>
            <a:ext cx="6095999"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2773680" y="6283218"/>
            <a:ext cx="9418320" cy="2575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6283218"/>
            <a:ext cx="548640" cy="257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rot="5400000">
            <a:off x="11450032" y="6206336"/>
            <a:ext cx="411480" cy="411343"/>
          </a:xfrm>
          <a:prstGeom prst="ellipse">
            <a:avLst/>
          </a:prstGeom>
          <a:solidFill>
            <a:schemeClr val="accent2"/>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11431583" y="6273508"/>
            <a:ext cx="448377" cy="276999"/>
          </a:xfrm>
          <a:prstGeom prst="rect">
            <a:avLst/>
          </a:prstGeom>
          <a:noFill/>
        </p:spPr>
        <p:txBody>
          <a:bodyPr wrap="square" rtlCol="0">
            <a:spAutoFit/>
          </a:bodyPr>
          <a:lstStyle/>
          <a:p>
            <a:pPr algn="ctr"/>
            <a:fld id="{AE8033AA-08D2-4C77-8EDA-8A70CC40457B}" type="slidenum">
              <a:rPr lang="en-US" sz="1200" b="0" smtClean="0">
                <a:solidFill>
                  <a:schemeClr val="bg1"/>
                </a:solidFill>
                <a:latin typeface="+mn-lt"/>
              </a:rPr>
              <a:pPr algn="ctr"/>
              <a:t>‹#›</a:t>
            </a:fld>
            <a:endParaRPr lang="en-US" sz="1200" b="0">
              <a:solidFill>
                <a:schemeClr val="bg1"/>
              </a:solidFill>
              <a:latin typeface="+mn-lt"/>
            </a:endParaRPr>
          </a:p>
        </p:txBody>
      </p:sp>
      <p:sp>
        <p:nvSpPr>
          <p:cNvPr id="13" name="Rectangle 12"/>
          <p:cNvSpPr/>
          <p:nvPr userDrawn="1"/>
        </p:nvSpPr>
        <p:spPr>
          <a:xfrm>
            <a:off x="8717850" y="6296591"/>
            <a:ext cx="2488181" cy="230832"/>
          </a:xfrm>
          <a:prstGeom prst="rect">
            <a:avLst/>
          </a:prstGeom>
        </p:spPr>
        <p:txBody>
          <a:bodyPr wrap="none">
            <a:spAutoFit/>
          </a:bodyPr>
          <a:lstStyle/>
          <a:p>
            <a:pPr algn="r"/>
            <a:r>
              <a:rPr lang="en-US" sz="900" b="0" i="0" kern="1200">
                <a:solidFill>
                  <a:schemeClr val="bg1"/>
                </a:solidFill>
                <a:effectLst/>
                <a:latin typeface="+mn-lt"/>
                <a:ea typeface="+mn-ea"/>
                <a:cs typeface="+mn-cs"/>
              </a:rPr>
              <a:t>© 2021 Daniel J. Brown, L.L.C. All rights reserved.</a:t>
            </a:r>
            <a:endParaRPr lang="en-US" sz="300">
              <a:solidFill>
                <a:schemeClr val="bg1"/>
              </a:solidFill>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122" y="6117605"/>
            <a:ext cx="2087960" cy="588805"/>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54608" y="920840"/>
            <a:ext cx="2337392" cy="5016321"/>
          </a:xfrm>
          <a:prstGeom prst="rect">
            <a:avLst/>
          </a:prstGeom>
        </p:spPr>
      </p:pic>
    </p:spTree>
    <p:extLst>
      <p:ext uri="{BB962C8B-B14F-4D97-AF65-F5344CB8AC3E}">
        <p14:creationId xmlns:p14="http://schemas.microsoft.com/office/powerpoint/2010/main" val="1830105198"/>
      </p:ext>
    </p:extLst>
  </p:cSld>
  <p:clrMap bg1="lt1" tx1="dk1" bg2="lt2" tx2="dk2" accent1="accent1" accent2="accent2" accent3="accent3" accent4="accent4" accent5="accent5" accent6="accent6" hlink="hlink" folHlink="folHlink"/>
  <p:sldLayoutIdLst>
    <p:sldLayoutId id="214748373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0000">
              <a:schemeClr val="accent1">
                <a:lumMod val="0"/>
                <a:lumOff val="100000"/>
              </a:schemeClr>
            </a:gs>
            <a:gs pos="100000">
              <a:srgbClr val="7CABC0">
                <a:lumMod val="75000"/>
                <a:lumOff val="25000"/>
              </a:srgb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82751"/>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C38B94-2EF9-4787-A937-947E416E608C}" type="datetime1">
              <a:rPr lang="en-US" smtClean="0"/>
              <a:t>4/28/2022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DRAFT: For Discussion Only</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46FFC2-5691-47A2-AAE0-4BBED47730DD}" type="slidenum">
              <a:rPr lang="en-US" smtClean="0"/>
              <a:t>‹#›</a:t>
            </a:fld>
            <a:endParaRPr lang="en-US"/>
          </a:p>
        </p:txBody>
      </p:sp>
      <p:pic>
        <p:nvPicPr>
          <p:cNvPr id="9" name="Picture 8"/>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8981630" y="679772"/>
            <a:ext cx="2372170" cy="731520"/>
          </a:xfrm>
          <a:prstGeom prst="rect">
            <a:avLst/>
          </a:prstGeom>
        </p:spPr>
      </p:pic>
      <p:cxnSp>
        <p:nvCxnSpPr>
          <p:cNvPr id="11" name="Straight Connector 10"/>
          <p:cNvCxnSpPr/>
          <p:nvPr userDrawn="1"/>
        </p:nvCxnSpPr>
        <p:spPr>
          <a:xfrm>
            <a:off x="838200" y="1708313"/>
            <a:ext cx="10515600" cy="0"/>
          </a:xfrm>
          <a:prstGeom prst="line">
            <a:avLst/>
          </a:prstGeom>
          <a:ln w="38100">
            <a:solidFill>
              <a:srgbClr val="1F5367"/>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838200" y="1639733"/>
            <a:ext cx="182880" cy="137160"/>
          </a:xfrm>
          <a:prstGeom prst="rect">
            <a:avLst/>
          </a:prstGeom>
          <a:solidFill>
            <a:srgbClr val="1F5367"/>
          </a:solidFill>
          <a:ln>
            <a:solidFill>
              <a:srgbClr val="1F53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63266033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hf hdr="0" ftr="0" dt="0"/>
  <p:txStyles>
    <p:titleStyle>
      <a:lvl1pPr algn="l" defTabSz="914400" rtl="0" eaLnBrk="1" latinLnBrk="0" hangingPunct="1">
        <a:lnSpc>
          <a:spcPct val="90000"/>
        </a:lnSpc>
        <a:spcBef>
          <a:spcPct val="0"/>
        </a:spcBef>
        <a:buNone/>
        <a:defRPr sz="4400" kern="1200">
          <a:solidFill>
            <a:srgbClr val="1F5367"/>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885269"/>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userDrawn="1"/>
        </p:nvSpPr>
        <p:spPr>
          <a:xfrm>
            <a:off x="0" y="3429000"/>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54608" y="920840"/>
            <a:ext cx="2337392" cy="5016321"/>
          </a:xfrm>
          <a:prstGeom prst="rect">
            <a:avLst/>
          </a:prstGeom>
        </p:spPr>
      </p:pic>
      <p:sp>
        <p:nvSpPr>
          <p:cNvPr id="15" name="Rectangle 14"/>
          <p:cNvSpPr/>
          <p:nvPr userDrawn="1"/>
        </p:nvSpPr>
        <p:spPr>
          <a:xfrm>
            <a:off x="0" y="-1"/>
            <a:ext cx="12192000" cy="3429001"/>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2773680" y="6283218"/>
            <a:ext cx="9418320" cy="2575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6283218"/>
            <a:ext cx="548640" cy="25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rot="5400000">
            <a:off x="11450032" y="6206336"/>
            <a:ext cx="411480" cy="411343"/>
          </a:xfrm>
          <a:prstGeom prst="ellipse">
            <a:avLst/>
          </a:prstGeom>
          <a:solidFill>
            <a:schemeClr val="accent2"/>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11431583" y="6273508"/>
            <a:ext cx="448377" cy="276999"/>
          </a:xfrm>
          <a:prstGeom prst="rect">
            <a:avLst/>
          </a:prstGeom>
          <a:noFill/>
        </p:spPr>
        <p:txBody>
          <a:bodyPr wrap="square" rtlCol="0">
            <a:spAutoFit/>
          </a:bodyPr>
          <a:lstStyle/>
          <a:p>
            <a:pPr algn="ctr"/>
            <a:fld id="{AE8033AA-08D2-4C77-8EDA-8A70CC40457B}" type="slidenum">
              <a:rPr lang="en-US" sz="1200" b="0" smtClean="0">
                <a:solidFill>
                  <a:schemeClr val="bg1"/>
                </a:solidFill>
                <a:latin typeface="+mn-lt"/>
              </a:rPr>
              <a:pPr algn="ctr"/>
              <a:t>‹#›</a:t>
            </a:fld>
            <a:endParaRPr lang="en-US" sz="1200" b="0">
              <a:solidFill>
                <a:schemeClr val="bg1"/>
              </a:solidFill>
              <a:latin typeface="+mn-lt"/>
            </a:endParaRPr>
          </a:p>
        </p:txBody>
      </p:sp>
      <p:sp>
        <p:nvSpPr>
          <p:cNvPr id="11" name="Rectangle 10"/>
          <p:cNvSpPr/>
          <p:nvPr userDrawn="1"/>
        </p:nvSpPr>
        <p:spPr>
          <a:xfrm>
            <a:off x="8717850" y="6296591"/>
            <a:ext cx="2488181" cy="230832"/>
          </a:xfrm>
          <a:prstGeom prst="rect">
            <a:avLst/>
          </a:prstGeom>
        </p:spPr>
        <p:txBody>
          <a:bodyPr wrap="none">
            <a:spAutoFit/>
          </a:bodyPr>
          <a:lstStyle/>
          <a:p>
            <a:pPr algn="r"/>
            <a:r>
              <a:rPr lang="en-US" sz="900" b="0" i="0" kern="1200">
                <a:solidFill>
                  <a:schemeClr val="bg1"/>
                </a:solidFill>
                <a:effectLst/>
                <a:latin typeface="+mn-lt"/>
                <a:ea typeface="+mn-ea"/>
                <a:cs typeface="+mn-cs"/>
              </a:rPr>
              <a:t>© 2021 Daniel J. Brown, L.L.C. All rights reserved.</a:t>
            </a:r>
            <a:endParaRPr lang="en-US" sz="300">
              <a:solidFill>
                <a:schemeClr val="bg1"/>
              </a:solidFill>
            </a:endParaRPr>
          </a:p>
        </p:txBody>
      </p:sp>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03121" y="6117605"/>
            <a:ext cx="2087963" cy="588805"/>
          </a:xfrm>
          <a:prstGeom prst="rect">
            <a:avLst/>
          </a:prstGeom>
        </p:spPr>
      </p:pic>
    </p:spTree>
    <p:extLst>
      <p:ext uri="{BB962C8B-B14F-4D97-AF65-F5344CB8AC3E}">
        <p14:creationId xmlns:p14="http://schemas.microsoft.com/office/powerpoint/2010/main" val="3039122513"/>
      </p:ext>
    </p:extLst>
  </p:cSld>
  <p:clrMap bg1="lt1" tx1="dk1" bg2="lt2" tx2="dk2" accent1="accent1" accent2="accent2" accent3="accent3" accent4="accent4" accent5="accent5" accent6="accent6" hlink="hlink" folHlink="folHlink"/>
  <p:sldLayoutIdLst>
    <p:sldLayoutId id="2147483657" r:id="rId1"/>
    <p:sldLayoutId id="2147483662" r:id="rId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3294204" cy="6858001"/>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3294204" y="0"/>
            <a:ext cx="8897796"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2773680" y="6283218"/>
            <a:ext cx="9418320" cy="2575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6283218"/>
            <a:ext cx="548640" cy="257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rot="5400000">
            <a:off x="11450032" y="6206336"/>
            <a:ext cx="411480" cy="411343"/>
          </a:xfrm>
          <a:prstGeom prst="ellipse">
            <a:avLst/>
          </a:prstGeom>
          <a:solidFill>
            <a:schemeClr val="accent2"/>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11431583" y="6273508"/>
            <a:ext cx="448377" cy="276999"/>
          </a:xfrm>
          <a:prstGeom prst="rect">
            <a:avLst/>
          </a:prstGeom>
          <a:noFill/>
        </p:spPr>
        <p:txBody>
          <a:bodyPr wrap="square" rtlCol="0">
            <a:spAutoFit/>
          </a:bodyPr>
          <a:lstStyle/>
          <a:p>
            <a:pPr algn="ctr"/>
            <a:fld id="{AE8033AA-08D2-4C77-8EDA-8A70CC40457B}" type="slidenum">
              <a:rPr lang="en-US" sz="1200" b="0" smtClean="0">
                <a:solidFill>
                  <a:schemeClr val="bg1"/>
                </a:solidFill>
                <a:latin typeface="+mn-lt"/>
              </a:rPr>
              <a:pPr algn="ctr"/>
              <a:t>‹#›</a:t>
            </a:fld>
            <a:endParaRPr lang="en-US" sz="1200" b="0">
              <a:solidFill>
                <a:schemeClr val="bg1"/>
              </a:solidFill>
              <a:latin typeface="+mn-lt"/>
            </a:endParaRPr>
          </a:p>
        </p:txBody>
      </p:sp>
      <p:sp>
        <p:nvSpPr>
          <p:cNvPr id="13" name="Rectangle 12"/>
          <p:cNvSpPr/>
          <p:nvPr userDrawn="1"/>
        </p:nvSpPr>
        <p:spPr>
          <a:xfrm>
            <a:off x="8717850" y="6296591"/>
            <a:ext cx="2488181" cy="230832"/>
          </a:xfrm>
          <a:prstGeom prst="rect">
            <a:avLst/>
          </a:prstGeom>
        </p:spPr>
        <p:txBody>
          <a:bodyPr wrap="none">
            <a:spAutoFit/>
          </a:bodyPr>
          <a:lstStyle/>
          <a:p>
            <a:pPr algn="r"/>
            <a:r>
              <a:rPr lang="en-US" sz="900" b="0" i="0" kern="1200">
                <a:solidFill>
                  <a:schemeClr val="bg1"/>
                </a:solidFill>
                <a:effectLst/>
                <a:latin typeface="+mn-lt"/>
                <a:ea typeface="+mn-ea"/>
                <a:cs typeface="+mn-cs"/>
              </a:rPr>
              <a:t>© 2021 Daniel J. Brown, L.L.C. All rights reserved.</a:t>
            </a:r>
            <a:endParaRPr lang="en-US" sz="300">
              <a:solidFill>
                <a:schemeClr val="bg1"/>
              </a:solidFill>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122" y="6117605"/>
            <a:ext cx="2087960" cy="588805"/>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54608" y="920840"/>
            <a:ext cx="2337392" cy="5016321"/>
          </a:xfrm>
          <a:prstGeom prst="rect">
            <a:avLst/>
          </a:prstGeom>
        </p:spPr>
      </p:pic>
    </p:spTree>
    <p:extLst>
      <p:ext uri="{BB962C8B-B14F-4D97-AF65-F5344CB8AC3E}">
        <p14:creationId xmlns:p14="http://schemas.microsoft.com/office/powerpoint/2010/main" val="3873750738"/>
      </p:ext>
    </p:extLst>
  </p:cSld>
  <p:clrMap bg1="lt1" tx1="dk1" bg2="lt2" tx2="dk2" accent1="accent1" accent2="accent2" accent3="accent3" accent4="accent4" accent5="accent5" accent6="accent6" hlink="hlink" folHlink="folHlink"/>
  <p:sldLayoutIdLst>
    <p:sldLayoutId id="2147483659"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6096000" cy="6858001"/>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6096000" y="0"/>
            <a:ext cx="6095999"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2773680" y="6283218"/>
            <a:ext cx="9418320" cy="2575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6283218"/>
            <a:ext cx="548640" cy="257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rot="5400000">
            <a:off x="11450032" y="6206336"/>
            <a:ext cx="411480" cy="411343"/>
          </a:xfrm>
          <a:prstGeom prst="ellipse">
            <a:avLst/>
          </a:prstGeom>
          <a:solidFill>
            <a:schemeClr val="accent2"/>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11431583" y="6273508"/>
            <a:ext cx="448377" cy="276999"/>
          </a:xfrm>
          <a:prstGeom prst="rect">
            <a:avLst/>
          </a:prstGeom>
          <a:noFill/>
        </p:spPr>
        <p:txBody>
          <a:bodyPr wrap="square" rtlCol="0">
            <a:spAutoFit/>
          </a:bodyPr>
          <a:lstStyle/>
          <a:p>
            <a:pPr algn="ctr"/>
            <a:fld id="{AE8033AA-08D2-4C77-8EDA-8A70CC40457B}" type="slidenum">
              <a:rPr lang="en-US" sz="1200" b="0" smtClean="0">
                <a:solidFill>
                  <a:schemeClr val="bg1"/>
                </a:solidFill>
                <a:latin typeface="+mn-lt"/>
              </a:rPr>
              <a:pPr algn="ctr"/>
              <a:t>‹#›</a:t>
            </a:fld>
            <a:endParaRPr lang="en-US" sz="1200" b="0">
              <a:solidFill>
                <a:schemeClr val="bg1"/>
              </a:solidFill>
              <a:latin typeface="+mn-lt"/>
            </a:endParaRPr>
          </a:p>
        </p:txBody>
      </p:sp>
      <p:sp>
        <p:nvSpPr>
          <p:cNvPr id="13" name="Rectangle 12"/>
          <p:cNvSpPr/>
          <p:nvPr userDrawn="1"/>
        </p:nvSpPr>
        <p:spPr>
          <a:xfrm>
            <a:off x="8717850" y="6296591"/>
            <a:ext cx="2488181" cy="230832"/>
          </a:xfrm>
          <a:prstGeom prst="rect">
            <a:avLst/>
          </a:prstGeom>
        </p:spPr>
        <p:txBody>
          <a:bodyPr wrap="none">
            <a:spAutoFit/>
          </a:bodyPr>
          <a:lstStyle/>
          <a:p>
            <a:pPr algn="r"/>
            <a:r>
              <a:rPr lang="en-US" sz="900" b="0" i="0" kern="1200">
                <a:solidFill>
                  <a:schemeClr val="bg1"/>
                </a:solidFill>
                <a:effectLst/>
                <a:latin typeface="+mn-lt"/>
                <a:ea typeface="+mn-ea"/>
                <a:cs typeface="+mn-cs"/>
              </a:rPr>
              <a:t>© 2021 Daniel J. Brown, L.L.C. All rights reserved.</a:t>
            </a:r>
            <a:endParaRPr lang="en-US" sz="300">
              <a:solidFill>
                <a:schemeClr val="bg1"/>
              </a:solidFill>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122" y="6117605"/>
            <a:ext cx="2087960" cy="588805"/>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54608" y="920840"/>
            <a:ext cx="2337392" cy="5016321"/>
          </a:xfrm>
          <a:prstGeom prst="rect">
            <a:avLst/>
          </a:prstGeom>
        </p:spPr>
      </p:pic>
    </p:spTree>
    <p:extLst>
      <p:ext uri="{BB962C8B-B14F-4D97-AF65-F5344CB8AC3E}">
        <p14:creationId xmlns:p14="http://schemas.microsoft.com/office/powerpoint/2010/main" val="3856021710"/>
      </p:ext>
    </p:extLst>
  </p:cSld>
  <p:clrMap bg1="lt1" tx1="dk1" bg2="lt2" tx2="dk2" accent1="accent1" accent2="accent2" accent3="accent3" accent4="accent4" accent5="accent5" accent6="accent6" hlink="hlink" folHlink="folHlink"/>
  <p:sldLayoutIdLst>
    <p:sldLayoutId id="2147483661"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0" y="5628068"/>
            <a:ext cx="12192000" cy="1229932"/>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3429000"/>
            <a:ext cx="12192000" cy="2199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608" y="920840"/>
            <a:ext cx="2337392" cy="5016321"/>
          </a:xfrm>
          <a:prstGeom prst="rect">
            <a:avLst/>
          </a:prstGeom>
        </p:spPr>
      </p:pic>
      <p:sp>
        <p:nvSpPr>
          <p:cNvPr id="8" name="Rectangle 7"/>
          <p:cNvSpPr/>
          <p:nvPr userDrawn="1"/>
        </p:nvSpPr>
        <p:spPr>
          <a:xfrm>
            <a:off x="0" y="-1"/>
            <a:ext cx="12192000" cy="3429001"/>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2773680" y="6283218"/>
            <a:ext cx="9418320" cy="257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6283218"/>
            <a:ext cx="548640" cy="257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rot="5400000">
            <a:off x="11450032" y="6206336"/>
            <a:ext cx="411480" cy="411343"/>
          </a:xfrm>
          <a:prstGeom prst="ellipse">
            <a:avLst/>
          </a:prstGeom>
          <a:solidFill>
            <a:schemeClr val="accent1"/>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11431583" y="6273508"/>
            <a:ext cx="448377" cy="276999"/>
          </a:xfrm>
          <a:prstGeom prst="rect">
            <a:avLst/>
          </a:prstGeom>
          <a:noFill/>
        </p:spPr>
        <p:txBody>
          <a:bodyPr wrap="square" rtlCol="0">
            <a:spAutoFit/>
          </a:bodyPr>
          <a:lstStyle/>
          <a:p>
            <a:pPr algn="ctr"/>
            <a:fld id="{AE8033AA-08D2-4C77-8EDA-8A70CC40457B}" type="slidenum">
              <a:rPr lang="en-US" sz="1200" b="0" smtClean="0">
                <a:solidFill>
                  <a:schemeClr val="bg1"/>
                </a:solidFill>
                <a:latin typeface="+mn-lt"/>
              </a:rPr>
              <a:pPr algn="ctr"/>
              <a:t>‹#›</a:t>
            </a:fld>
            <a:endParaRPr lang="en-US" sz="1200" b="0">
              <a:solidFill>
                <a:schemeClr val="bg1"/>
              </a:solidFill>
              <a:latin typeface="+mn-lt"/>
            </a:endParaRPr>
          </a:p>
        </p:txBody>
      </p:sp>
      <p:sp>
        <p:nvSpPr>
          <p:cNvPr id="13" name="Rectangle 12"/>
          <p:cNvSpPr/>
          <p:nvPr userDrawn="1"/>
        </p:nvSpPr>
        <p:spPr>
          <a:xfrm>
            <a:off x="8275421" y="6296591"/>
            <a:ext cx="2930610" cy="230832"/>
          </a:xfrm>
          <a:prstGeom prst="rect">
            <a:avLst/>
          </a:prstGeom>
        </p:spPr>
        <p:txBody>
          <a:bodyPr wrap="none">
            <a:spAutoFit/>
          </a:bodyPr>
          <a:lstStyle/>
          <a:p>
            <a:pPr algn="r"/>
            <a:r>
              <a:rPr lang="en-US" sz="900" b="0" i="0" kern="1200">
                <a:solidFill>
                  <a:schemeClr val="accent3"/>
                </a:solidFill>
                <a:effectLst/>
                <a:latin typeface="+mn-lt"/>
                <a:ea typeface="+mn-ea"/>
                <a:cs typeface="+mn-cs"/>
              </a:rPr>
              <a:t>© 2021 Daniel J. Brown, L.L.C. All rights reserved.</a:t>
            </a:r>
            <a:endParaRPr lang="en-US" sz="300">
              <a:solidFill>
                <a:schemeClr val="accent3"/>
              </a:solidFill>
            </a:endParaRPr>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3122" y="6117605"/>
            <a:ext cx="2087960" cy="58880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59404123"/>
      </p:ext>
    </p:extLst>
  </p:cSld>
  <p:clrMap bg1="lt1" tx1="dk1" bg2="lt2" tx2="dk2" accent1="accent1" accent2="accent2" accent3="accent3" accent4="accent4" accent5="accent5" accent6="accent6" hlink="hlink" folHlink="folHlink"/>
  <p:sldLayoutIdLst>
    <p:sldLayoutId id="2147483665"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userDrawn="1"/>
        </p:nvSpPr>
        <p:spPr>
          <a:xfrm>
            <a:off x="0" y="-1"/>
            <a:ext cx="12192000" cy="6858001"/>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2773680" y="6283218"/>
            <a:ext cx="9418320" cy="257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6283218"/>
            <a:ext cx="548640" cy="257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rot="5400000">
            <a:off x="11450032" y="6206336"/>
            <a:ext cx="411480" cy="411343"/>
          </a:xfrm>
          <a:prstGeom prst="ellipse">
            <a:avLst/>
          </a:prstGeom>
          <a:solidFill>
            <a:schemeClr val="accent1"/>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userDrawn="1"/>
        </p:nvSpPr>
        <p:spPr>
          <a:xfrm>
            <a:off x="11431583" y="6273508"/>
            <a:ext cx="448377" cy="276999"/>
          </a:xfrm>
          <a:prstGeom prst="rect">
            <a:avLst/>
          </a:prstGeom>
          <a:noFill/>
        </p:spPr>
        <p:txBody>
          <a:bodyPr wrap="square" rtlCol="0">
            <a:spAutoFit/>
          </a:bodyPr>
          <a:lstStyle/>
          <a:p>
            <a:pPr algn="ctr"/>
            <a:fld id="{AE8033AA-08D2-4C77-8EDA-8A70CC40457B}" type="slidenum">
              <a:rPr lang="en-US" sz="1200" b="0" smtClean="0">
                <a:solidFill>
                  <a:schemeClr val="bg1"/>
                </a:solidFill>
                <a:latin typeface="+mn-lt"/>
              </a:rPr>
              <a:pPr algn="ctr"/>
              <a:t>‹#›</a:t>
            </a:fld>
            <a:endParaRPr lang="en-US" sz="1200" b="0">
              <a:solidFill>
                <a:schemeClr val="bg1"/>
              </a:solidFill>
              <a:latin typeface="+mn-lt"/>
            </a:endParaRPr>
          </a:p>
        </p:txBody>
      </p:sp>
      <p:sp>
        <p:nvSpPr>
          <p:cNvPr id="19" name="Rectangle 18"/>
          <p:cNvSpPr/>
          <p:nvPr userDrawn="1"/>
        </p:nvSpPr>
        <p:spPr>
          <a:xfrm>
            <a:off x="8275421" y="6296591"/>
            <a:ext cx="2930610" cy="230832"/>
          </a:xfrm>
          <a:prstGeom prst="rect">
            <a:avLst/>
          </a:prstGeom>
        </p:spPr>
        <p:txBody>
          <a:bodyPr wrap="none">
            <a:spAutoFit/>
          </a:bodyPr>
          <a:lstStyle/>
          <a:p>
            <a:pPr algn="r"/>
            <a:r>
              <a:rPr lang="en-US" sz="900" b="0" i="0" kern="1200">
                <a:solidFill>
                  <a:schemeClr val="accent3"/>
                </a:solidFill>
                <a:effectLst/>
                <a:latin typeface="+mn-lt"/>
                <a:ea typeface="+mn-ea"/>
                <a:cs typeface="+mn-cs"/>
              </a:rPr>
              <a:t>© 2021 Daniel J. Brown, L.L.C. All rights reserved.</a:t>
            </a:r>
            <a:endParaRPr lang="en-US" sz="300">
              <a:solidFill>
                <a:schemeClr val="accent3"/>
              </a:solidFill>
            </a:endParaRPr>
          </a:p>
        </p:txBody>
      </p:sp>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03122" y="6117605"/>
            <a:ext cx="2087960" cy="588805"/>
          </a:xfrm>
          <a:prstGeom prst="rect">
            <a:avLst/>
          </a:prstGeom>
          <a:effectLst>
            <a:outerShdw blurRad="50800" dist="38100" dir="2700000" algn="tl" rotWithShape="0">
              <a:prstClr val="black">
                <a:alpha val="40000"/>
              </a:prstClr>
            </a:outerShdw>
          </a:effectLst>
        </p:spPr>
      </p:pic>
      <p:pic>
        <p:nvPicPr>
          <p:cNvPr id="21" name="Picture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854608" y="920840"/>
            <a:ext cx="2337392" cy="5016320"/>
          </a:xfrm>
          <a:prstGeom prst="rect">
            <a:avLst/>
          </a:prstGeom>
        </p:spPr>
      </p:pic>
    </p:spTree>
    <p:extLst>
      <p:ext uri="{BB962C8B-B14F-4D97-AF65-F5344CB8AC3E}">
        <p14:creationId xmlns:p14="http://schemas.microsoft.com/office/powerpoint/2010/main" val="37647417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773680" y="6283218"/>
            <a:ext cx="9418320" cy="2575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6283218"/>
            <a:ext cx="548640" cy="25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rot="5400000">
            <a:off x="11450032" y="6206336"/>
            <a:ext cx="411480" cy="411343"/>
          </a:xfrm>
          <a:prstGeom prst="ellipse">
            <a:avLst/>
          </a:prstGeom>
          <a:solidFill>
            <a:schemeClr val="accent2"/>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11431583" y="6273508"/>
            <a:ext cx="448377" cy="276999"/>
          </a:xfrm>
          <a:prstGeom prst="rect">
            <a:avLst/>
          </a:prstGeom>
          <a:noFill/>
        </p:spPr>
        <p:txBody>
          <a:bodyPr wrap="square" rtlCol="0">
            <a:spAutoFit/>
          </a:bodyPr>
          <a:lstStyle/>
          <a:p>
            <a:pPr algn="ctr"/>
            <a:fld id="{AE8033AA-08D2-4C77-8EDA-8A70CC40457B}" type="slidenum">
              <a:rPr lang="en-US" sz="1200" b="0" smtClean="0">
                <a:solidFill>
                  <a:schemeClr val="bg1"/>
                </a:solidFill>
                <a:latin typeface="+mn-lt"/>
              </a:rPr>
              <a:pPr algn="ctr"/>
              <a:t>‹#›</a:t>
            </a:fld>
            <a:endParaRPr lang="en-US" sz="1200" b="0">
              <a:solidFill>
                <a:schemeClr val="bg1"/>
              </a:solidFill>
              <a:latin typeface="+mn-lt"/>
            </a:endParaRPr>
          </a:p>
        </p:txBody>
      </p:sp>
      <p:sp>
        <p:nvSpPr>
          <p:cNvPr id="13" name="Rectangle 12"/>
          <p:cNvSpPr/>
          <p:nvPr userDrawn="1"/>
        </p:nvSpPr>
        <p:spPr>
          <a:xfrm>
            <a:off x="8717850" y="6296591"/>
            <a:ext cx="2488181" cy="230832"/>
          </a:xfrm>
          <a:prstGeom prst="rect">
            <a:avLst/>
          </a:prstGeom>
        </p:spPr>
        <p:txBody>
          <a:bodyPr wrap="none">
            <a:spAutoFit/>
          </a:bodyPr>
          <a:lstStyle/>
          <a:p>
            <a:pPr algn="r"/>
            <a:r>
              <a:rPr lang="en-US" sz="900" b="0" i="0" kern="1200">
                <a:solidFill>
                  <a:schemeClr val="bg1"/>
                </a:solidFill>
                <a:effectLst/>
                <a:latin typeface="+mn-lt"/>
                <a:ea typeface="+mn-ea"/>
                <a:cs typeface="+mn-cs"/>
              </a:rPr>
              <a:t>© 2021 Daniel J. Brown, L.L.C. All rights reserved.</a:t>
            </a:r>
            <a:endParaRPr lang="en-US" sz="300">
              <a:solidFill>
                <a:schemeClr val="bg1"/>
              </a:solidFill>
            </a:endParaRPr>
          </a:p>
        </p:txBody>
      </p:sp>
      <p:pic>
        <p:nvPicPr>
          <p:cNvPr id="14" name="Picture 1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03121" y="6117605"/>
            <a:ext cx="2087963" cy="588805"/>
          </a:xfrm>
          <a:prstGeom prst="rect">
            <a:avLst/>
          </a:prstGeom>
        </p:spPr>
      </p:pic>
      <p:pic>
        <p:nvPicPr>
          <p:cNvPr id="3" name="Picture 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854608" y="920840"/>
            <a:ext cx="2337392" cy="5016321"/>
          </a:xfrm>
          <a:prstGeom prst="rect">
            <a:avLst/>
          </a:prstGeom>
        </p:spPr>
      </p:pic>
    </p:spTree>
    <p:extLst>
      <p:ext uri="{BB962C8B-B14F-4D97-AF65-F5344CB8AC3E}">
        <p14:creationId xmlns:p14="http://schemas.microsoft.com/office/powerpoint/2010/main" val="99025662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userDrawn="1"/>
        </p:nvSpPr>
        <p:spPr>
          <a:xfrm>
            <a:off x="0" y="3429000"/>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54608" y="920840"/>
            <a:ext cx="2337392" cy="5016321"/>
          </a:xfrm>
          <a:prstGeom prst="rect">
            <a:avLst/>
          </a:prstGeom>
        </p:spPr>
      </p:pic>
      <p:sp>
        <p:nvSpPr>
          <p:cNvPr id="15" name="Rectangle 14"/>
          <p:cNvSpPr/>
          <p:nvPr userDrawn="1"/>
        </p:nvSpPr>
        <p:spPr>
          <a:xfrm>
            <a:off x="0" y="-1"/>
            <a:ext cx="12192000" cy="3429001"/>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2773680" y="6283218"/>
            <a:ext cx="9418320" cy="2575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6283218"/>
            <a:ext cx="548640" cy="25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rot="5400000">
            <a:off x="11450032" y="6206336"/>
            <a:ext cx="411480" cy="411343"/>
          </a:xfrm>
          <a:prstGeom prst="ellipse">
            <a:avLst/>
          </a:prstGeom>
          <a:solidFill>
            <a:schemeClr val="accent2"/>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11431583" y="6273508"/>
            <a:ext cx="448377" cy="276999"/>
          </a:xfrm>
          <a:prstGeom prst="rect">
            <a:avLst/>
          </a:prstGeom>
          <a:noFill/>
        </p:spPr>
        <p:txBody>
          <a:bodyPr wrap="square" rtlCol="0">
            <a:spAutoFit/>
          </a:bodyPr>
          <a:lstStyle/>
          <a:p>
            <a:pPr algn="ctr"/>
            <a:fld id="{AE8033AA-08D2-4C77-8EDA-8A70CC40457B}" type="slidenum">
              <a:rPr lang="en-US" sz="1200" b="0" smtClean="0">
                <a:solidFill>
                  <a:schemeClr val="bg1"/>
                </a:solidFill>
                <a:latin typeface="+mn-lt"/>
              </a:rPr>
              <a:pPr algn="ctr"/>
              <a:t>‹#›</a:t>
            </a:fld>
            <a:endParaRPr lang="en-US" sz="1200" b="0">
              <a:solidFill>
                <a:schemeClr val="bg1"/>
              </a:solidFill>
              <a:latin typeface="+mn-lt"/>
            </a:endParaRPr>
          </a:p>
        </p:txBody>
      </p:sp>
      <p:sp>
        <p:nvSpPr>
          <p:cNvPr id="11" name="Rectangle 10"/>
          <p:cNvSpPr/>
          <p:nvPr userDrawn="1"/>
        </p:nvSpPr>
        <p:spPr>
          <a:xfrm>
            <a:off x="8717850" y="6296591"/>
            <a:ext cx="2488181" cy="230832"/>
          </a:xfrm>
          <a:prstGeom prst="rect">
            <a:avLst/>
          </a:prstGeom>
        </p:spPr>
        <p:txBody>
          <a:bodyPr wrap="none">
            <a:spAutoFit/>
          </a:bodyPr>
          <a:lstStyle/>
          <a:p>
            <a:pPr algn="r"/>
            <a:r>
              <a:rPr lang="en-US" sz="900" b="0" i="0" kern="1200">
                <a:solidFill>
                  <a:schemeClr val="bg1"/>
                </a:solidFill>
                <a:effectLst/>
                <a:latin typeface="+mn-lt"/>
                <a:ea typeface="+mn-ea"/>
                <a:cs typeface="+mn-cs"/>
              </a:rPr>
              <a:t>© 2021 Daniel J. Brown, L.L.C. All rights reserved.</a:t>
            </a:r>
            <a:endParaRPr lang="en-US" sz="300">
              <a:solidFill>
                <a:schemeClr val="bg1"/>
              </a:solidFill>
            </a:endParaRPr>
          </a:p>
        </p:txBody>
      </p:sp>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03121" y="6117605"/>
            <a:ext cx="2087963" cy="588805"/>
          </a:xfrm>
          <a:prstGeom prst="rect">
            <a:avLst/>
          </a:prstGeom>
        </p:spPr>
      </p:pic>
    </p:spTree>
    <p:extLst>
      <p:ext uri="{BB962C8B-B14F-4D97-AF65-F5344CB8AC3E}">
        <p14:creationId xmlns:p14="http://schemas.microsoft.com/office/powerpoint/2010/main" val="2358165220"/>
      </p:ext>
    </p:extLst>
  </p:cSld>
  <p:clrMap bg1="lt1" tx1="dk1" bg2="lt2" tx2="dk2" accent1="accent1" accent2="accent2" accent3="accent3" accent4="accent4" accent5="accent5" accent6="accent6" hlink="hlink" folHlink="folHlink"/>
  <p:sldLayoutIdLst>
    <p:sldLayoutId id="2147483706" r:id="rId1"/>
    <p:sldLayoutId id="214748370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84044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4.xml"/><Relationship Id="rId1" Type="http://schemas.openxmlformats.org/officeDocument/2006/relationships/slideLayout" Target="../slideLayouts/slideLayout50.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4.xml"/></Relationships>
</file>

<file path=ppt/slides/_rels/slide4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029306" y="800325"/>
            <a:ext cx="5496505" cy="1872887"/>
          </a:xfrm>
        </p:spPr>
        <p:txBody>
          <a:bodyPr/>
          <a:lstStyle/>
          <a:p>
            <a:r>
              <a:rPr lang="en-US" dirty="0"/>
              <a:t>Chemical Screening – Design &amp; Implementation</a:t>
            </a:r>
          </a:p>
        </p:txBody>
      </p:sp>
      <p:sp>
        <p:nvSpPr>
          <p:cNvPr id="3" name="Text Placeholder 2"/>
          <p:cNvSpPr>
            <a:spLocks noGrp="1"/>
          </p:cNvSpPr>
          <p:nvPr>
            <p:ph type="body" sz="quarter" idx="12"/>
          </p:nvPr>
        </p:nvSpPr>
        <p:spPr>
          <a:xfrm>
            <a:off x="1029307" y="2673212"/>
            <a:ext cx="5496504" cy="1175219"/>
          </a:xfrm>
        </p:spPr>
        <p:txBody>
          <a:bodyPr/>
          <a:lstStyle/>
          <a:p>
            <a:r>
              <a:rPr lang="en-US" dirty="0"/>
              <a:t>Designing &amp; Implementing a Chemical Screening Program Within a Risk Management Framework</a:t>
            </a:r>
          </a:p>
        </p:txBody>
      </p:sp>
      <p:sp>
        <p:nvSpPr>
          <p:cNvPr id="4" name="Text Placeholder 3"/>
          <p:cNvSpPr>
            <a:spLocks noGrp="1"/>
          </p:cNvSpPr>
          <p:nvPr>
            <p:ph type="body" sz="quarter" idx="15"/>
          </p:nvPr>
        </p:nvSpPr>
        <p:spPr>
          <a:xfrm>
            <a:off x="1029306" y="4007456"/>
            <a:ext cx="4199518" cy="310101"/>
          </a:xfrm>
        </p:spPr>
        <p:txBody>
          <a:bodyPr/>
          <a:lstStyle/>
          <a:p>
            <a:r>
              <a:rPr lang="en-US" dirty="0"/>
              <a:t>Thursday</a:t>
            </a:r>
            <a:r>
              <a:rPr lang="en-US"/>
              <a:t>, April 28, </a:t>
            </a:r>
            <a:r>
              <a:rPr lang="en-US" dirty="0"/>
              <a:t>2022</a:t>
            </a:r>
          </a:p>
        </p:txBody>
      </p:sp>
    </p:spTree>
    <p:extLst>
      <p:ext uri="{BB962C8B-B14F-4D97-AF65-F5344CB8AC3E}">
        <p14:creationId xmlns:p14="http://schemas.microsoft.com/office/powerpoint/2010/main" val="4069371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t="-9000" b="-9000"/>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867178" y="607140"/>
            <a:ext cx="10457644" cy="545799"/>
          </a:xfrm>
        </p:spPr>
        <p:txBody>
          <a:bodyPr/>
          <a:lstStyle/>
          <a:p>
            <a:r>
              <a:rPr lang="en-US" dirty="0">
                <a:solidFill>
                  <a:schemeClr val="accent1"/>
                </a:solidFill>
              </a:rPr>
              <a:t>Chemical Screening: Regulatory Enablers &amp; Drivers</a:t>
            </a:r>
            <a:endParaRPr lang="en-US" dirty="0"/>
          </a:p>
        </p:txBody>
      </p:sp>
      <p:sp>
        <p:nvSpPr>
          <p:cNvPr id="8" name="Text Placeholder 7"/>
          <p:cNvSpPr>
            <a:spLocks noGrp="1"/>
          </p:cNvSpPr>
          <p:nvPr>
            <p:ph type="body" sz="quarter" idx="13"/>
          </p:nvPr>
        </p:nvSpPr>
        <p:spPr>
          <a:xfrm>
            <a:off x="867178" y="1311965"/>
            <a:ext cx="10457644" cy="4290345"/>
          </a:xfrm>
        </p:spPr>
        <p:txBody>
          <a:bodyPr/>
          <a:lstStyle/>
          <a:p>
            <a:r>
              <a:rPr lang="en-US" sz="2800" dirty="0"/>
              <a:t>Sources of Information – Safety Data Sheets (SDSs)</a:t>
            </a:r>
          </a:p>
          <a:p>
            <a:r>
              <a:rPr lang="en-US" sz="2800" dirty="0"/>
              <a:t>Hazard/Risk Assessment Requirements</a:t>
            </a:r>
          </a:p>
          <a:p>
            <a:pPr lvl="1"/>
            <a:r>
              <a:rPr lang="en-US" sz="2200" b="1" dirty="0"/>
              <a:t>OSHA Process Safety Management (PSM)</a:t>
            </a:r>
          </a:p>
          <a:p>
            <a:pPr lvl="1"/>
            <a:r>
              <a:rPr lang="en-US" sz="2200" b="1" dirty="0"/>
              <a:t>EPA Risk Management Plan Rule (RMP)</a:t>
            </a:r>
          </a:p>
          <a:p>
            <a:r>
              <a:rPr lang="en-US" sz="2800" dirty="0"/>
              <a:t>Inventory </a:t>
            </a:r>
            <a:r>
              <a:rPr lang="en-US" sz="2800" b="1" dirty="0"/>
              <a:t>Management</a:t>
            </a:r>
          </a:p>
          <a:p>
            <a:pPr lvl="1"/>
            <a:r>
              <a:rPr lang="en-US" sz="2200" b="1" dirty="0"/>
              <a:t>Tier II</a:t>
            </a:r>
          </a:p>
          <a:p>
            <a:pPr lvl="1"/>
            <a:r>
              <a:rPr lang="en-US" sz="2200" b="1" dirty="0"/>
              <a:t>Spill Planning, Control &amp; Countermeasure</a:t>
            </a:r>
          </a:p>
          <a:p>
            <a:r>
              <a:rPr lang="en-US" sz="2800" b="1" dirty="0"/>
              <a:t>Usage</a:t>
            </a:r>
          </a:p>
          <a:p>
            <a:pPr lvl="1"/>
            <a:r>
              <a:rPr lang="en-US" sz="2200" b="1" dirty="0"/>
              <a:t>Toxic Release Inventory (TRI) Reporting</a:t>
            </a:r>
          </a:p>
          <a:p>
            <a:pPr lvl="1"/>
            <a:r>
              <a:rPr lang="en-US" sz="2200" b="1" dirty="0"/>
              <a:t>California Proposition 65</a:t>
            </a:r>
          </a:p>
          <a:p>
            <a:pPr marL="457200" lvl="1" indent="0">
              <a:buNone/>
            </a:pPr>
            <a:endParaRPr lang="en-US" sz="2200" b="1" dirty="0"/>
          </a:p>
          <a:p>
            <a:endParaRPr lang="en-US" sz="2600" b="1" dirty="0"/>
          </a:p>
          <a:p>
            <a:pPr lvl="1"/>
            <a:endParaRPr lang="en-US" b="1" dirty="0"/>
          </a:p>
        </p:txBody>
      </p:sp>
    </p:spTree>
    <p:extLst>
      <p:ext uri="{BB962C8B-B14F-4D97-AF65-F5344CB8AC3E}">
        <p14:creationId xmlns:p14="http://schemas.microsoft.com/office/powerpoint/2010/main" val="3395800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p:txBody>
          <a:bodyPr/>
          <a:lstStyle/>
          <a:p>
            <a:r>
              <a:rPr lang="en-US" dirty="0"/>
              <a:t> Sources of Information: Safety Data Sheets (SDSs)</a:t>
            </a:r>
            <a:endParaRPr lang="en-US" dirty="0">
              <a:solidFill>
                <a:schemeClr val="accent1"/>
              </a:solidFill>
            </a:endParaRPr>
          </a:p>
        </p:txBody>
      </p:sp>
      <p:sp>
        <p:nvSpPr>
          <p:cNvPr id="8" name="Text Placeholder 7"/>
          <p:cNvSpPr>
            <a:spLocks noGrp="1"/>
          </p:cNvSpPr>
          <p:nvPr>
            <p:ph type="body" sz="quarter" idx="13"/>
          </p:nvPr>
        </p:nvSpPr>
        <p:spPr>
          <a:xfrm>
            <a:off x="1066800" y="1598141"/>
            <a:ext cx="10058400" cy="4004169"/>
          </a:xfrm>
        </p:spPr>
        <p:txBody>
          <a:bodyPr/>
          <a:lstStyle/>
          <a:p>
            <a:r>
              <a:rPr lang="en-US" sz="2800" dirty="0"/>
              <a:t>Required to Be Provided by Supplier</a:t>
            </a:r>
          </a:p>
          <a:p>
            <a:r>
              <a:rPr lang="en-US" sz="2800" dirty="0"/>
              <a:t>Employer Required to Maintain SDSs and Ensure That They Are Readily Accessible</a:t>
            </a:r>
          </a:p>
          <a:p>
            <a:r>
              <a:rPr lang="en-US" sz="2800" dirty="0"/>
              <a:t>Content/Ingredients in Mixtures:</a:t>
            </a:r>
          </a:p>
          <a:p>
            <a:pPr lvl="1"/>
            <a:r>
              <a:rPr lang="en-US" sz="2400" b="1" dirty="0"/>
              <a:t>Found in Section 3 of an SDS</a:t>
            </a:r>
          </a:p>
          <a:p>
            <a:pPr lvl="1"/>
            <a:r>
              <a:rPr lang="en-US" sz="2400" b="1" dirty="0"/>
              <a:t>Ingredient Present Above Applicable Cut-off Concentration</a:t>
            </a:r>
          </a:p>
          <a:p>
            <a:pPr lvl="1"/>
            <a:r>
              <a:rPr lang="en-US" sz="2400" b="1" dirty="0"/>
              <a:t>Ingredient Present Below Cut-off Concentration if Still a Health Risk</a:t>
            </a:r>
          </a:p>
          <a:p>
            <a:pPr lvl="1"/>
            <a:endParaRPr lang="en-US" sz="1400" b="1" dirty="0"/>
          </a:p>
        </p:txBody>
      </p:sp>
    </p:spTree>
    <p:extLst>
      <p:ext uri="{BB962C8B-B14F-4D97-AF65-F5344CB8AC3E}">
        <p14:creationId xmlns:p14="http://schemas.microsoft.com/office/powerpoint/2010/main" val="3198494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p:txBody>
          <a:bodyPr/>
          <a:lstStyle/>
          <a:p>
            <a:r>
              <a:rPr lang="en-US" dirty="0"/>
              <a:t> Safety Data Sheets (SDSs): Composition Section</a:t>
            </a:r>
            <a:endParaRPr lang="en-US" dirty="0">
              <a:solidFill>
                <a:schemeClr val="accent1"/>
              </a:solidFill>
            </a:endParaRPr>
          </a:p>
        </p:txBody>
      </p:sp>
      <p:sp>
        <p:nvSpPr>
          <p:cNvPr id="8" name="Text Placeholder 7"/>
          <p:cNvSpPr>
            <a:spLocks noGrp="1"/>
          </p:cNvSpPr>
          <p:nvPr>
            <p:ph type="body" sz="quarter" idx="13"/>
          </p:nvPr>
        </p:nvSpPr>
        <p:spPr/>
        <p:txBody>
          <a:bodyPr/>
          <a:lstStyle/>
          <a:p>
            <a:pPr marL="457200" lvl="1" indent="0">
              <a:buNone/>
            </a:pPr>
            <a:endParaRPr lang="en-US" sz="1400" b="1" dirty="0"/>
          </a:p>
        </p:txBody>
      </p:sp>
      <p:pic>
        <p:nvPicPr>
          <p:cNvPr id="5" name="Picture 4">
            <a:extLst>
              <a:ext uri="{FF2B5EF4-FFF2-40B4-BE49-F238E27FC236}">
                <a16:creationId xmlns:a16="http://schemas.microsoft.com/office/drawing/2014/main" id="{3779EFD4-71E0-489B-8E29-20D7EDF99FEF}"/>
              </a:ext>
            </a:extLst>
          </p:cNvPr>
          <p:cNvPicPr>
            <a:picLocks noChangeAspect="1"/>
          </p:cNvPicPr>
          <p:nvPr/>
        </p:nvPicPr>
        <p:blipFill>
          <a:blip r:embed="rId2"/>
          <a:stretch>
            <a:fillRect/>
          </a:stretch>
        </p:blipFill>
        <p:spPr>
          <a:xfrm>
            <a:off x="0" y="1274488"/>
            <a:ext cx="12192000" cy="4309023"/>
          </a:xfrm>
          <a:prstGeom prst="rect">
            <a:avLst/>
          </a:prstGeom>
        </p:spPr>
      </p:pic>
    </p:spTree>
    <p:extLst>
      <p:ext uri="{BB962C8B-B14F-4D97-AF65-F5344CB8AC3E}">
        <p14:creationId xmlns:p14="http://schemas.microsoft.com/office/powerpoint/2010/main" val="1645904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t="23392" b="23392"/>
          <a:stretch/>
        </p:blipFill>
        <p:spPr>
          <a:xfrm>
            <a:off x="6096000" y="1558341"/>
            <a:ext cx="5228822" cy="4173900"/>
          </a:xfrm>
        </p:spPr>
      </p:pic>
      <p:sp>
        <p:nvSpPr>
          <p:cNvPr id="19" name="Text Placeholder 18"/>
          <p:cNvSpPr>
            <a:spLocks noGrp="1"/>
          </p:cNvSpPr>
          <p:nvPr>
            <p:ph type="body" sz="quarter" idx="17"/>
          </p:nvPr>
        </p:nvSpPr>
        <p:spPr/>
        <p:txBody>
          <a:bodyPr/>
          <a:lstStyle/>
          <a:p>
            <a:pPr marL="285750" marR="0" lvl="0" indent="-285750" algn="l" defTabSz="914400" rtl="0" eaLnBrk="1" fontAlgn="auto" latinLnBrk="0" hangingPunct="1">
              <a:lnSpc>
                <a:spcPct val="90000"/>
              </a:lnSpc>
              <a:spcBef>
                <a:spcPts val="500"/>
              </a:spcBef>
              <a:spcAft>
                <a:spcPts val="0"/>
              </a:spcAft>
              <a:buClr>
                <a:srgbClr val="F68C1F"/>
              </a:buClr>
              <a:buSzTx/>
              <a:buFont typeface="Wingdings" panose="05000000000000000000" pitchFamily="2" charset="2"/>
              <a:buChar char="§"/>
              <a:tabLst/>
              <a:defRPr/>
            </a:pPr>
            <a:r>
              <a:rPr kumimoji="0" lang="en-US" sz="2000" b="1" i="0" u="none" strike="noStrike" kern="1200" cap="none" spc="0" normalizeH="0" baseline="0" noProof="0" dirty="0">
                <a:ln>
                  <a:noFill/>
                </a:ln>
                <a:solidFill>
                  <a:srgbClr val="39414D"/>
                </a:solidFill>
                <a:effectLst/>
                <a:uLnTx/>
                <a:uFillTx/>
                <a:latin typeface="Antenna Regular"/>
                <a:ea typeface="+mn-ea"/>
                <a:cs typeface="+mn-cs"/>
              </a:rPr>
              <a:t>Request for Review of a New Chemical or Mixture – Operations/Maintenance</a:t>
            </a:r>
          </a:p>
          <a:p>
            <a:pPr marL="285750" marR="0" lvl="0" indent="-285750" algn="l" defTabSz="914400" rtl="0" eaLnBrk="1" fontAlgn="auto" latinLnBrk="0" hangingPunct="1">
              <a:lnSpc>
                <a:spcPct val="90000"/>
              </a:lnSpc>
              <a:spcBef>
                <a:spcPts val="500"/>
              </a:spcBef>
              <a:spcAft>
                <a:spcPts val="0"/>
              </a:spcAft>
              <a:buClr>
                <a:srgbClr val="F68C1F"/>
              </a:buClr>
              <a:buSzTx/>
              <a:buFont typeface="Wingdings" panose="05000000000000000000" pitchFamily="2" charset="2"/>
              <a:buChar char="§"/>
              <a:tabLst/>
              <a:defRPr/>
            </a:pPr>
            <a:r>
              <a:rPr kumimoji="0" lang="en-US" sz="2000" b="1" i="0" u="none" strike="noStrike" kern="1200" cap="none" spc="0" normalizeH="0" baseline="0" noProof="0" dirty="0">
                <a:ln>
                  <a:noFill/>
                </a:ln>
                <a:solidFill>
                  <a:srgbClr val="39414D"/>
                </a:solidFill>
                <a:effectLst/>
                <a:uLnTx/>
                <a:uFillTx/>
                <a:latin typeface="Antenna Regular"/>
                <a:ea typeface="+mn-ea"/>
                <a:cs typeface="+mn-cs"/>
              </a:rPr>
              <a:t>Initiate Screening Program – Procurement</a:t>
            </a:r>
          </a:p>
          <a:p>
            <a:pPr marL="285750" marR="0" lvl="0" indent="-285750" algn="l" defTabSz="914400" rtl="0" eaLnBrk="1" fontAlgn="auto" latinLnBrk="0" hangingPunct="1">
              <a:lnSpc>
                <a:spcPct val="90000"/>
              </a:lnSpc>
              <a:spcBef>
                <a:spcPts val="500"/>
              </a:spcBef>
              <a:spcAft>
                <a:spcPts val="0"/>
              </a:spcAft>
              <a:buClr>
                <a:srgbClr val="F68C1F"/>
              </a:buClr>
              <a:buSzTx/>
              <a:buFont typeface="Wingdings" panose="05000000000000000000" pitchFamily="2" charset="2"/>
              <a:buChar char="§"/>
              <a:tabLst/>
              <a:defRPr/>
            </a:pPr>
            <a:r>
              <a:rPr kumimoji="0" lang="en-US" sz="2000" b="1" i="0" u="none" strike="noStrike" kern="1200" cap="none" spc="0" normalizeH="0" baseline="0" noProof="0" dirty="0">
                <a:ln>
                  <a:noFill/>
                </a:ln>
                <a:solidFill>
                  <a:srgbClr val="39414D"/>
                </a:solidFill>
                <a:effectLst/>
                <a:uLnTx/>
                <a:uFillTx/>
                <a:latin typeface="Antenna Regular"/>
                <a:ea typeface="+mn-ea"/>
                <a:cs typeface="+mn-cs"/>
              </a:rPr>
              <a:t>Review &amp; Evaluate Operational Hazards &amp; Risks – Operations/Maintenance &amp; EHS</a:t>
            </a:r>
          </a:p>
          <a:p>
            <a:pPr marL="285750" marR="0" lvl="0" indent="-285750" algn="l" defTabSz="914400" rtl="0" eaLnBrk="1" fontAlgn="auto" latinLnBrk="0" hangingPunct="1">
              <a:lnSpc>
                <a:spcPct val="90000"/>
              </a:lnSpc>
              <a:spcBef>
                <a:spcPts val="500"/>
              </a:spcBef>
              <a:spcAft>
                <a:spcPts val="0"/>
              </a:spcAft>
              <a:buClr>
                <a:srgbClr val="F68C1F"/>
              </a:buClr>
              <a:buSzTx/>
              <a:buFont typeface="Wingdings" panose="05000000000000000000" pitchFamily="2" charset="2"/>
              <a:buChar char="§"/>
              <a:tabLst/>
              <a:defRPr/>
            </a:pPr>
            <a:r>
              <a:rPr kumimoji="0" lang="en-US" sz="2000" b="1" i="0" u="none" strike="noStrike" kern="1200" cap="none" spc="0" normalizeH="0" baseline="0" noProof="0" dirty="0">
                <a:ln>
                  <a:noFill/>
                </a:ln>
                <a:solidFill>
                  <a:srgbClr val="39414D"/>
                </a:solidFill>
                <a:effectLst/>
                <a:uLnTx/>
                <a:uFillTx/>
                <a:latin typeface="Antenna Regular"/>
                <a:ea typeface="+mn-ea"/>
                <a:cs typeface="+mn-cs"/>
              </a:rPr>
              <a:t>Review &amp; Evaluate Regulatory Risks – EHS</a:t>
            </a:r>
          </a:p>
          <a:p>
            <a:pPr marL="285750" marR="0" lvl="0" indent="-285750" algn="l" defTabSz="914400" rtl="0" eaLnBrk="1" fontAlgn="auto" latinLnBrk="0" hangingPunct="1">
              <a:lnSpc>
                <a:spcPct val="90000"/>
              </a:lnSpc>
              <a:spcBef>
                <a:spcPts val="500"/>
              </a:spcBef>
              <a:spcAft>
                <a:spcPts val="0"/>
              </a:spcAft>
              <a:buClr>
                <a:srgbClr val="F68C1F"/>
              </a:buClr>
              <a:buSzTx/>
              <a:buFont typeface="Wingdings" panose="05000000000000000000" pitchFamily="2" charset="2"/>
              <a:buChar char="§"/>
              <a:tabLst/>
              <a:defRPr/>
            </a:pPr>
            <a:r>
              <a:rPr kumimoji="0" lang="en-US" sz="2000" b="1" i="0" u="none" strike="noStrike" kern="1200" cap="none" spc="0" normalizeH="0" baseline="0" noProof="0" dirty="0">
                <a:ln>
                  <a:noFill/>
                </a:ln>
                <a:solidFill>
                  <a:srgbClr val="39414D"/>
                </a:solidFill>
                <a:effectLst/>
                <a:uLnTx/>
                <a:uFillTx/>
                <a:latin typeface="Antenna Regular"/>
                <a:ea typeface="+mn-ea"/>
                <a:cs typeface="+mn-cs"/>
              </a:rPr>
              <a:t>Approve – Operations/Maintenance, EHS &amp; Procurement</a:t>
            </a:r>
          </a:p>
          <a:p>
            <a:pPr marL="285750" marR="0" lvl="0" indent="-285750" algn="l" defTabSz="914400" rtl="0" eaLnBrk="1" fontAlgn="auto" latinLnBrk="0" hangingPunct="1">
              <a:lnSpc>
                <a:spcPct val="90000"/>
              </a:lnSpc>
              <a:spcBef>
                <a:spcPts val="500"/>
              </a:spcBef>
              <a:spcAft>
                <a:spcPts val="0"/>
              </a:spcAft>
              <a:buClr>
                <a:srgbClr val="F68C1F"/>
              </a:buClr>
              <a:buSzTx/>
              <a:buFont typeface="Wingdings" panose="05000000000000000000" pitchFamily="2" charset="2"/>
              <a:buChar char="§"/>
              <a:tabLst/>
              <a:defRPr/>
            </a:pPr>
            <a:r>
              <a:rPr kumimoji="0" lang="en-US" sz="2000" b="1" i="0" u="none" strike="noStrike" kern="1200" cap="none" spc="0" normalizeH="0" baseline="0" noProof="0" dirty="0">
                <a:ln>
                  <a:noFill/>
                </a:ln>
                <a:solidFill>
                  <a:srgbClr val="39414D"/>
                </a:solidFill>
                <a:effectLst/>
                <a:uLnTx/>
                <a:uFillTx/>
                <a:latin typeface="Antenna Regular"/>
                <a:ea typeface="+mn-ea"/>
                <a:cs typeface="+mn-cs"/>
              </a:rPr>
              <a:t>Capture Information About New Chemical or Mixture – EHS</a:t>
            </a:r>
            <a:endParaRPr lang="en-US" dirty="0"/>
          </a:p>
        </p:txBody>
      </p:sp>
      <p:sp>
        <p:nvSpPr>
          <p:cNvPr id="7" name="Text Placeholder 6"/>
          <p:cNvSpPr>
            <a:spLocks noGrp="1"/>
          </p:cNvSpPr>
          <p:nvPr>
            <p:ph type="body" sz="quarter" idx="11"/>
          </p:nvPr>
        </p:nvSpPr>
        <p:spPr/>
        <p:txBody>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ntenna Medium"/>
                <a:ea typeface="+mn-ea"/>
                <a:cs typeface="+mn-cs"/>
              </a:rPr>
              <a:t>Chemical Screening: A Simple Model</a:t>
            </a:r>
          </a:p>
          <a:p>
            <a:endParaRPr lang="en-US" dirty="0"/>
          </a:p>
        </p:txBody>
      </p:sp>
      <p:sp>
        <p:nvSpPr>
          <p:cNvPr id="15" name="Text Placeholder 14"/>
          <p:cNvSpPr>
            <a:spLocks noGrp="1"/>
          </p:cNvSpPr>
          <p:nvPr>
            <p:ph type="body" sz="quarter" idx="18"/>
          </p:nvPr>
        </p:nvSpPr>
        <p:spPr>
          <a:xfrm>
            <a:off x="867178" y="1558339"/>
            <a:ext cx="5069983" cy="674115"/>
          </a:xfrm>
        </p:spPr>
        <p:txBody>
          <a:bodyPr/>
          <a:lstStyle/>
          <a:p>
            <a:r>
              <a:rPr kumimoji="0" lang="en-US" sz="2400" b="1" i="0" u="none" strike="noStrike" kern="1200" cap="none" spc="0" normalizeH="0" baseline="0" noProof="0" dirty="0">
                <a:ln>
                  <a:noFill/>
                </a:ln>
                <a:solidFill>
                  <a:srgbClr val="F68C1F"/>
                </a:solidFill>
                <a:effectLst/>
                <a:uLnTx/>
                <a:uFillTx/>
                <a:latin typeface="Antenna Regular"/>
                <a:ea typeface="+mn-ea"/>
                <a:cs typeface="+mn-cs"/>
              </a:rPr>
              <a:t>Review &amp; Evaluate, Approve, </a:t>
            </a:r>
            <a:r>
              <a:rPr lang="en-US" sz="2400" b="1" dirty="0">
                <a:solidFill>
                  <a:srgbClr val="F68C1F"/>
                </a:solidFill>
                <a:latin typeface="Antenna Regular"/>
              </a:rPr>
              <a:t>Capture Information, Initiate </a:t>
            </a:r>
            <a:r>
              <a:rPr kumimoji="0" lang="en-US" sz="2400" b="1" i="0" u="none" strike="noStrike" kern="1200" cap="none" spc="0" normalizeH="0" baseline="0" noProof="0" dirty="0">
                <a:ln>
                  <a:noFill/>
                </a:ln>
                <a:solidFill>
                  <a:srgbClr val="F68C1F"/>
                </a:solidFill>
                <a:effectLst/>
                <a:uLnTx/>
                <a:uFillTx/>
                <a:latin typeface="Antenna Regular"/>
                <a:ea typeface="+mn-ea"/>
                <a:cs typeface="+mn-cs"/>
              </a:rPr>
              <a:t>Usage</a:t>
            </a:r>
            <a:endParaRPr lang="en-US" dirty="0"/>
          </a:p>
        </p:txBody>
      </p:sp>
    </p:spTree>
    <p:extLst>
      <p:ext uri="{BB962C8B-B14F-4D97-AF65-F5344CB8AC3E}">
        <p14:creationId xmlns:p14="http://schemas.microsoft.com/office/powerpoint/2010/main" val="1598408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t="-1000" b="-1000"/>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867178" y="607140"/>
            <a:ext cx="10457644" cy="966287"/>
          </a:xfrm>
        </p:spPr>
        <p:txBody>
          <a:bodyPr/>
          <a:lstStyle/>
          <a:p>
            <a:r>
              <a:rPr lang="en-US" dirty="0">
                <a:solidFill>
                  <a:schemeClr val="accent1"/>
                </a:solidFill>
              </a:rPr>
              <a:t>Developing and Implementing a Chemical Screening Program: What Type of Management Framework to Apply?</a:t>
            </a:r>
            <a:endParaRPr lang="en-US" dirty="0"/>
          </a:p>
        </p:txBody>
      </p:sp>
      <p:sp>
        <p:nvSpPr>
          <p:cNvPr id="8" name="Text Placeholder 7"/>
          <p:cNvSpPr>
            <a:spLocks noGrp="1"/>
          </p:cNvSpPr>
          <p:nvPr>
            <p:ph type="body" sz="quarter" idx="13"/>
          </p:nvPr>
        </p:nvSpPr>
        <p:spPr>
          <a:xfrm>
            <a:off x="867178" y="1911178"/>
            <a:ext cx="10457644" cy="3691132"/>
          </a:xfrm>
        </p:spPr>
        <p:txBody>
          <a:bodyPr/>
          <a:lstStyle/>
          <a:p>
            <a:r>
              <a:rPr lang="en-US" sz="2800" dirty="0"/>
              <a:t>ISO 9001/14001</a:t>
            </a:r>
          </a:p>
          <a:p>
            <a:r>
              <a:rPr lang="en-US" sz="2800" dirty="0"/>
              <a:t>Responsible Care</a:t>
            </a:r>
          </a:p>
          <a:p>
            <a:pPr lvl="1"/>
            <a:r>
              <a:rPr lang="en-US" sz="2200" b="1" dirty="0"/>
              <a:t>Responsible Care Management System – RC 14001</a:t>
            </a:r>
          </a:p>
          <a:p>
            <a:pPr marL="228600" marR="0" lvl="0" indent="-228600" algn="l" defTabSz="914400" rtl="0" eaLnBrk="1" fontAlgn="auto" latinLnBrk="0" hangingPunct="1">
              <a:lnSpc>
                <a:spcPct val="90000"/>
              </a:lnSpc>
              <a:spcBef>
                <a:spcPts val="1000"/>
              </a:spcBef>
              <a:spcAft>
                <a:spcPts val="0"/>
              </a:spcAft>
              <a:buClr>
                <a:srgbClr val="F68C1F"/>
              </a:buClr>
              <a:buSzTx/>
              <a:buFont typeface="Wingdings" panose="05000000000000000000" pitchFamily="2" charset="2"/>
              <a:buChar char="§"/>
              <a:tabLst/>
              <a:defRPr/>
            </a:pPr>
            <a:r>
              <a:rPr kumimoji="0" lang="en-US" sz="2800" b="1" i="0" u="none" strike="noStrike" kern="1200" cap="none" spc="0" normalizeH="0" baseline="0" noProof="0" dirty="0">
                <a:ln>
                  <a:noFill/>
                </a:ln>
                <a:solidFill>
                  <a:srgbClr val="F68C1F"/>
                </a:solidFill>
                <a:effectLst>
                  <a:outerShdw blurRad="38100" dist="38100" dir="2700000" algn="tl">
                    <a:srgbClr val="000000">
                      <a:alpha val="43137"/>
                    </a:srgbClr>
                  </a:outerShdw>
                </a:effectLst>
                <a:uLnTx/>
                <a:uFillTx/>
                <a:latin typeface="Antenna Regular"/>
                <a:ea typeface="+mn-ea"/>
                <a:cs typeface="+mn-cs"/>
              </a:rPr>
              <a:t>Deming Cycle – Plan, Do, Check, Adjust</a:t>
            </a:r>
            <a:endParaRPr kumimoji="0" lang="en-US" sz="2200" b="1" i="0" u="none" strike="noStrike" kern="1200" cap="none" spc="0" normalizeH="0" baseline="0" noProof="0" dirty="0">
              <a:ln>
                <a:noFill/>
              </a:ln>
              <a:solidFill>
                <a:srgbClr val="F68C1F"/>
              </a:solidFill>
              <a:effectLst>
                <a:outerShdw blurRad="38100" dist="38100" dir="2700000" algn="tl">
                  <a:srgbClr val="000000">
                    <a:alpha val="43137"/>
                  </a:srgbClr>
                </a:outerShdw>
              </a:effectLst>
              <a:uLnTx/>
              <a:uFillTx/>
              <a:latin typeface="Antenna Regular"/>
              <a:ea typeface="+mn-ea"/>
              <a:cs typeface="+mn-cs"/>
            </a:endParaRPr>
          </a:p>
          <a:p>
            <a:pPr marL="228600" marR="0" lvl="0" indent="-228600" algn="l" defTabSz="914400" rtl="0" eaLnBrk="1" fontAlgn="auto" latinLnBrk="0" hangingPunct="1">
              <a:lnSpc>
                <a:spcPct val="90000"/>
              </a:lnSpc>
              <a:spcBef>
                <a:spcPts val="1000"/>
              </a:spcBef>
              <a:spcAft>
                <a:spcPts val="0"/>
              </a:spcAft>
              <a:buClr>
                <a:srgbClr val="F68C1F"/>
              </a:buClr>
              <a:buSzTx/>
              <a:buFont typeface="Wingdings" panose="05000000000000000000" pitchFamily="2" charset="2"/>
              <a:buChar char="§"/>
              <a:tabLst/>
              <a:defRPr/>
            </a:pPr>
            <a:r>
              <a:rPr kumimoji="0" lang="en-US" sz="2800" b="1" i="0" u="none" strike="noStrike" kern="1200" cap="none" spc="0" normalizeH="0" baseline="0" noProof="0" dirty="0">
                <a:ln>
                  <a:noFill/>
                </a:ln>
                <a:solidFill>
                  <a:srgbClr val="F68C1F"/>
                </a:solidFill>
                <a:effectLst>
                  <a:outerShdw blurRad="38100" dist="38100" dir="2700000" algn="tl">
                    <a:srgbClr val="000000">
                      <a:alpha val="43137"/>
                    </a:srgbClr>
                  </a:outerShdw>
                </a:effectLst>
                <a:uLnTx/>
                <a:uFillTx/>
                <a:latin typeface="Antenna Regular"/>
                <a:ea typeface="+mn-ea"/>
                <a:cs typeface="+mn-cs"/>
              </a:rPr>
              <a:t>7-Element Risk Management System</a:t>
            </a:r>
          </a:p>
          <a:p>
            <a:endParaRPr lang="en-US" sz="2800" b="1" dirty="0"/>
          </a:p>
          <a:p>
            <a:endParaRPr lang="en-US" sz="2200" b="1" dirty="0"/>
          </a:p>
          <a:p>
            <a:pPr marL="457200" lvl="1" indent="0">
              <a:buNone/>
            </a:pPr>
            <a:endParaRPr lang="en-US" sz="2200" b="1" dirty="0"/>
          </a:p>
          <a:p>
            <a:endParaRPr lang="en-US" sz="2600" b="1" dirty="0"/>
          </a:p>
          <a:p>
            <a:pPr lvl="1"/>
            <a:endParaRPr lang="en-US" b="1" dirty="0"/>
          </a:p>
        </p:txBody>
      </p:sp>
    </p:spTree>
    <p:extLst>
      <p:ext uri="{BB962C8B-B14F-4D97-AF65-F5344CB8AC3E}">
        <p14:creationId xmlns:p14="http://schemas.microsoft.com/office/powerpoint/2010/main" val="3826283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p:txBody>
          <a:bodyPr/>
          <a:lstStyle/>
          <a:p>
            <a:r>
              <a:rPr lang="en-US" dirty="0"/>
              <a:t> Mini-Workshop Session #1	</a:t>
            </a:r>
            <a:endParaRPr lang="en-US" dirty="0">
              <a:solidFill>
                <a:schemeClr val="accent1"/>
              </a:solidFill>
            </a:endParaRPr>
          </a:p>
        </p:txBody>
      </p:sp>
      <p:sp>
        <p:nvSpPr>
          <p:cNvPr id="8" name="Text Placeholder 7"/>
          <p:cNvSpPr>
            <a:spLocks noGrp="1"/>
          </p:cNvSpPr>
          <p:nvPr>
            <p:ph type="body" sz="quarter" idx="13"/>
          </p:nvPr>
        </p:nvSpPr>
        <p:spPr>
          <a:xfrm>
            <a:off x="1066800" y="1598141"/>
            <a:ext cx="10058400" cy="4004169"/>
          </a:xfrm>
        </p:spPr>
        <p:txBody>
          <a:bodyPr/>
          <a:lstStyle/>
          <a:p>
            <a:r>
              <a:rPr lang="en-US" sz="2800" dirty="0"/>
              <a:t>What Systems/Processes Do You Have for Chemical Screening at Your Facility</a:t>
            </a:r>
          </a:p>
          <a:p>
            <a:pPr lvl="1"/>
            <a:r>
              <a:rPr lang="en-US" sz="2200" b="1" dirty="0"/>
              <a:t>Describe systems/processes</a:t>
            </a:r>
          </a:p>
          <a:p>
            <a:pPr lvl="1"/>
            <a:r>
              <a:rPr lang="en-US" sz="2200" b="1" dirty="0"/>
              <a:t>Which functions are involved?  Operations? Procurement? EHS? Quality? Finance and Accounting?  Others?</a:t>
            </a:r>
          </a:p>
          <a:p>
            <a:pPr lvl="1"/>
            <a:r>
              <a:rPr lang="en-US" sz="2200" b="1" dirty="0"/>
              <a:t>How is process initiated?</a:t>
            </a:r>
          </a:p>
          <a:p>
            <a:pPr lvl="1"/>
            <a:r>
              <a:rPr lang="en-US" sz="2200" b="1" dirty="0"/>
              <a:t>What data is used to evaluate candidate substances, mixtures &amp; agents?</a:t>
            </a:r>
          </a:p>
          <a:p>
            <a:pPr lvl="1"/>
            <a:r>
              <a:rPr lang="en-US" sz="2200" b="1" dirty="0"/>
              <a:t>Is ingredient information used to comply with other requirements?  Used to </a:t>
            </a:r>
            <a:r>
              <a:rPr lang="en-US" sz="2200" b="1"/>
              <a:t>comply, or evaluate compliance, with ESG goals?</a:t>
            </a:r>
            <a:endParaRPr lang="en-US" sz="2200" b="1" dirty="0"/>
          </a:p>
          <a:p>
            <a:pPr lvl="1"/>
            <a:r>
              <a:rPr lang="en-US" sz="2200" b="1" dirty="0"/>
              <a:t>Is performance periodically evaluated?</a:t>
            </a:r>
            <a:r>
              <a:rPr lang="en-US" sz="2200" dirty="0"/>
              <a:t> </a:t>
            </a:r>
            <a:endParaRPr lang="en-US" b="1" dirty="0"/>
          </a:p>
          <a:p>
            <a:pPr lvl="1"/>
            <a:endParaRPr lang="en-US" sz="1400" b="1" dirty="0"/>
          </a:p>
        </p:txBody>
      </p:sp>
    </p:spTree>
    <p:extLst>
      <p:ext uri="{BB962C8B-B14F-4D97-AF65-F5344CB8AC3E}">
        <p14:creationId xmlns:p14="http://schemas.microsoft.com/office/powerpoint/2010/main" val="2557931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867178" y="1749286"/>
            <a:ext cx="10457644" cy="1679713"/>
          </a:xfrm>
        </p:spPr>
        <p:txBody>
          <a:bodyPr/>
          <a:lstStyle/>
          <a:p>
            <a:r>
              <a:rPr lang="en-US" dirty="0">
                <a:solidFill>
                  <a:schemeClr val="accent1"/>
                </a:solidFill>
              </a:rPr>
              <a:t>Part II:</a:t>
            </a:r>
          </a:p>
          <a:p>
            <a:r>
              <a:rPr lang="en-US" sz="3200" b="1" dirty="0">
                <a:solidFill>
                  <a:schemeClr val="accent1"/>
                </a:solidFill>
              </a:rPr>
              <a:t>Risk Assessment Tools for a Regulatory Environment</a:t>
            </a:r>
          </a:p>
          <a:p>
            <a:pPr algn="r"/>
            <a:r>
              <a:rPr lang="en-US" sz="1800" dirty="0"/>
              <a:t>Stephen Ellingson</a:t>
            </a:r>
          </a:p>
        </p:txBody>
      </p:sp>
      <p:sp>
        <p:nvSpPr>
          <p:cNvPr id="8" name="Text Placeholder 7"/>
          <p:cNvSpPr>
            <a:spLocks noGrp="1"/>
          </p:cNvSpPr>
          <p:nvPr>
            <p:ph type="body" sz="quarter" idx="13"/>
          </p:nvPr>
        </p:nvSpPr>
        <p:spPr>
          <a:xfrm>
            <a:off x="867178" y="3596139"/>
            <a:ext cx="10457644" cy="2525155"/>
          </a:xfrm>
        </p:spPr>
        <p:txBody>
          <a:bodyPr/>
          <a:lstStyle/>
          <a:p>
            <a:pPr marL="0" indent="0" algn="ctr">
              <a:buNone/>
            </a:pPr>
            <a:endParaRPr lang="en-US" sz="1800" dirty="0">
              <a:solidFill>
                <a:schemeClr val="bg1"/>
              </a:solidFill>
            </a:endParaRPr>
          </a:p>
          <a:p>
            <a:pPr marL="457200" lvl="1" indent="0">
              <a:buNone/>
            </a:pPr>
            <a:endParaRPr lang="en-US" dirty="0"/>
          </a:p>
        </p:txBody>
      </p:sp>
    </p:spTree>
    <p:extLst>
      <p:ext uri="{BB962C8B-B14F-4D97-AF65-F5344CB8AC3E}">
        <p14:creationId xmlns:p14="http://schemas.microsoft.com/office/powerpoint/2010/main" val="1890736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2BACB28-D643-4681-B538-C9F2E2BEF71F}"/>
              </a:ext>
            </a:extLst>
          </p:cNvPr>
          <p:cNvSpPr>
            <a:spLocks noGrp="1"/>
          </p:cNvSpPr>
          <p:nvPr>
            <p:ph type="ctrTitle"/>
          </p:nvPr>
        </p:nvSpPr>
        <p:spPr>
          <a:xfrm>
            <a:off x="2266950" y="1960673"/>
            <a:ext cx="7772400" cy="2387600"/>
          </a:xfrm>
        </p:spPr>
        <p:txBody>
          <a:bodyPr>
            <a:normAutofit fontScale="90000"/>
          </a:bodyPr>
          <a:lstStyle/>
          <a:p>
            <a:r>
              <a:rPr lang="en-US" b="1" dirty="0"/>
              <a:t>Risk Assessment Tools</a:t>
            </a:r>
            <a:br>
              <a:rPr lang="en-US" b="1" dirty="0"/>
            </a:br>
            <a:r>
              <a:rPr lang="en-US" b="1" dirty="0"/>
              <a:t>for a </a:t>
            </a:r>
            <a:br>
              <a:rPr lang="en-US" b="1" dirty="0"/>
            </a:br>
            <a:r>
              <a:rPr lang="en-US" b="1" dirty="0"/>
              <a:t>Regulatory Environment</a:t>
            </a:r>
          </a:p>
        </p:txBody>
      </p:sp>
      <p:sp>
        <p:nvSpPr>
          <p:cNvPr id="7" name="Subtitle 6">
            <a:extLst>
              <a:ext uri="{FF2B5EF4-FFF2-40B4-BE49-F238E27FC236}">
                <a16:creationId xmlns:a16="http://schemas.microsoft.com/office/drawing/2014/main" id="{340B201C-D9FE-4AD6-94CA-29A89BCE09A5}"/>
              </a:ext>
            </a:extLst>
          </p:cNvPr>
          <p:cNvSpPr>
            <a:spLocks noGrp="1"/>
          </p:cNvSpPr>
          <p:nvPr>
            <p:ph type="subTitle" idx="1"/>
          </p:nvPr>
        </p:nvSpPr>
        <p:spPr>
          <a:xfrm>
            <a:off x="2695575" y="4348273"/>
            <a:ext cx="6858000" cy="1655762"/>
          </a:xfrm>
        </p:spPr>
        <p:txBody>
          <a:bodyPr>
            <a:normAutofit/>
          </a:bodyPr>
          <a:lstStyle/>
          <a:p>
            <a:r>
              <a:rPr lang="en-US" dirty="0"/>
              <a:t>7-Element Risk Management System</a:t>
            </a:r>
          </a:p>
          <a:p>
            <a:r>
              <a:rPr lang="en-US" dirty="0"/>
              <a:t>American Society for Quality, Atlanta Section</a:t>
            </a:r>
          </a:p>
          <a:p>
            <a:r>
              <a:rPr lang="en-US" dirty="0"/>
              <a:t>April 28, 2022</a:t>
            </a:r>
          </a:p>
        </p:txBody>
      </p:sp>
      <p:sp>
        <p:nvSpPr>
          <p:cNvPr id="5" name="Slide Number Placeholder 4">
            <a:extLst>
              <a:ext uri="{FF2B5EF4-FFF2-40B4-BE49-F238E27FC236}">
                <a16:creationId xmlns:a16="http://schemas.microsoft.com/office/drawing/2014/main" id="{E7544B3E-1668-4E4B-8BB2-6D2C3D91D5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6FFC2-5691-47A2-AAE0-4BBED47730D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806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7DE8C-DACC-491F-99CE-5C025095B9EA}"/>
              </a:ext>
            </a:extLst>
          </p:cNvPr>
          <p:cNvSpPr>
            <a:spLocks noGrp="1"/>
          </p:cNvSpPr>
          <p:nvPr>
            <p:ph type="title"/>
          </p:nvPr>
        </p:nvSpPr>
        <p:spPr/>
        <p:txBody>
          <a:bodyPr/>
          <a:lstStyle/>
          <a:p>
            <a:r>
              <a:rPr lang="en-US" b="1"/>
              <a:t>Introduction and Overview</a:t>
            </a:r>
          </a:p>
        </p:txBody>
      </p:sp>
      <p:sp>
        <p:nvSpPr>
          <p:cNvPr id="5" name="Content Placeholder 4">
            <a:extLst>
              <a:ext uri="{FF2B5EF4-FFF2-40B4-BE49-F238E27FC236}">
                <a16:creationId xmlns:a16="http://schemas.microsoft.com/office/drawing/2014/main" id="{ACB698F6-0738-41E3-BD21-F61DCF3524C1}"/>
              </a:ext>
            </a:extLst>
          </p:cNvPr>
          <p:cNvSpPr>
            <a:spLocks noGrp="1"/>
          </p:cNvSpPr>
          <p:nvPr>
            <p:ph idx="1"/>
          </p:nvPr>
        </p:nvSpPr>
        <p:spPr>
          <a:xfrm>
            <a:off x="838200" y="1825624"/>
            <a:ext cx="7505700" cy="4530727"/>
          </a:xfrm>
        </p:spPr>
        <p:txBody>
          <a:bodyPr>
            <a:normAutofit fontScale="92500"/>
          </a:bodyPr>
          <a:lstStyle/>
          <a:p>
            <a:r>
              <a:rPr lang="en-US" dirty="0"/>
              <a:t>Introduction</a:t>
            </a:r>
          </a:p>
          <a:p>
            <a:pPr lvl="1"/>
            <a:r>
              <a:rPr lang="en-US" dirty="0"/>
              <a:t>Steve Ellingson</a:t>
            </a:r>
          </a:p>
          <a:p>
            <a:r>
              <a:rPr lang="en-US" dirty="0"/>
              <a:t>What’s a Management System and Why Implement?</a:t>
            </a:r>
          </a:p>
          <a:p>
            <a:pPr lvl="1"/>
            <a:r>
              <a:rPr lang="en-US" dirty="0"/>
              <a:t>Systematic Processes Used to Ensure Organization Meets its Objectives</a:t>
            </a:r>
          </a:p>
          <a:p>
            <a:pPr lvl="2"/>
            <a:r>
              <a:rPr lang="en-US" dirty="0"/>
              <a:t>Compliance Obligations</a:t>
            </a:r>
          </a:p>
          <a:p>
            <a:pPr lvl="2"/>
            <a:r>
              <a:rPr lang="en-US" dirty="0"/>
              <a:t>Improve Performance Efficiently</a:t>
            </a:r>
          </a:p>
          <a:p>
            <a:pPr lvl="1"/>
            <a:r>
              <a:rPr lang="en-US" dirty="0"/>
              <a:t>High Quality People are Critical</a:t>
            </a:r>
          </a:p>
          <a:p>
            <a:pPr lvl="2"/>
            <a:r>
              <a:rPr lang="en-US" dirty="0"/>
              <a:t>However, Do Not Become Dependent on One or Few People</a:t>
            </a:r>
          </a:p>
          <a:p>
            <a:r>
              <a:rPr lang="en-US" dirty="0"/>
              <a:t>One Potential Management Approach</a:t>
            </a:r>
          </a:p>
          <a:p>
            <a:pPr lvl="1"/>
            <a:r>
              <a:rPr lang="en-US" dirty="0"/>
              <a:t>7-Element Risk Management System</a:t>
            </a:r>
          </a:p>
          <a:p>
            <a:pPr lvl="2"/>
            <a:r>
              <a:rPr lang="en-US" dirty="0"/>
              <a:t>Based on Plan-Do-Check-Act Cycle</a:t>
            </a:r>
          </a:p>
          <a:p>
            <a:pPr lvl="2"/>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811AF5A6-389C-4A11-AEED-3AF9514CD6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6FFC2-5691-47A2-AAE0-4BBED47730D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descr="A picture containing person, person, wall, indoor&#10;&#10;Description automatically generated">
            <a:extLst>
              <a:ext uri="{FF2B5EF4-FFF2-40B4-BE49-F238E27FC236}">
                <a16:creationId xmlns:a16="http://schemas.microsoft.com/office/drawing/2014/main" id="{34542C2D-21F0-4209-B934-E2C92F3656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7761" y="1995486"/>
            <a:ext cx="2428875" cy="2428875"/>
          </a:xfrm>
          <a:prstGeom prst="rect">
            <a:avLst/>
          </a:prstGeom>
        </p:spPr>
      </p:pic>
      <p:sp>
        <p:nvSpPr>
          <p:cNvPr id="8" name="TextBox 7">
            <a:extLst>
              <a:ext uri="{FF2B5EF4-FFF2-40B4-BE49-F238E27FC236}">
                <a16:creationId xmlns:a16="http://schemas.microsoft.com/office/drawing/2014/main" id="{AA219AC7-0463-4E48-84CC-14ED7E468649}"/>
              </a:ext>
            </a:extLst>
          </p:cNvPr>
          <p:cNvSpPr txBox="1"/>
          <p:nvPr/>
        </p:nvSpPr>
        <p:spPr>
          <a:xfrm>
            <a:off x="8463256" y="4528582"/>
            <a:ext cx="303788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Stephen B. Ellingson,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(678)512-9688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Steve.Ellingson@VattenAssociates.com</a:t>
            </a:r>
          </a:p>
        </p:txBody>
      </p:sp>
    </p:spTree>
    <p:extLst>
      <p:ext uri="{BB962C8B-B14F-4D97-AF65-F5344CB8AC3E}">
        <p14:creationId xmlns:p14="http://schemas.microsoft.com/office/powerpoint/2010/main" val="114827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9CAB4-82B0-4070-B60E-9A774197503F}"/>
              </a:ext>
            </a:extLst>
          </p:cNvPr>
          <p:cNvSpPr>
            <a:spLocks noGrp="1"/>
          </p:cNvSpPr>
          <p:nvPr>
            <p:ph type="title"/>
          </p:nvPr>
        </p:nvSpPr>
        <p:spPr/>
        <p:txBody>
          <a:bodyPr/>
          <a:lstStyle/>
          <a:p>
            <a:r>
              <a:rPr lang="en-US" b="1" dirty="0"/>
              <a:t>7-Element Risk Management System</a:t>
            </a:r>
          </a:p>
        </p:txBody>
      </p:sp>
      <p:sp>
        <p:nvSpPr>
          <p:cNvPr id="3" name="Content Placeholder 2">
            <a:extLst>
              <a:ext uri="{FF2B5EF4-FFF2-40B4-BE49-F238E27FC236}">
                <a16:creationId xmlns:a16="http://schemas.microsoft.com/office/drawing/2014/main" id="{35F46F5E-AE7E-4565-B42E-9B8C6984650E}"/>
              </a:ext>
            </a:extLst>
          </p:cNvPr>
          <p:cNvSpPr>
            <a:spLocks noGrp="1"/>
          </p:cNvSpPr>
          <p:nvPr>
            <p:ph idx="1"/>
          </p:nvPr>
        </p:nvSpPr>
        <p:spPr>
          <a:xfrm>
            <a:off x="4495800" y="1887703"/>
            <a:ext cx="7315200" cy="4351338"/>
          </a:xfrm>
        </p:spPr>
        <p:txBody>
          <a:bodyPr/>
          <a:lstStyle/>
          <a:p>
            <a:r>
              <a:rPr lang="en-US" dirty="0"/>
              <a:t>E1: Leadership &amp; Management Commitment</a:t>
            </a:r>
          </a:p>
          <a:p>
            <a:r>
              <a:rPr lang="en-US" dirty="0"/>
              <a:t>E2: Employee Ownership</a:t>
            </a:r>
          </a:p>
          <a:p>
            <a:r>
              <a:rPr lang="en-US" dirty="0"/>
              <a:t>E3: Compliance &amp; Risk Assessment</a:t>
            </a:r>
          </a:p>
          <a:p>
            <a:r>
              <a:rPr lang="en-US" dirty="0"/>
              <a:t>E4: Compliance &amp; Risk Management</a:t>
            </a:r>
          </a:p>
          <a:p>
            <a:r>
              <a:rPr lang="en-US" dirty="0"/>
              <a:t>E5: Communications &amp; Training</a:t>
            </a:r>
          </a:p>
          <a:p>
            <a:r>
              <a:rPr lang="en-US" dirty="0"/>
              <a:t>E6: Change Management</a:t>
            </a:r>
          </a:p>
          <a:p>
            <a:r>
              <a:rPr lang="en-US" dirty="0"/>
              <a:t>E7: Continuous Improvement</a:t>
            </a:r>
          </a:p>
        </p:txBody>
      </p:sp>
      <p:sp>
        <p:nvSpPr>
          <p:cNvPr id="5" name="Slide Number Placeholder 4">
            <a:extLst>
              <a:ext uri="{FF2B5EF4-FFF2-40B4-BE49-F238E27FC236}">
                <a16:creationId xmlns:a16="http://schemas.microsoft.com/office/drawing/2014/main" id="{9CF92BD9-3254-4A9D-A296-0F11FB89A8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6FFC2-5691-47A2-AAE0-4BBED47730D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descr="A picture containing icon&#10;&#10;Description automatically generated">
            <a:extLst>
              <a:ext uri="{FF2B5EF4-FFF2-40B4-BE49-F238E27FC236}">
                <a16:creationId xmlns:a16="http://schemas.microsoft.com/office/drawing/2014/main" id="{4B853016-23DB-4B96-8D29-CE08B25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7300" y="1963903"/>
            <a:ext cx="2368296" cy="3383280"/>
          </a:xfrm>
          <a:prstGeom prst="rect">
            <a:avLst/>
          </a:prstGeom>
        </p:spPr>
      </p:pic>
    </p:spTree>
    <p:extLst>
      <p:ext uri="{BB962C8B-B14F-4D97-AF65-F5344CB8AC3E}">
        <p14:creationId xmlns:p14="http://schemas.microsoft.com/office/powerpoint/2010/main" val="1469506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en-US" dirty="0">
                <a:solidFill>
                  <a:schemeClr val="bg1"/>
                </a:solidFill>
              </a:rPr>
              <a:t>Daniel J. Brown</a:t>
            </a:r>
          </a:p>
        </p:txBody>
      </p:sp>
      <p:sp>
        <p:nvSpPr>
          <p:cNvPr id="8" name="Text Placeholder 7"/>
          <p:cNvSpPr>
            <a:spLocks noGrp="1"/>
          </p:cNvSpPr>
          <p:nvPr>
            <p:ph type="body" sz="quarter" idx="12"/>
          </p:nvPr>
        </p:nvSpPr>
        <p:spPr>
          <a:xfrm>
            <a:off x="867178" y="1261818"/>
            <a:ext cx="10457644" cy="821424"/>
          </a:xfrm>
        </p:spPr>
        <p:txBody>
          <a:bodyPr/>
          <a:lstStyle/>
          <a:p>
            <a:r>
              <a:rPr lang="en-US" sz="2400" b="1" dirty="0">
                <a:solidFill>
                  <a:schemeClr val="accent1"/>
                </a:solidFill>
              </a:rPr>
              <a:t>Daniel J. Brown, L.L.C.</a:t>
            </a:r>
          </a:p>
          <a:p>
            <a:r>
              <a:rPr lang="en-US" b="1" dirty="0">
                <a:solidFill>
                  <a:schemeClr val="accent1"/>
                </a:solidFill>
              </a:rPr>
              <a:t>Law Practice Focused on Environmental, Health &amp; Safety</a:t>
            </a:r>
          </a:p>
          <a:p>
            <a:endParaRPr lang="en-US" sz="2400" b="1" dirty="0">
              <a:solidFill>
                <a:schemeClr val="accent1"/>
              </a:solidFill>
            </a:endParaRPr>
          </a:p>
          <a:p>
            <a:endParaRPr lang="en-US" sz="2400" b="1" dirty="0">
              <a:solidFill>
                <a:schemeClr val="accent1"/>
              </a:solidFill>
            </a:endParaRPr>
          </a:p>
        </p:txBody>
      </p:sp>
      <p:pic>
        <p:nvPicPr>
          <p:cNvPr id="14" name="Picture Placeholder 13"/>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5632" r="5632"/>
          <a:stretch>
            <a:fillRect/>
          </a:stretch>
        </p:blipFill>
        <p:spPr/>
      </p:pic>
      <p:sp>
        <p:nvSpPr>
          <p:cNvPr id="18" name="Text Placeholder 17"/>
          <p:cNvSpPr>
            <a:spLocks noGrp="1"/>
          </p:cNvSpPr>
          <p:nvPr>
            <p:ph type="body" sz="quarter" idx="16"/>
          </p:nvPr>
        </p:nvSpPr>
        <p:spPr>
          <a:xfrm>
            <a:off x="867178" y="5192202"/>
            <a:ext cx="10457644" cy="500261"/>
          </a:xfrm>
        </p:spPr>
        <p:txBody>
          <a:bodyPr/>
          <a:lstStyle/>
          <a:p>
            <a:r>
              <a:rPr lang="en-US" b="1" i="1" dirty="0">
                <a:solidFill>
                  <a:srgbClr val="000000"/>
                </a:solidFill>
                <a:effectLst/>
              </a:rPr>
              <a:t>Over 25 years of experience in helping clients navigate complex EHS regulatory obstacles to meet their business goals</a:t>
            </a:r>
            <a:endParaRPr lang="en-US" b="1" i="1" dirty="0"/>
          </a:p>
        </p:txBody>
      </p:sp>
    </p:spTree>
    <p:extLst>
      <p:ext uri="{BB962C8B-B14F-4D97-AF65-F5344CB8AC3E}">
        <p14:creationId xmlns:p14="http://schemas.microsoft.com/office/powerpoint/2010/main" val="3273840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C3B14-72BE-4757-9EA4-95A82D740470}"/>
              </a:ext>
            </a:extLst>
          </p:cNvPr>
          <p:cNvSpPr>
            <a:spLocks noGrp="1"/>
          </p:cNvSpPr>
          <p:nvPr>
            <p:ph type="title"/>
          </p:nvPr>
        </p:nvSpPr>
        <p:spPr>
          <a:xfrm>
            <a:off x="1886580" y="682842"/>
            <a:ext cx="7743825" cy="1325563"/>
          </a:xfrm>
        </p:spPr>
        <p:txBody>
          <a:bodyPr>
            <a:normAutofit fontScale="90000"/>
          </a:bodyPr>
          <a:lstStyle/>
          <a:p>
            <a:r>
              <a:rPr lang="en-US" sz="4000" b="1" dirty="0"/>
              <a:t>Make everything as simple as possible, but not simpler. </a:t>
            </a:r>
            <a:r>
              <a:rPr lang="en-US" sz="2000" b="1" dirty="0"/>
              <a:t>Albert Einstein</a:t>
            </a:r>
            <a:br>
              <a:rPr lang="en-US" sz="2200" b="1" dirty="0"/>
            </a:br>
            <a:endParaRPr lang="en-US" b="1" dirty="0"/>
          </a:p>
        </p:txBody>
      </p:sp>
      <p:sp>
        <p:nvSpPr>
          <p:cNvPr id="4" name="Slide Number Placeholder 3">
            <a:extLst>
              <a:ext uri="{FF2B5EF4-FFF2-40B4-BE49-F238E27FC236}">
                <a16:creationId xmlns:a16="http://schemas.microsoft.com/office/drawing/2014/main" id="{5F513B07-5C62-4CCD-96BB-B2E785A3185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6FFC2-5691-47A2-AAE0-4BBED47730D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4F87E1A-8461-4F32-AE08-41FE643FA97C}"/>
              </a:ext>
            </a:extLst>
          </p:cNvPr>
          <p:cNvPicPr>
            <a:picLocks noChangeAspect="1"/>
          </p:cNvPicPr>
          <p:nvPr/>
        </p:nvPicPr>
        <p:blipFill rotWithShape="1">
          <a:blip r:embed="rId2"/>
          <a:srcRect l="713" t="8302" r="713" b="8228"/>
          <a:stretch/>
        </p:blipFill>
        <p:spPr>
          <a:xfrm>
            <a:off x="1886580" y="2008405"/>
            <a:ext cx="8601687" cy="4097120"/>
          </a:xfrm>
          <a:prstGeom prst="rect">
            <a:avLst/>
          </a:prstGeom>
        </p:spPr>
      </p:pic>
    </p:spTree>
    <p:extLst>
      <p:ext uri="{BB962C8B-B14F-4D97-AF65-F5344CB8AC3E}">
        <p14:creationId xmlns:p14="http://schemas.microsoft.com/office/powerpoint/2010/main" val="2016575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6F9734-5711-425B-83D4-1455E74A97ED}"/>
              </a:ext>
            </a:extLst>
          </p:cNvPr>
          <p:cNvPicPr>
            <a:picLocks noChangeAspect="1"/>
          </p:cNvPicPr>
          <p:nvPr/>
        </p:nvPicPr>
        <p:blipFill rotWithShape="1">
          <a:blip r:embed="rId2"/>
          <a:srcRect l="9845" r="8494"/>
          <a:stretch/>
        </p:blipFill>
        <p:spPr>
          <a:xfrm>
            <a:off x="6858000" y="1998543"/>
            <a:ext cx="4610100" cy="3822523"/>
          </a:xfrm>
          <a:prstGeom prst="rect">
            <a:avLst/>
          </a:prstGeom>
        </p:spPr>
      </p:pic>
      <p:sp>
        <p:nvSpPr>
          <p:cNvPr id="2" name="Title 1">
            <a:extLst>
              <a:ext uri="{FF2B5EF4-FFF2-40B4-BE49-F238E27FC236}">
                <a16:creationId xmlns:a16="http://schemas.microsoft.com/office/drawing/2014/main" id="{8CFC4BC1-D008-49C0-94D8-02638067BED6}"/>
              </a:ext>
            </a:extLst>
          </p:cNvPr>
          <p:cNvSpPr>
            <a:spLocks noGrp="1"/>
          </p:cNvSpPr>
          <p:nvPr>
            <p:ph type="title"/>
          </p:nvPr>
        </p:nvSpPr>
        <p:spPr/>
        <p:txBody>
          <a:bodyPr>
            <a:normAutofit/>
          </a:bodyPr>
          <a:lstStyle/>
          <a:p>
            <a:r>
              <a:rPr lang="en-US" sz="3600" b="1" dirty="0"/>
              <a:t>E1 – Leadership &amp; Management Commitment</a:t>
            </a:r>
          </a:p>
        </p:txBody>
      </p:sp>
      <p:sp>
        <p:nvSpPr>
          <p:cNvPr id="3" name="Content Placeholder 2">
            <a:extLst>
              <a:ext uri="{FF2B5EF4-FFF2-40B4-BE49-F238E27FC236}">
                <a16:creationId xmlns:a16="http://schemas.microsoft.com/office/drawing/2014/main" id="{426462D0-51E5-4817-89FA-FF1F8574E6F1}"/>
              </a:ext>
            </a:extLst>
          </p:cNvPr>
          <p:cNvSpPr>
            <a:spLocks noGrp="1"/>
          </p:cNvSpPr>
          <p:nvPr>
            <p:ph idx="1"/>
          </p:nvPr>
        </p:nvSpPr>
        <p:spPr>
          <a:xfrm>
            <a:off x="838200" y="1825625"/>
            <a:ext cx="6562725" cy="4649624"/>
          </a:xfrm>
        </p:spPr>
        <p:txBody>
          <a:bodyPr>
            <a:normAutofit fontScale="92500" lnSpcReduction="10000"/>
          </a:bodyPr>
          <a:lstStyle/>
          <a:p>
            <a:r>
              <a:rPr lang="en-US" dirty="0"/>
              <a:t>Communicate Vision &amp; Align Culture</a:t>
            </a:r>
          </a:p>
          <a:p>
            <a:pPr lvl="1"/>
            <a:r>
              <a:rPr lang="en-US" dirty="0"/>
              <a:t>What to Work On and Why?</a:t>
            </a:r>
          </a:p>
          <a:p>
            <a:r>
              <a:rPr lang="en-US" dirty="0"/>
              <a:t>Provide Sufficient Resources</a:t>
            </a:r>
          </a:p>
          <a:p>
            <a:pPr lvl="1"/>
            <a:r>
              <a:rPr lang="en-US" dirty="0"/>
              <a:t>Staff, Financial and Other Tools</a:t>
            </a:r>
          </a:p>
          <a:p>
            <a:r>
              <a:rPr lang="en-US" dirty="0"/>
              <a:t>Set Clear Accountabilities and Performance Expectations</a:t>
            </a:r>
          </a:p>
          <a:p>
            <a:r>
              <a:rPr lang="en-US" dirty="0"/>
              <a:t>Drive Continuous Improvement</a:t>
            </a:r>
          </a:p>
          <a:p>
            <a:r>
              <a:rPr lang="en-US" dirty="0"/>
              <a:t>Capability Leaders</a:t>
            </a:r>
          </a:p>
          <a:p>
            <a:pPr lvl="1"/>
            <a:r>
              <a:rPr lang="en-US" dirty="0"/>
              <a:t>Environmental, Health &amp; Safety</a:t>
            </a:r>
          </a:p>
          <a:p>
            <a:pPr lvl="1"/>
            <a:r>
              <a:rPr lang="en-US" dirty="0"/>
              <a:t>Quality</a:t>
            </a:r>
          </a:p>
          <a:p>
            <a:pPr lvl="1"/>
            <a:r>
              <a:rPr lang="en-US" dirty="0"/>
              <a:t>Procurement</a:t>
            </a:r>
          </a:p>
          <a:p>
            <a:pPr lvl="1"/>
            <a:r>
              <a:rPr lang="en-US" dirty="0"/>
              <a:t>Operations</a:t>
            </a:r>
          </a:p>
        </p:txBody>
      </p:sp>
      <p:sp>
        <p:nvSpPr>
          <p:cNvPr id="5" name="Slide Number Placeholder 4">
            <a:extLst>
              <a:ext uri="{FF2B5EF4-FFF2-40B4-BE49-F238E27FC236}">
                <a16:creationId xmlns:a16="http://schemas.microsoft.com/office/drawing/2014/main" id="{9D9C3837-0866-419C-936F-B76A3F4330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6FFC2-5691-47A2-AAE0-4BBED47730D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DF153EC-5C47-48C3-8747-C6295FAB62BC}"/>
              </a:ext>
            </a:extLst>
          </p:cNvPr>
          <p:cNvSpPr txBox="1"/>
          <p:nvPr/>
        </p:nvSpPr>
        <p:spPr>
          <a:xfrm>
            <a:off x="10479406" y="4267200"/>
            <a:ext cx="112204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by Example</a:t>
            </a:r>
          </a:p>
        </p:txBody>
      </p:sp>
    </p:spTree>
    <p:extLst>
      <p:ext uri="{BB962C8B-B14F-4D97-AF65-F5344CB8AC3E}">
        <p14:creationId xmlns:p14="http://schemas.microsoft.com/office/powerpoint/2010/main" val="2319107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E344D-5EB9-47F2-B033-A99634D12FCC}"/>
              </a:ext>
            </a:extLst>
          </p:cNvPr>
          <p:cNvSpPr>
            <a:spLocks noGrp="1"/>
          </p:cNvSpPr>
          <p:nvPr>
            <p:ph type="title"/>
          </p:nvPr>
        </p:nvSpPr>
        <p:spPr/>
        <p:txBody>
          <a:bodyPr/>
          <a:lstStyle/>
          <a:p>
            <a:r>
              <a:rPr lang="en-US" b="1" dirty="0"/>
              <a:t>E2 – Employee Ownership</a:t>
            </a:r>
          </a:p>
        </p:txBody>
      </p:sp>
      <p:sp>
        <p:nvSpPr>
          <p:cNvPr id="3" name="Content Placeholder 2">
            <a:extLst>
              <a:ext uri="{FF2B5EF4-FFF2-40B4-BE49-F238E27FC236}">
                <a16:creationId xmlns:a16="http://schemas.microsoft.com/office/drawing/2014/main" id="{7FE38495-47F9-4A1B-A36F-EEF21EF2E091}"/>
              </a:ext>
            </a:extLst>
          </p:cNvPr>
          <p:cNvSpPr>
            <a:spLocks noGrp="1"/>
          </p:cNvSpPr>
          <p:nvPr>
            <p:ph idx="1"/>
          </p:nvPr>
        </p:nvSpPr>
        <p:spPr>
          <a:xfrm>
            <a:off x="752476" y="1851114"/>
            <a:ext cx="6143624" cy="4351338"/>
          </a:xfrm>
        </p:spPr>
        <p:txBody>
          <a:bodyPr>
            <a:normAutofit/>
          </a:bodyPr>
          <a:lstStyle/>
          <a:p>
            <a:r>
              <a:rPr lang="en-US" dirty="0"/>
              <a:t>Align with Vision and Align Culture</a:t>
            </a:r>
          </a:p>
          <a:p>
            <a:pPr lvl="1"/>
            <a:r>
              <a:rPr lang="en-US" dirty="0"/>
              <a:t>Leader/Employee Collaborative Engagement</a:t>
            </a:r>
          </a:p>
          <a:p>
            <a:pPr lvl="2"/>
            <a:r>
              <a:rPr lang="en-US" dirty="0"/>
              <a:t>“Employees” are “Leaders”</a:t>
            </a:r>
          </a:p>
          <a:p>
            <a:pPr lvl="1"/>
            <a:r>
              <a:rPr lang="en-US" dirty="0"/>
              <a:t>All Employees Must “Buy-In”</a:t>
            </a:r>
          </a:p>
          <a:p>
            <a:r>
              <a:rPr lang="en-US" dirty="0"/>
              <a:t>Take Responsibility and Initiative</a:t>
            </a:r>
          </a:p>
          <a:p>
            <a:pPr lvl="1"/>
            <a:r>
              <a:rPr lang="en-US" dirty="0"/>
              <a:t>Proactively Design and Develop Programs, Procedures, etc.</a:t>
            </a:r>
          </a:p>
          <a:p>
            <a:r>
              <a:rPr lang="en-US" dirty="0"/>
              <a:t>Contribute to Continuous Improvement</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mn-cs"/>
              </a:rPr>
              <a:t>Get the Right People on the Bus . . . </a:t>
            </a:r>
          </a:p>
          <a:p>
            <a:endParaRPr lang="en-US" dirty="0"/>
          </a:p>
          <a:p>
            <a:endParaRPr lang="en-US" dirty="0"/>
          </a:p>
          <a:p>
            <a:pPr lvl="1"/>
            <a:endParaRPr lang="en-US" dirty="0"/>
          </a:p>
          <a:p>
            <a:pPr lvl="1"/>
            <a:endParaRPr lang="en-US" dirty="0"/>
          </a:p>
        </p:txBody>
      </p:sp>
      <p:sp>
        <p:nvSpPr>
          <p:cNvPr id="5" name="Slide Number Placeholder 4">
            <a:extLst>
              <a:ext uri="{FF2B5EF4-FFF2-40B4-BE49-F238E27FC236}">
                <a16:creationId xmlns:a16="http://schemas.microsoft.com/office/drawing/2014/main" id="{12F1544D-F4B1-4CB7-9349-D088903485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6FFC2-5691-47A2-AAE0-4BBED47730D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DD51AA2-D4B6-419D-97F7-8B32AD4C8347}"/>
              </a:ext>
            </a:extLst>
          </p:cNvPr>
          <p:cNvPicPr>
            <a:picLocks noChangeAspect="1"/>
          </p:cNvPicPr>
          <p:nvPr/>
        </p:nvPicPr>
        <p:blipFill>
          <a:blip r:embed="rId2"/>
          <a:stretch>
            <a:fillRect/>
          </a:stretch>
        </p:blipFill>
        <p:spPr>
          <a:xfrm>
            <a:off x="6818548" y="1855872"/>
            <a:ext cx="4822354" cy="4352921"/>
          </a:xfrm>
          <a:prstGeom prst="rect">
            <a:avLst/>
          </a:prstGeom>
        </p:spPr>
      </p:pic>
    </p:spTree>
    <p:extLst>
      <p:ext uri="{BB962C8B-B14F-4D97-AF65-F5344CB8AC3E}">
        <p14:creationId xmlns:p14="http://schemas.microsoft.com/office/powerpoint/2010/main" val="3121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C7412-9BDF-450C-A32A-DD9666C8F7D6}"/>
              </a:ext>
            </a:extLst>
          </p:cNvPr>
          <p:cNvSpPr>
            <a:spLocks noGrp="1"/>
          </p:cNvSpPr>
          <p:nvPr>
            <p:ph type="title"/>
          </p:nvPr>
        </p:nvSpPr>
        <p:spPr/>
        <p:txBody>
          <a:bodyPr/>
          <a:lstStyle/>
          <a:p>
            <a:r>
              <a:rPr lang="en-US" b="1" dirty="0"/>
              <a:t>E3 – Compliance &amp; </a:t>
            </a:r>
            <a:r>
              <a:rPr lang="en-US" b="1"/>
              <a:t>Risk Assessment</a:t>
            </a:r>
            <a:endParaRPr lang="en-US" b="1" dirty="0"/>
          </a:p>
        </p:txBody>
      </p:sp>
      <p:sp>
        <p:nvSpPr>
          <p:cNvPr id="3" name="Content Placeholder 2">
            <a:extLst>
              <a:ext uri="{FF2B5EF4-FFF2-40B4-BE49-F238E27FC236}">
                <a16:creationId xmlns:a16="http://schemas.microsoft.com/office/drawing/2014/main" id="{F9FEA392-D67E-4B41-9B3C-CF7CCFA919B8}"/>
              </a:ext>
            </a:extLst>
          </p:cNvPr>
          <p:cNvSpPr>
            <a:spLocks noGrp="1"/>
          </p:cNvSpPr>
          <p:nvPr>
            <p:ph idx="1"/>
          </p:nvPr>
        </p:nvSpPr>
        <p:spPr/>
        <p:txBody>
          <a:bodyPr>
            <a:normAutofit/>
          </a:bodyPr>
          <a:lstStyle/>
          <a:p>
            <a:r>
              <a:rPr lang="en-US" dirty="0"/>
              <a:t>What Do We Do?</a:t>
            </a:r>
          </a:p>
          <a:p>
            <a:pPr lvl="1"/>
            <a:r>
              <a:rPr lang="en-US" dirty="0"/>
              <a:t>What Applies to Us and Why?</a:t>
            </a:r>
          </a:p>
          <a:p>
            <a:r>
              <a:rPr lang="en-US" dirty="0"/>
              <a:t>Risk Assessment</a:t>
            </a:r>
          </a:p>
          <a:p>
            <a:pPr lvl="1"/>
            <a:r>
              <a:rPr lang="en-US" dirty="0"/>
              <a:t>Risk = Chance of Occurrence and Consequence</a:t>
            </a:r>
          </a:p>
          <a:p>
            <a:pPr lvl="1"/>
            <a:r>
              <a:rPr lang="en-US" dirty="0"/>
              <a:t>Used for Risk-Based Resource Allocation</a:t>
            </a:r>
          </a:p>
          <a:p>
            <a:r>
              <a:rPr lang="en-US" dirty="0"/>
              <a:t>Interested Parties’ Compliance Obligations</a:t>
            </a:r>
          </a:p>
          <a:p>
            <a:pPr lvl="1"/>
            <a:r>
              <a:rPr lang="en-US" dirty="0"/>
              <a:t>Mandatory Requirements</a:t>
            </a:r>
          </a:p>
          <a:p>
            <a:pPr lvl="2"/>
            <a:r>
              <a:rPr lang="en-US" dirty="0"/>
              <a:t>Laws, Regulations, etc.</a:t>
            </a:r>
          </a:p>
          <a:p>
            <a:pPr lvl="1"/>
            <a:r>
              <a:rPr lang="en-US" dirty="0"/>
              <a:t>Voluntary Commitments</a:t>
            </a:r>
          </a:p>
          <a:p>
            <a:pPr lvl="2"/>
            <a:r>
              <a:rPr lang="en-US" dirty="0"/>
              <a:t>Contracts, Codes of Practices, etc. </a:t>
            </a:r>
          </a:p>
          <a:p>
            <a:pPr lvl="1"/>
            <a:endParaRPr lang="en-US" dirty="0"/>
          </a:p>
          <a:p>
            <a:pPr lvl="1"/>
            <a:endParaRPr lang="en-US" dirty="0"/>
          </a:p>
        </p:txBody>
      </p:sp>
      <p:sp>
        <p:nvSpPr>
          <p:cNvPr id="5" name="Slide Number Placeholder 4">
            <a:extLst>
              <a:ext uri="{FF2B5EF4-FFF2-40B4-BE49-F238E27FC236}">
                <a16:creationId xmlns:a16="http://schemas.microsoft.com/office/drawing/2014/main" id="{50502FC2-E899-4A7A-8070-A899C7A05C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6FFC2-5691-47A2-AAE0-4BBED47730D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descr="A picture containing text, sign, outdoor, clipart&#10;&#10;Description automatically generated">
            <a:extLst>
              <a:ext uri="{FF2B5EF4-FFF2-40B4-BE49-F238E27FC236}">
                <a16:creationId xmlns:a16="http://schemas.microsoft.com/office/drawing/2014/main" id="{EFC8F2DE-D374-4660-81AE-F3458E3D82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437"/>
          <a:stretch/>
        </p:blipFill>
        <p:spPr>
          <a:xfrm>
            <a:off x="7387113" y="2126774"/>
            <a:ext cx="3966687" cy="3749040"/>
          </a:xfrm>
          <a:prstGeom prst="rect">
            <a:avLst/>
          </a:prstGeom>
        </p:spPr>
      </p:pic>
    </p:spTree>
    <p:extLst>
      <p:ext uri="{BB962C8B-B14F-4D97-AF65-F5344CB8AC3E}">
        <p14:creationId xmlns:p14="http://schemas.microsoft.com/office/powerpoint/2010/main" val="4258082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4D4B6-43BB-4FA8-AB97-9584309295C0}"/>
              </a:ext>
            </a:extLst>
          </p:cNvPr>
          <p:cNvSpPr>
            <a:spLocks noGrp="1"/>
          </p:cNvSpPr>
          <p:nvPr>
            <p:ph type="title"/>
          </p:nvPr>
        </p:nvSpPr>
        <p:spPr/>
        <p:txBody>
          <a:bodyPr/>
          <a:lstStyle/>
          <a:p>
            <a:r>
              <a:rPr lang="en-US" b="1" dirty="0"/>
              <a:t>E3 – Example Interested Parties</a:t>
            </a:r>
          </a:p>
        </p:txBody>
      </p:sp>
      <p:sp>
        <p:nvSpPr>
          <p:cNvPr id="3" name="Content Placeholder 2">
            <a:extLst>
              <a:ext uri="{FF2B5EF4-FFF2-40B4-BE49-F238E27FC236}">
                <a16:creationId xmlns:a16="http://schemas.microsoft.com/office/drawing/2014/main" id="{B610DE8D-ACD9-4CDC-ABC2-53ACFA5F946D}"/>
              </a:ext>
            </a:extLst>
          </p:cNvPr>
          <p:cNvSpPr>
            <a:spLocks noGrp="1"/>
          </p:cNvSpPr>
          <p:nvPr>
            <p:ph sz="half" idx="1"/>
          </p:nvPr>
        </p:nvSpPr>
        <p:spPr>
          <a:xfrm>
            <a:off x="1766888" y="1825625"/>
            <a:ext cx="3838575" cy="4351338"/>
          </a:xfrm>
        </p:spPr>
        <p:txBody>
          <a:bodyPr/>
          <a:lstStyle/>
          <a:p>
            <a:r>
              <a:rPr lang="en-US" dirty="0"/>
              <a:t>Government</a:t>
            </a:r>
          </a:p>
          <a:p>
            <a:pPr lvl="1"/>
            <a:r>
              <a:rPr lang="en-US" dirty="0"/>
              <a:t>Law, Regulations, etc.  </a:t>
            </a:r>
          </a:p>
          <a:p>
            <a:r>
              <a:rPr lang="en-US" dirty="0"/>
              <a:t>Shareholders</a:t>
            </a:r>
          </a:p>
          <a:p>
            <a:r>
              <a:rPr lang="en-US" dirty="0"/>
              <a:t>Customers</a:t>
            </a:r>
          </a:p>
          <a:p>
            <a:r>
              <a:rPr lang="en-US" dirty="0"/>
              <a:t>Suppliers</a:t>
            </a:r>
          </a:p>
          <a:p>
            <a:r>
              <a:rPr lang="en-US" dirty="0"/>
              <a:t>Neighbors/Community</a:t>
            </a:r>
          </a:p>
          <a:p>
            <a:r>
              <a:rPr lang="en-US" dirty="0"/>
              <a:t>Investors</a:t>
            </a:r>
          </a:p>
          <a:p>
            <a:r>
              <a:rPr lang="en-US" dirty="0"/>
              <a:t>Insurers</a:t>
            </a:r>
          </a:p>
          <a:p>
            <a:endParaRPr lang="en-US" dirty="0"/>
          </a:p>
          <a:p>
            <a:endParaRPr lang="en-US" dirty="0"/>
          </a:p>
        </p:txBody>
      </p:sp>
      <p:sp>
        <p:nvSpPr>
          <p:cNvPr id="9" name="Content Placeholder 8">
            <a:extLst>
              <a:ext uri="{FF2B5EF4-FFF2-40B4-BE49-F238E27FC236}">
                <a16:creationId xmlns:a16="http://schemas.microsoft.com/office/drawing/2014/main" id="{5C6A57E8-65F5-44A3-BA7C-BF1B13C5F16F}"/>
              </a:ext>
            </a:extLst>
          </p:cNvPr>
          <p:cNvSpPr>
            <a:spLocks noGrp="1"/>
          </p:cNvSpPr>
          <p:nvPr>
            <p:ph sz="half" idx="2"/>
          </p:nvPr>
        </p:nvSpPr>
        <p:spPr>
          <a:xfrm>
            <a:off x="6305550" y="1825625"/>
            <a:ext cx="4314825" cy="4351338"/>
          </a:xfrm>
        </p:spPr>
        <p:txBody>
          <a:bodyPr/>
          <a:lstStyle/>
          <a:p>
            <a:r>
              <a:rPr lang="en-US" dirty="0"/>
              <a:t>Non-Governmental Organizations (NGOs)</a:t>
            </a:r>
          </a:p>
          <a:p>
            <a:r>
              <a:rPr lang="en-US" dirty="0"/>
              <a:t>Employees</a:t>
            </a:r>
          </a:p>
          <a:p>
            <a:r>
              <a:rPr lang="en-US" dirty="0"/>
              <a:t>Contractors</a:t>
            </a:r>
          </a:p>
          <a:p>
            <a:r>
              <a:rPr lang="en-US" dirty="0"/>
              <a:t>Unions/Trade Associations</a:t>
            </a:r>
          </a:p>
          <a:p>
            <a:r>
              <a:rPr lang="en-US" dirty="0"/>
              <a:t>Codes of Practice</a:t>
            </a:r>
          </a:p>
          <a:p>
            <a:r>
              <a:rPr lang="en-US" dirty="0"/>
              <a:t>Industry Standards </a:t>
            </a:r>
          </a:p>
          <a:p>
            <a:r>
              <a:rPr lang="en-US" dirty="0"/>
              <a:t>Commercial Agreements</a:t>
            </a:r>
          </a:p>
          <a:p>
            <a:endParaRPr lang="en-US" dirty="0"/>
          </a:p>
          <a:p>
            <a:endParaRPr lang="en-US" dirty="0"/>
          </a:p>
        </p:txBody>
      </p:sp>
      <p:sp>
        <p:nvSpPr>
          <p:cNvPr id="5" name="Slide Number Placeholder 4">
            <a:extLst>
              <a:ext uri="{FF2B5EF4-FFF2-40B4-BE49-F238E27FC236}">
                <a16:creationId xmlns:a16="http://schemas.microsoft.com/office/drawing/2014/main" id="{9E0F8FC9-7446-440F-8556-252A2E236A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6FFC2-5691-47A2-AAE0-4BBED47730D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646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1B61BDCB-7080-41EC-99EA-0E615A03F260}"/>
              </a:ext>
            </a:extLst>
          </p:cNvPr>
          <p:cNvSpPr>
            <a:spLocks noGrp="1"/>
          </p:cNvSpPr>
          <p:nvPr>
            <p:ph type="title" idx="4294967295"/>
          </p:nvPr>
        </p:nvSpPr>
        <p:spPr/>
        <p:txBody>
          <a:bodyPr/>
          <a:lstStyle/>
          <a:p>
            <a:r>
              <a:rPr lang="en-US" altLang="en-US" b="1" dirty="0"/>
              <a:t>E3 - Someday you will be gone </a:t>
            </a:r>
            <a:r>
              <a:rPr lang="en-US" altLang="en-US" dirty="0"/>
              <a:t>. . . </a:t>
            </a:r>
          </a:p>
        </p:txBody>
      </p:sp>
      <p:pic>
        <p:nvPicPr>
          <p:cNvPr id="45059" name="Picture 2">
            <a:extLst>
              <a:ext uri="{FF2B5EF4-FFF2-40B4-BE49-F238E27FC236}">
                <a16:creationId xmlns:a16="http://schemas.microsoft.com/office/drawing/2014/main" id="{5B3D64C9-82FF-48F7-B75F-DFF392355F9D}"/>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208403" y="1912559"/>
            <a:ext cx="6145147" cy="4126292"/>
          </a:xfrm>
          <a:noFill/>
        </p:spPr>
      </p:pic>
      <p:sp>
        <p:nvSpPr>
          <p:cNvPr id="3" name="Slide Number Placeholder 2">
            <a:extLst>
              <a:ext uri="{FF2B5EF4-FFF2-40B4-BE49-F238E27FC236}">
                <a16:creationId xmlns:a16="http://schemas.microsoft.com/office/drawing/2014/main" id="{6FAE500A-AA59-4FBD-AA31-2294B89B1E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6FFC2-5691-47A2-AAE0-4BBED47730D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20576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2887A95F-3547-424B-B6A1-AFE1756D2B09}"/>
              </a:ext>
            </a:extLst>
          </p:cNvPr>
          <p:cNvSpPr>
            <a:spLocks noGrp="1"/>
          </p:cNvSpPr>
          <p:nvPr>
            <p:ph type="title" idx="4294967295"/>
          </p:nvPr>
        </p:nvSpPr>
        <p:spPr>
          <a:xfrm>
            <a:off x="2219324" y="560388"/>
            <a:ext cx="6391275" cy="1162050"/>
          </a:xfrm>
        </p:spPr>
        <p:txBody>
          <a:bodyPr>
            <a:normAutofit/>
          </a:bodyPr>
          <a:lstStyle/>
          <a:p>
            <a:r>
              <a:rPr lang="en-US" altLang="en-US" b="1" dirty="0"/>
              <a:t>E3 - Not In Your Head !</a:t>
            </a:r>
          </a:p>
        </p:txBody>
      </p:sp>
      <p:pic>
        <p:nvPicPr>
          <p:cNvPr id="46083" name="Picture 2">
            <a:extLst>
              <a:ext uri="{FF2B5EF4-FFF2-40B4-BE49-F238E27FC236}">
                <a16:creationId xmlns:a16="http://schemas.microsoft.com/office/drawing/2014/main" id="{CACB6555-5B2B-440E-AD69-67BA1CE92608}"/>
              </a:ext>
            </a:extLst>
          </p:cNvPr>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5901278" y="2172832"/>
            <a:ext cx="4071398" cy="3258383"/>
          </a:xfrm>
          <a:noFill/>
        </p:spPr>
      </p:pic>
      <p:sp>
        <p:nvSpPr>
          <p:cNvPr id="46084" name="Text Placeholder 6">
            <a:extLst>
              <a:ext uri="{FF2B5EF4-FFF2-40B4-BE49-F238E27FC236}">
                <a16:creationId xmlns:a16="http://schemas.microsoft.com/office/drawing/2014/main" id="{48381616-EA22-4367-9F14-A1A2D3D113D9}"/>
              </a:ext>
            </a:extLst>
          </p:cNvPr>
          <p:cNvSpPr>
            <a:spLocks noGrp="1"/>
          </p:cNvSpPr>
          <p:nvPr>
            <p:ph type="body" sz="half" idx="4294967295"/>
          </p:nvPr>
        </p:nvSpPr>
        <p:spPr>
          <a:xfrm>
            <a:off x="1455898" y="2286000"/>
            <a:ext cx="4071398" cy="3649663"/>
          </a:xfrm>
        </p:spPr>
        <p:txBody>
          <a:bodyPr/>
          <a:lstStyle/>
          <a:p>
            <a:pPr marL="0" indent="0">
              <a:buNone/>
            </a:pPr>
            <a:endParaRPr lang="en-US" altLang="en-US" dirty="0"/>
          </a:p>
          <a:p>
            <a:pPr marL="0" indent="0">
              <a:buNone/>
            </a:pPr>
            <a:r>
              <a:rPr lang="en-US" altLang="en-US" sz="3200" dirty="0"/>
              <a:t>If it isn’t systematically documented. . . </a:t>
            </a:r>
          </a:p>
          <a:p>
            <a:pPr marL="0" indent="0">
              <a:buNone/>
            </a:pPr>
            <a:endParaRPr lang="en-US" altLang="en-US" sz="3200" dirty="0"/>
          </a:p>
          <a:p>
            <a:pPr marL="0" indent="0">
              <a:buNone/>
            </a:pPr>
            <a:r>
              <a:rPr lang="en-US" altLang="en-US" sz="3200" dirty="0"/>
              <a:t>. . . it didn’t happen! </a:t>
            </a:r>
          </a:p>
        </p:txBody>
      </p:sp>
      <p:pic>
        <p:nvPicPr>
          <p:cNvPr id="2" name="Picture 1">
            <a:extLst>
              <a:ext uri="{FF2B5EF4-FFF2-40B4-BE49-F238E27FC236}">
                <a16:creationId xmlns:a16="http://schemas.microsoft.com/office/drawing/2014/main" id="{BC7F95E1-C21B-4B03-87F6-A3FC6DBDC9DB}"/>
              </a:ext>
            </a:extLst>
          </p:cNvPr>
          <p:cNvPicPr>
            <a:picLocks noChangeAspect="1"/>
          </p:cNvPicPr>
          <p:nvPr/>
        </p:nvPicPr>
        <p:blipFill>
          <a:blip r:embed="rId4"/>
          <a:stretch>
            <a:fillRect/>
          </a:stretch>
        </p:blipFill>
        <p:spPr>
          <a:xfrm>
            <a:off x="6982957" y="2286000"/>
            <a:ext cx="2251810" cy="2814763"/>
          </a:xfrm>
          <a:prstGeom prst="rect">
            <a:avLst/>
          </a:prstGeom>
        </p:spPr>
      </p:pic>
      <p:sp>
        <p:nvSpPr>
          <p:cNvPr id="4" name="Slide Number Placeholder 3">
            <a:extLst>
              <a:ext uri="{FF2B5EF4-FFF2-40B4-BE49-F238E27FC236}">
                <a16:creationId xmlns:a16="http://schemas.microsoft.com/office/drawing/2014/main" id="{42CB9F84-57F2-4520-BF01-1B0B1C51EC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6FFC2-5691-47A2-AAE0-4BBED47730D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303770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A190C-A3E0-47B6-BECB-0AD84DA6659C}"/>
              </a:ext>
            </a:extLst>
          </p:cNvPr>
          <p:cNvSpPr>
            <a:spLocks noGrp="1"/>
          </p:cNvSpPr>
          <p:nvPr>
            <p:ph type="title"/>
          </p:nvPr>
        </p:nvSpPr>
        <p:spPr/>
        <p:txBody>
          <a:bodyPr/>
          <a:lstStyle/>
          <a:p>
            <a:r>
              <a:rPr lang="en-US" b="1" dirty="0"/>
              <a:t>E4 – Compliance &amp; Risk Management</a:t>
            </a:r>
          </a:p>
        </p:txBody>
      </p:sp>
      <p:sp>
        <p:nvSpPr>
          <p:cNvPr id="5" name="Content Placeholder 4">
            <a:extLst>
              <a:ext uri="{FF2B5EF4-FFF2-40B4-BE49-F238E27FC236}">
                <a16:creationId xmlns:a16="http://schemas.microsoft.com/office/drawing/2014/main" id="{D4EE1450-3187-4CA0-BA4B-25B763F2F27A}"/>
              </a:ext>
            </a:extLst>
          </p:cNvPr>
          <p:cNvSpPr>
            <a:spLocks noGrp="1"/>
          </p:cNvSpPr>
          <p:nvPr>
            <p:ph idx="1"/>
          </p:nvPr>
        </p:nvSpPr>
        <p:spPr>
          <a:xfrm>
            <a:off x="838201" y="1920329"/>
            <a:ext cx="10648950" cy="4618585"/>
          </a:xfrm>
        </p:spPr>
        <p:txBody>
          <a:bodyPr>
            <a:normAutofit/>
          </a:bodyPr>
          <a:lstStyle/>
          <a:p>
            <a:r>
              <a:rPr lang="en-US" dirty="0"/>
              <a:t>How do We Manage Risk?</a:t>
            </a:r>
          </a:p>
          <a:p>
            <a:pPr lvl="1"/>
            <a:r>
              <a:rPr lang="en-US" dirty="0"/>
              <a:t>Core of 7-Element Risk Management System</a:t>
            </a:r>
          </a:p>
          <a:p>
            <a:r>
              <a:rPr lang="en-US" dirty="0"/>
              <a:t>Risk Management Controls or Procedures</a:t>
            </a:r>
          </a:p>
          <a:p>
            <a:pPr lvl="1"/>
            <a:r>
              <a:rPr lang="en-US" dirty="0"/>
              <a:t>Systematic, Generic Processes</a:t>
            </a:r>
          </a:p>
          <a:p>
            <a:pPr lvl="2"/>
            <a:r>
              <a:rPr lang="en-US" dirty="0"/>
              <a:t>Work Instructions, Guidance, Standard Operating Procedures</a:t>
            </a:r>
          </a:p>
          <a:p>
            <a:pPr lvl="2"/>
            <a:r>
              <a:rPr lang="en-US" dirty="0"/>
              <a:t>Completed Records and Forms</a:t>
            </a:r>
          </a:p>
          <a:p>
            <a:pPr lvl="1"/>
            <a:r>
              <a:rPr lang="en-US" dirty="0"/>
              <a:t>Examples</a:t>
            </a:r>
          </a:p>
          <a:p>
            <a:pPr lvl="2"/>
            <a:r>
              <a:rPr lang="en-US" dirty="0"/>
              <a:t>Hazard Communication (Safety Data Sheets), Inventory Management, Record Keeping, Compliance Calendar, etc.</a:t>
            </a:r>
          </a:p>
          <a:p>
            <a:r>
              <a:rPr lang="en-US" dirty="0"/>
              <a:t>Think “Both Ways”</a:t>
            </a:r>
          </a:p>
          <a:p>
            <a:pPr lvl="1"/>
            <a:r>
              <a:rPr lang="en-US" dirty="0"/>
              <a:t>Risk Mitigation </a:t>
            </a:r>
            <a:r>
              <a:rPr lang="en-US" i="1" u="sng" dirty="0"/>
              <a:t>and</a:t>
            </a:r>
            <a:r>
              <a:rPr lang="en-US" dirty="0"/>
              <a:t> Opportunity Capture</a:t>
            </a:r>
          </a:p>
        </p:txBody>
      </p:sp>
      <p:sp>
        <p:nvSpPr>
          <p:cNvPr id="4" name="Slide Number Placeholder 3">
            <a:extLst>
              <a:ext uri="{FF2B5EF4-FFF2-40B4-BE49-F238E27FC236}">
                <a16:creationId xmlns:a16="http://schemas.microsoft.com/office/drawing/2014/main" id="{7D31C8E8-7D11-4352-8204-06CBCF373D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6FFC2-5691-47A2-AAE0-4BBED47730D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2434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422D1-E2C6-4CCF-A35F-D363FFF7C43E}"/>
              </a:ext>
            </a:extLst>
          </p:cNvPr>
          <p:cNvSpPr>
            <a:spLocks noGrp="1"/>
          </p:cNvSpPr>
          <p:nvPr>
            <p:ph type="title"/>
          </p:nvPr>
        </p:nvSpPr>
        <p:spPr/>
        <p:txBody>
          <a:bodyPr/>
          <a:lstStyle/>
          <a:p>
            <a:r>
              <a:rPr lang="en-US" b="1" dirty="0"/>
              <a:t>E5 – Communications &amp; Training</a:t>
            </a:r>
          </a:p>
        </p:txBody>
      </p:sp>
      <p:sp>
        <p:nvSpPr>
          <p:cNvPr id="3" name="Content Placeholder 2">
            <a:extLst>
              <a:ext uri="{FF2B5EF4-FFF2-40B4-BE49-F238E27FC236}">
                <a16:creationId xmlns:a16="http://schemas.microsoft.com/office/drawing/2014/main" id="{605F4843-7E3A-4595-80E5-22CC4D0A4925}"/>
              </a:ext>
            </a:extLst>
          </p:cNvPr>
          <p:cNvSpPr>
            <a:spLocks noGrp="1"/>
          </p:cNvSpPr>
          <p:nvPr>
            <p:ph idx="1"/>
          </p:nvPr>
        </p:nvSpPr>
        <p:spPr>
          <a:xfrm>
            <a:off x="838200" y="1825625"/>
            <a:ext cx="6200775" cy="4649624"/>
          </a:xfrm>
        </p:spPr>
        <p:txBody>
          <a:bodyPr>
            <a:normAutofit/>
          </a:bodyPr>
          <a:lstStyle/>
          <a:p>
            <a:r>
              <a:rPr lang="en-US" dirty="0"/>
              <a:t>Knowledge Sharing</a:t>
            </a:r>
          </a:p>
          <a:p>
            <a:pPr lvl="1"/>
            <a:r>
              <a:rPr lang="en-US" dirty="0"/>
              <a:t>No Silos</a:t>
            </a:r>
          </a:p>
          <a:p>
            <a:r>
              <a:rPr lang="en-US" dirty="0"/>
              <a:t>Don’t Train Just to Train</a:t>
            </a:r>
          </a:p>
          <a:p>
            <a:pPr lvl="1"/>
            <a:r>
              <a:rPr lang="en-US" dirty="0"/>
              <a:t>Should Continuously Improve Performance</a:t>
            </a:r>
          </a:p>
          <a:p>
            <a:r>
              <a:rPr lang="en-US" dirty="0"/>
              <a:t>Identify, Deliver and Assess Training</a:t>
            </a:r>
          </a:p>
          <a:p>
            <a:r>
              <a:rPr lang="en-US" dirty="0"/>
              <a:t>Required Training</a:t>
            </a:r>
          </a:p>
          <a:p>
            <a:pPr lvl="1"/>
            <a:r>
              <a:rPr lang="en-US" dirty="0"/>
              <a:t>Laws, Regulations, Permits, etc. </a:t>
            </a:r>
          </a:p>
          <a:p>
            <a:r>
              <a:rPr lang="en-US" dirty="0"/>
              <a:t>Voluntary Training</a:t>
            </a:r>
          </a:p>
          <a:p>
            <a:pPr lvl="1"/>
            <a:r>
              <a:rPr lang="en-US" dirty="0"/>
              <a:t>Risk Management System and Other Compliance Obligations</a:t>
            </a:r>
          </a:p>
          <a:p>
            <a:pPr lvl="1"/>
            <a:endParaRPr lang="en-US" dirty="0"/>
          </a:p>
        </p:txBody>
      </p:sp>
      <p:sp>
        <p:nvSpPr>
          <p:cNvPr id="5" name="Slide Number Placeholder 4">
            <a:extLst>
              <a:ext uri="{FF2B5EF4-FFF2-40B4-BE49-F238E27FC236}">
                <a16:creationId xmlns:a16="http://schemas.microsoft.com/office/drawing/2014/main" id="{89EDCABC-55EC-4772-AC85-24A84607B8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6FFC2-5691-47A2-AAE0-4BBED47730D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descr="A picture containing web&#10;&#10;Description automatically generated">
            <a:extLst>
              <a:ext uri="{FF2B5EF4-FFF2-40B4-BE49-F238E27FC236}">
                <a16:creationId xmlns:a16="http://schemas.microsoft.com/office/drawing/2014/main" id="{2EF99B96-461B-4F4C-9286-0FB12BD652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191" r="23470"/>
          <a:stretch/>
        </p:blipFill>
        <p:spPr>
          <a:xfrm>
            <a:off x="7162800" y="1825625"/>
            <a:ext cx="3981449" cy="4211260"/>
          </a:xfrm>
          <a:prstGeom prst="rect">
            <a:avLst/>
          </a:prstGeom>
          <a:effectLst>
            <a:softEdge rad="317500"/>
          </a:effectLst>
        </p:spPr>
      </p:pic>
    </p:spTree>
    <p:extLst>
      <p:ext uri="{BB962C8B-B14F-4D97-AF65-F5344CB8AC3E}">
        <p14:creationId xmlns:p14="http://schemas.microsoft.com/office/powerpoint/2010/main" val="5536862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0C22C-F677-4CAC-AC37-3C7E95403104}"/>
              </a:ext>
            </a:extLst>
          </p:cNvPr>
          <p:cNvSpPr>
            <a:spLocks noGrp="1"/>
          </p:cNvSpPr>
          <p:nvPr>
            <p:ph type="title"/>
          </p:nvPr>
        </p:nvSpPr>
        <p:spPr/>
        <p:txBody>
          <a:bodyPr/>
          <a:lstStyle/>
          <a:p>
            <a:r>
              <a:rPr lang="en-US" b="1" dirty="0"/>
              <a:t>E6 – Change Management</a:t>
            </a:r>
          </a:p>
        </p:txBody>
      </p:sp>
      <p:sp>
        <p:nvSpPr>
          <p:cNvPr id="3" name="Content Placeholder 2">
            <a:extLst>
              <a:ext uri="{FF2B5EF4-FFF2-40B4-BE49-F238E27FC236}">
                <a16:creationId xmlns:a16="http://schemas.microsoft.com/office/drawing/2014/main" id="{028E5AC3-ACBB-440F-A116-11F581AA949A}"/>
              </a:ext>
            </a:extLst>
          </p:cNvPr>
          <p:cNvSpPr>
            <a:spLocks noGrp="1"/>
          </p:cNvSpPr>
          <p:nvPr>
            <p:ph idx="1"/>
          </p:nvPr>
        </p:nvSpPr>
        <p:spPr>
          <a:xfrm>
            <a:off x="4686299" y="1910493"/>
            <a:ext cx="7077076" cy="4351338"/>
          </a:xfrm>
        </p:spPr>
        <p:txBody>
          <a:bodyPr>
            <a:normAutofit fontScale="92500" lnSpcReduction="10000"/>
          </a:bodyPr>
          <a:lstStyle/>
          <a:p>
            <a:r>
              <a:rPr lang="en-US" dirty="0"/>
              <a:t>Ensure Responsibility and Accountability</a:t>
            </a:r>
          </a:p>
          <a:p>
            <a:pPr lvl="1"/>
            <a:r>
              <a:rPr lang="en-US" dirty="0"/>
              <a:t>Who are the Gatekeepers?</a:t>
            </a:r>
          </a:p>
          <a:p>
            <a:r>
              <a:rPr lang="en-US" dirty="0"/>
              <a:t>Changes</a:t>
            </a:r>
          </a:p>
          <a:p>
            <a:pPr lvl="1"/>
            <a:r>
              <a:rPr lang="en-US" dirty="0"/>
              <a:t>Routine and Nonroutine</a:t>
            </a:r>
          </a:p>
          <a:p>
            <a:pPr lvl="1"/>
            <a:r>
              <a:rPr lang="en-US" dirty="0"/>
              <a:t>Permanent and Temporary/Interim</a:t>
            </a:r>
          </a:p>
          <a:p>
            <a:r>
              <a:rPr lang="en-US" dirty="0"/>
              <a:t>Examples</a:t>
            </a:r>
          </a:p>
          <a:p>
            <a:pPr lvl="1"/>
            <a:r>
              <a:rPr lang="en-US" dirty="0"/>
              <a:t>Compliance Obligations, Chemicals, Technology, Equipment, Procedures, Staff, etc.</a:t>
            </a:r>
          </a:p>
          <a:p>
            <a:r>
              <a:rPr lang="en-US" dirty="0"/>
              <a:t>Inform and Train Those Impacted </a:t>
            </a:r>
          </a:p>
          <a:p>
            <a:r>
              <a:rPr lang="en-US" dirty="0"/>
              <a:t>Don’t Forget Emerging or Future Issues</a:t>
            </a:r>
          </a:p>
          <a:p>
            <a:pPr lvl="1"/>
            <a:r>
              <a:rPr lang="en-US" dirty="0"/>
              <a:t>Discover, Analyze, Accept/Influence and Comply</a:t>
            </a:r>
          </a:p>
        </p:txBody>
      </p:sp>
      <p:sp>
        <p:nvSpPr>
          <p:cNvPr id="5" name="Slide Number Placeholder 4">
            <a:extLst>
              <a:ext uri="{FF2B5EF4-FFF2-40B4-BE49-F238E27FC236}">
                <a16:creationId xmlns:a16="http://schemas.microsoft.com/office/drawing/2014/main" id="{2B29CFBA-3C54-4166-986B-B79788CD2B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6FFC2-5691-47A2-AAE0-4BBED47730D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4404BA3-F664-4F11-B9BE-C9192B3A9E13}"/>
              </a:ext>
            </a:extLst>
          </p:cNvPr>
          <p:cNvPicPr>
            <a:picLocks noChangeAspect="1"/>
          </p:cNvPicPr>
          <p:nvPr/>
        </p:nvPicPr>
        <p:blipFill rotWithShape="1">
          <a:blip r:embed="rId3"/>
          <a:srcRect l="37863" r="39675"/>
          <a:stretch/>
        </p:blipFill>
        <p:spPr>
          <a:xfrm>
            <a:off x="1371599" y="1930227"/>
            <a:ext cx="2362201" cy="4365114"/>
          </a:xfrm>
          <a:prstGeom prst="rect">
            <a:avLst/>
          </a:prstGeom>
        </p:spPr>
      </p:pic>
    </p:spTree>
    <p:extLst>
      <p:ext uri="{BB962C8B-B14F-4D97-AF65-F5344CB8AC3E}">
        <p14:creationId xmlns:p14="http://schemas.microsoft.com/office/powerpoint/2010/main" val="2267076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867178" y="1738184"/>
            <a:ext cx="10457644" cy="543696"/>
          </a:xfrm>
        </p:spPr>
        <p:txBody>
          <a:bodyPr/>
          <a:lstStyle/>
          <a:p>
            <a:r>
              <a:rPr lang="en-US" dirty="0"/>
              <a:t> Disclaimer</a:t>
            </a:r>
          </a:p>
          <a:p>
            <a:endParaRPr lang="en-US" dirty="0">
              <a:solidFill>
                <a:schemeClr val="accent1"/>
              </a:solidFill>
            </a:endParaRPr>
          </a:p>
          <a:p>
            <a:endParaRPr lang="en-US" dirty="0"/>
          </a:p>
        </p:txBody>
      </p:sp>
      <p:sp>
        <p:nvSpPr>
          <p:cNvPr id="8" name="Text Placeholder 7"/>
          <p:cNvSpPr>
            <a:spLocks noGrp="1"/>
          </p:cNvSpPr>
          <p:nvPr>
            <p:ph type="body" sz="quarter" idx="13"/>
          </p:nvPr>
        </p:nvSpPr>
        <p:spPr>
          <a:xfrm>
            <a:off x="1066800" y="3031524"/>
            <a:ext cx="10058400" cy="2570786"/>
          </a:xfrm>
        </p:spPr>
        <p:txBody>
          <a:bodyPr/>
          <a:lstStyle/>
          <a:p>
            <a:pPr marL="0" indent="0">
              <a:buNone/>
            </a:pPr>
            <a:r>
              <a:rPr lang="en-US" b="1" i="1" dirty="0">
                <a:solidFill>
                  <a:schemeClr val="tx1"/>
                </a:solidFill>
                <a:latin typeface="Antenna Regular"/>
              </a:rPr>
              <a:t>This presentation contains information on a topic of general interest, and does not constitute legal advice.  </a:t>
            </a:r>
            <a:r>
              <a:rPr lang="en-US" b="1" dirty="0">
                <a:solidFill>
                  <a:schemeClr val="tx1"/>
                </a:solidFill>
                <a:latin typeface="Antenna Regular"/>
              </a:rPr>
              <a:t>© </a:t>
            </a:r>
            <a:r>
              <a:rPr lang="en-US" b="1" i="1" dirty="0">
                <a:solidFill>
                  <a:schemeClr val="tx1"/>
                </a:solidFill>
                <a:latin typeface="Antenna Regular"/>
              </a:rPr>
              <a:t>2022 Daniel J. Brown, L.L.C.  All rights reserved.</a:t>
            </a:r>
          </a:p>
          <a:p>
            <a:pPr marL="0" indent="0">
              <a:buNone/>
            </a:pPr>
            <a:endParaRPr lang="en-US" dirty="0"/>
          </a:p>
        </p:txBody>
      </p:sp>
    </p:spTree>
    <p:extLst>
      <p:ext uri="{BB962C8B-B14F-4D97-AF65-F5344CB8AC3E}">
        <p14:creationId xmlns:p14="http://schemas.microsoft.com/office/powerpoint/2010/main" val="21709434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F3C89-E96A-4388-A64E-67A91E702EC0}"/>
              </a:ext>
            </a:extLst>
          </p:cNvPr>
          <p:cNvSpPr>
            <a:spLocks noGrp="1"/>
          </p:cNvSpPr>
          <p:nvPr>
            <p:ph type="title"/>
          </p:nvPr>
        </p:nvSpPr>
        <p:spPr/>
        <p:txBody>
          <a:bodyPr/>
          <a:lstStyle/>
          <a:p>
            <a:r>
              <a:rPr lang="en-US" b="1" dirty="0"/>
              <a:t>E7 – Continuous Improvement</a:t>
            </a:r>
          </a:p>
        </p:txBody>
      </p:sp>
      <p:sp>
        <p:nvSpPr>
          <p:cNvPr id="3" name="Content Placeholder 2">
            <a:extLst>
              <a:ext uri="{FF2B5EF4-FFF2-40B4-BE49-F238E27FC236}">
                <a16:creationId xmlns:a16="http://schemas.microsoft.com/office/drawing/2014/main" id="{0F130C0E-213C-4F90-AD84-D9A0FA5682AB}"/>
              </a:ext>
            </a:extLst>
          </p:cNvPr>
          <p:cNvSpPr>
            <a:spLocks noGrp="1"/>
          </p:cNvSpPr>
          <p:nvPr>
            <p:ph idx="1"/>
          </p:nvPr>
        </p:nvSpPr>
        <p:spPr>
          <a:xfrm>
            <a:off x="838200" y="1806575"/>
            <a:ext cx="10515600" cy="4351338"/>
          </a:xfrm>
        </p:spPr>
        <p:txBody>
          <a:bodyPr/>
          <a:lstStyle/>
          <a:p>
            <a:r>
              <a:rPr lang="en-US" dirty="0"/>
              <a:t>Create Long-Term Value for Your Organization</a:t>
            </a:r>
          </a:p>
          <a:p>
            <a:r>
              <a:rPr lang="en-US" dirty="0"/>
              <a:t>Monitor, Measure, Analyze and Evaluate</a:t>
            </a:r>
          </a:p>
          <a:p>
            <a:pPr lvl="1"/>
            <a:r>
              <a:rPr lang="en-US" dirty="0"/>
              <a:t>Leading and Lagging Indicators </a:t>
            </a:r>
          </a:p>
          <a:p>
            <a:r>
              <a:rPr lang="en-US" dirty="0"/>
              <a:t>Root Cause Analysis and Corrective Action</a:t>
            </a:r>
          </a:p>
          <a:p>
            <a:r>
              <a:rPr lang="en-US" dirty="0"/>
              <a:t>Audits and Self-Assessments</a:t>
            </a:r>
          </a:p>
          <a:p>
            <a:pPr lvl="1"/>
            <a:r>
              <a:rPr lang="en-US" dirty="0"/>
              <a:t>Compliance and Management System Conformance</a:t>
            </a:r>
          </a:p>
          <a:p>
            <a:r>
              <a:rPr lang="en-US" dirty="0"/>
              <a:t>Advice and Reporting</a:t>
            </a:r>
          </a:p>
          <a:p>
            <a:pPr lvl="1"/>
            <a:r>
              <a:rPr lang="en-US" dirty="0"/>
              <a:t>Employee Initiated</a:t>
            </a:r>
          </a:p>
          <a:p>
            <a:pPr lvl="1"/>
            <a:r>
              <a:rPr lang="en-US" dirty="0"/>
              <a:t>Management Reviews</a:t>
            </a:r>
          </a:p>
          <a:p>
            <a:pPr lvl="1"/>
            <a:endParaRPr lang="en-US" dirty="0"/>
          </a:p>
        </p:txBody>
      </p:sp>
      <p:sp>
        <p:nvSpPr>
          <p:cNvPr id="5" name="Slide Number Placeholder 4">
            <a:extLst>
              <a:ext uri="{FF2B5EF4-FFF2-40B4-BE49-F238E27FC236}">
                <a16:creationId xmlns:a16="http://schemas.microsoft.com/office/drawing/2014/main" id="{23274D59-95F3-4D3E-8740-08649A4A01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6FFC2-5691-47A2-AAE0-4BBED47730D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C73EC12-3539-43B6-8DDD-5461640DC1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801100" y="1833404"/>
            <a:ext cx="1771650" cy="4297680"/>
          </a:xfrm>
          <a:prstGeom prst="rect">
            <a:avLst/>
          </a:prstGeom>
        </p:spPr>
      </p:pic>
    </p:spTree>
    <p:extLst>
      <p:ext uri="{BB962C8B-B14F-4D97-AF65-F5344CB8AC3E}">
        <p14:creationId xmlns:p14="http://schemas.microsoft.com/office/powerpoint/2010/main" val="23297394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E8922630-BA4E-4247-B551-C7866C2CAAFB}"/>
              </a:ext>
            </a:extLst>
          </p:cNvPr>
          <p:cNvSpPr>
            <a:spLocks noGrp="1"/>
          </p:cNvSpPr>
          <p:nvPr>
            <p:ph type="title"/>
          </p:nvPr>
        </p:nvSpPr>
        <p:spPr>
          <a:xfrm>
            <a:off x="3276601" y="565943"/>
            <a:ext cx="6324600" cy="1325563"/>
          </a:xfrm>
        </p:spPr>
        <p:txBody>
          <a:bodyPr/>
          <a:lstStyle/>
          <a:p>
            <a:r>
              <a:rPr lang="en-US" altLang="en-US" b="1" dirty="0"/>
              <a:t>Don’t Play Whack-a-Mole</a:t>
            </a:r>
          </a:p>
        </p:txBody>
      </p:sp>
      <p:pic>
        <p:nvPicPr>
          <p:cNvPr id="49155" name="Picture 4" descr="whack%20a%20mole">
            <a:extLst>
              <a:ext uri="{FF2B5EF4-FFF2-40B4-BE49-F238E27FC236}">
                <a16:creationId xmlns:a16="http://schemas.microsoft.com/office/drawing/2014/main" id="{57A9D876-AC08-4878-B818-EA6F5603A8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1" y="1847968"/>
            <a:ext cx="5934075" cy="378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Box 3">
            <a:extLst>
              <a:ext uri="{FF2B5EF4-FFF2-40B4-BE49-F238E27FC236}">
                <a16:creationId xmlns:a16="http://schemas.microsoft.com/office/drawing/2014/main" id="{6270E3E2-FE16-41ED-97B0-1999E5972F40}"/>
              </a:ext>
            </a:extLst>
          </p:cNvPr>
          <p:cNvSpPr txBox="1">
            <a:spLocks noChangeArrowheads="1"/>
          </p:cNvSpPr>
          <p:nvPr/>
        </p:nvSpPr>
        <p:spPr bwMode="auto">
          <a:xfrm>
            <a:off x="2438400" y="5629275"/>
            <a:ext cx="7696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You Will Never Win!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Have a prioritized, management system-based approach and stick with it.</a:t>
            </a:r>
          </a:p>
        </p:txBody>
      </p:sp>
      <p:sp>
        <p:nvSpPr>
          <p:cNvPr id="49157" name="Slide Number Placeholder 17">
            <a:extLst>
              <a:ext uri="{FF2B5EF4-FFF2-40B4-BE49-F238E27FC236}">
                <a16:creationId xmlns:a16="http://schemas.microsoft.com/office/drawing/2014/main" id="{A0D2B641-6E68-459C-8C51-05FCCE4D69A9}"/>
              </a:ext>
            </a:extLst>
          </p:cNvPr>
          <p:cNvSpPr txBox="1">
            <a:spLocks noGrp="1"/>
          </p:cNvSpPr>
          <p:nvPr/>
        </p:nvSpPr>
        <p:spPr bwMode="auto">
          <a:xfrm>
            <a:off x="9753600" y="6477001"/>
            <a:ext cx="762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7706F52-F751-4CFE-BD78-2BAC1787D5CC}" type="slidenum">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Slide Number Placeholder 2">
            <a:extLst>
              <a:ext uri="{FF2B5EF4-FFF2-40B4-BE49-F238E27FC236}">
                <a16:creationId xmlns:a16="http://schemas.microsoft.com/office/drawing/2014/main" id="{3BD54D90-F1BB-4397-8E46-3AB6551583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6FFC2-5691-47A2-AAE0-4BBED47730D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CBFAFE7-4C38-489A-A5D9-3D7C3A00C0FA}"/>
              </a:ext>
            </a:extLst>
          </p:cNvPr>
          <p:cNvSpPr txBox="1"/>
          <p:nvPr/>
        </p:nvSpPr>
        <p:spPr>
          <a:xfrm>
            <a:off x="95250" y="6611779"/>
            <a:ext cx="199285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File: CLM Ellingson 2022-04-28.ppt</a:t>
            </a:r>
          </a:p>
        </p:txBody>
      </p:sp>
    </p:spTree>
    <p:extLst>
      <p:ext uri="{BB962C8B-B14F-4D97-AF65-F5344CB8AC3E}">
        <p14:creationId xmlns:p14="http://schemas.microsoft.com/office/powerpoint/2010/main" val="83411382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CC0BB-7F97-4BD3-B5AF-1112B3677FE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96A5E16-B797-4153-86D4-8E793ABA3B90}"/>
              </a:ext>
            </a:extLst>
          </p:cNvPr>
          <p:cNvPicPr>
            <a:picLocks noGrp="1" noChangeAspect="1"/>
          </p:cNvPicPr>
          <p:nvPr>
            <p:ph idx="1"/>
          </p:nvPr>
        </p:nvPicPr>
        <p:blipFill>
          <a:blip r:embed="rId2"/>
          <a:stretch>
            <a:fillRect/>
          </a:stretch>
        </p:blipFill>
        <p:spPr>
          <a:xfrm>
            <a:off x="4504908" y="1834590"/>
            <a:ext cx="3013722" cy="3013722"/>
          </a:xfrm>
          <a:prstGeom prst="rect">
            <a:avLst/>
          </a:prstGeom>
        </p:spPr>
      </p:pic>
      <p:sp>
        <p:nvSpPr>
          <p:cNvPr id="4" name="Slide Number Placeholder 3">
            <a:extLst>
              <a:ext uri="{FF2B5EF4-FFF2-40B4-BE49-F238E27FC236}">
                <a16:creationId xmlns:a16="http://schemas.microsoft.com/office/drawing/2014/main" id="{1E0A911A-8179-44DD-AB90-EF15716001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6FFC2-5691-47A2-AAE0-4BBED47730D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E413471-816B-4463-BA75-C9D854E76B85}"/>
              </a:ext>
            </a:extLst>
          </p:cNvPr>
          <p:cNvSpPr txBox="1"/>
          <p:nvPr/>
        </p:nvSpPr>
        <p:spPr>
          <a:xfrm>
            <a:off x="3841991" y="4974588"/>
            <a:ext cx="4339555"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Stephen B. Ellingson,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(678)512-9688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Steve.Ellingson@VattenAssociates.com</a:t>
            </a:r>
          </a:p>
        </p:txBody>
      </p:sp>
    </p:spTree>
    <p:extLst>
      <p:ext uri="{BB962C8B-B14F-4D97-AF65-F5344CB8AC3E}">
        <p14:creationId xmlns:p14="http://schemas.microsoft.com/office/powerpoint/2010/main" val="25462905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p:txBody>
          <a:bodyPr/>
          <a:lstStyle/>
          <a:p>
            <a:r>
              <a:rPr lang="en-US" dirty="0"/>
              <a:t> Mini-Workshop Session #2	</a:t>
            </a:r>
            <a:endParaRPr lang="en-US" dirty="0">
              <a:solidFill>
                <a:schemeClr val="accent1"/>
              </a:solidFill>
            </a:endParaRPr>
          </a:p>
        </p:txBody>
      </p:sp>
      <p:sp>
        <p:nvSpPr>
          <p:cNvPr id="8" name="Text Placeholder 7"/>
          <p:cNvSpPr>
            <a:spLocks noGrp="1"/>
          </p:cNvSpPr>
          <p:nvPr>
            <p:ph type="body" sz="quarter" idx="13"/>
          </p:nvPr>
        </p:nvSpPr>
        <p:spPr>
          <a:xfrm>
            <a:off x="1066800" y="1598141"/>
            <a:ext cx="10058400" cy="4004169"/>
          </a:xfrm>
        </p:spPr>
        <p:txBody>
          <a:bodyPr/>
          <a:lstStyle/>
          <a:p>
            <a:r>
              <a:rPr lang="en-US" sz="2800" dirty="0"/>
              <a:t>How Might </a:t>
            </a:r>
            <a:r>
              <a:rPr lang="en-US" sz="2800"/>
              <a:t>You Develop </a:t>
            </a:r>
            <a:r>
              <a:rPr lang="en-US" sz="2800" dirty="0"/>
              <a:t>or Evaluate a Chemical Screening System at Your Facility Within a 7-Element Risk Management System Framework?</a:t>
            </a:r>
          </a:p>
          <a:p>
            <a:pPr lvl="1"/>
            <a:r>
              <a:rPr lang="en-US" sz="2200" b="1" dirty="0"/>
              <a:t>Are there similarities between the risk management frameworks at your facility and the 7-Element System?  If so, briefly describe.</a:t>
            </a:r>
          </a:p>
          <a:p>
            <a:pPr lvl="1"/>
            <a:r>
              <a:rPr lang="en-US" sz="2200" b="1" dirty="0"/>
              <a:t>Do you see commonalities between the 7-Element System and other well-known systems such as the Deming Cycle or ISO 9001/14001?</a:t>
            </a:r>
          </a:p>
          <a:p>
            <a:pPr lvl="1"/>
            <a:r>
              <a:rPr lang="en-US" sz="2200" b="1" dirty="0"/>
              <a:t>Which elements of the 7-Element System could you see adopting at your facility?  Briefly describe why.</a:t>
            </a:r>
          </a:p>
          <a:p>
            <a:pPr lvl="1"/>
            <a:r>
              <a:rPr lang="en-US" sz="2200" b="1" dirty="0"/>
              <a:t>Which elements of the 7-Element System do you believe might not fit at your facility?  Briefly describe why.</a:t>
            </a:r>
            <a:endParaRPr lang="en-US" b="1" dirty="0"/>
          </a:p>
          <a:p>
            <a:pPr lvl="1"/>
            <a:endParaRPr lang="en-US" sz="1400" b="1" dirty="0"/>
          </a:p>
        </p:txBody>
      </p:sp>
    </p:spTree>
    <p:extLst>
      <p:ext uri="{BB962C8B-B14F-4D97-AF65-F5344CB8AC3E}">
        <p14:creationId xmlns:p14="http://schemas.microsoft.com/office/powerpoint/2010/main" val="14864711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867178" y="1749286"/>
            <a:ext cx="10457644" cy="1679713"/>
          </a:xfrm>
        </p:spPr>
        <p:txBody>
          <a:bodyPr/>
          <a:lstStyle/>
          <a:p>
            <a:r>
              <a:rPr lang="en-US" dirty="0">
                <a:solidFill>
                  <a:schemeClr val="accent1"/>
                </a:solidFill>
              </a:rPr>
              <a:t>Part III:</a:t>
            </a:r>
          </a:p>
          <a:p>
            <a:r>
              <a:rPr lang="en-US" dirty="0">
                <a:solidFill>
                  <a:schemeClr val="accent1"/>
                </a:solidFill>
              </a:rPr>
              <a:t>ESG, Compliance &amp; Enforcement Considerations</a:t>
            </a:r>
          </a:p>
          <a:p>
            <a:pPr algn="r"/>
            <a:r>
              <a:rPr lang="en-US" sz="2000" dirty="0"/>
              <a:t>Daniel J. Brown</a:t>
            </a:r>
          </a:p>
          <a:p>
            <a:endParaRPr lang="en-US" dirty="0">
              <a:solidFill>
                <a:schemeClr val="accent1"/>
              </a:solidFill>
            </a:endParaRPr>
          </a:p>
        </p:txBody>
      </p:sp>
      <p:sp>
        <p:nvSpPr>
          <p:cNvPr id="8" name="Text Placeholder 7"/>
          <p:cNvSpPr>
            <a:spLocks noGrp="1"/>
          </p:cNvSpPr>
          <p:nvPr>
            <p:ph type="body" sz="quarter" idx="13"/>
          </p:nvPr>
        </p:nvSpPr>
        <p:spPr>
          <a:xfrm>
            <a:off x="867178" y="3077155"/>
            <a:ext cx="10457644" cy="2525155"/>
          </a:xfrm>
        </p:spPr>
        <p:txBody>
          <a:bodyPr/>
          <a:lstStyle/>
          <a:p>
            <a:pPr marL="0" indent="0" algn="ctr">
              <a:buNone/>
            </a:pPr>
            <a:endParaRPr lang="en-US" sz="1800" dirty="0"/>
          </a:p>
          <a:p>
            <a:pPr marL="457200" lvl="1" indent="0">
              <a:buNone/>
            </a:pPr>
            <a:endParaRPr lang="en-US" dirty="0"/>
          </a:p>
        </p:txBody>
      </p:sp>
    </p:spTree>
    <p:extLst>
      <p:ext uri="{BB962C8B-B14F-4D97-AF65-F5344CB8AC3E}">
        <p14:creationId xmlns:p14="http://schemas.microsoft.com/office/powerpoint/2010/main" val="37606267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t="-9000" b="-9000"/>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p:txBody>
          <a:bodyPr/>
          <a:lstStyle/>
          <a:p>
            <a:r>
              <a:rPr lang="en-US" dirty="0">
                <a:solidFill>
                  <a:schemeClr val="accent1"/>
                </a:solidFill>
              </a:rPr>
              <a:t>ESG Considerations</a:t>
            </a:r>
            <a:endParaRPr lang="en-US" dirty="0"/>
          </a:p>
        </p:txBody>
      </p:sp>
      <p:sp>
        <p:nvSpPr>
          <p:cNvPr id="8" name="Text Placeholder 7"/>
          <p:cNvSpPr>
            <a:spLocks noGrp="1"/>
          </p:cNvSpPr>
          <p:nvPr>
            <p:ph type="body" sz="quarter" idx="13"/>
          </p:nvPr>
        </p:nvSpPr>
        <p:spPr>
          <a:xfrm>
            <a:off x="867178" y="1516577"/>
            <a:ext cx="10457644" cy="3824845"/>
          </a:xfrm>
        </p:spPr>
        <p:txBody>
          <a:bodyPr/>
          <a:lstStyle/>
          <a:p>
            <a:r>
              <a:rPr lang="en-US" sz="2800" b="1" dirty="0">
                <a:latin typeface="Antenna Regular"/>
              </a:rPr>
              <a:t>ESG – Environment, Social, Governance</a:t>
            </a:r>
            <a:endParaRPr lang="en-US" sz="2400" b="1" dirty="0">
              <a:latin typeface="Antenna Regular"/>
            </a:endParaRPr>
          </a:p>
          <a:p>
            <a:r>
              <a:rPr lang="en-US" sz="2800" dirty="0">
                <a:latin typeface="Antenna Regular"/>
              </a:rPr>
              <a:t>Corporate or Facility ESG Goals May Include:</a:t>
            </a:r>
          </a:p>
          <a:p>
            <a:pPr lvl="1"/>
            <a:r>
              <a:rPr lang="en-US" sz="2400" b="1" dirty="0">
                <a:latin typeface="Antenna Regular"/>
              </a:rPr>
              <a:t>Limits on Use of Materials &amp; Substances Containing Volatile Organic Carbons (VOCs)</a:t>
            </a:r>
          </a:p>
          <a:p>
            <a:pPr lvl="1"/>
            <a:r>
              <a:rPr lang="en-US" sz="2400" b="1" dirty="0">
                <a:latin typeface="Antenna Regular"/>
              </a:rPr>
              <a:t>Limits or Prohibitions on Use of Persistent &amp; Bio-accumulative Substances</a:t>
            </a:r>
          </a:p>
          <a:p>
            <a:pPr lvl="1"/>
            <a:r>
              <a:rPr lang="en-US" sz="2400" b="1" dirty="0">
                <a:latin typeface="Antenna Regular"/>
              </a:rPr>
              <a:t>Limits or Prohibitions on Extremely Hazardous Substances</a:t>
            </a:r>
          </a:p>
          <a:p>
            <a:r>
              <a:rPr lang="en-US" sz="2800" dirty="0">
                <a:latin typeface="Antenna Regular"/>
              </a:rPr>
              <a:t>Chemical Screening Program Can Be a Key Tool in Ensuring That Such Goals Are Met</a:t>
            </a:r>
            <a:endParaRPr lang="en-US" sz="2800" b="1" dirty="0">
              <a:latin typeface="Antenna Regular"/>
            </a:endParaRPr>
          </a:p>
          <a:p>
            <a:pPr marL="0" indent="0">
              <a:buNone/>
            </a:pPr>
            <a:endParaRPr lang="en-US" sz="2600" dirty="0">
              <a:latin typeface="Antenna Regular"/>
            </a:endParaRPr>
          </a:p>
        </p:txBody>
      </p:sp>
    </p:spTree>
    <p:extLst>
      <p:ext uri="{BB962C8B-B14F-4D97-AF65-F5344CB8AC3E}">
        <p14:creationId xmlns:p14="http://schemas.microsoft.com/office/powerpoint/2010/main" val="29257250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p:txBody>
          <a:bodyPr/>
          <a:lstStyle/>
          <a:p>
            <a:r>
              <a:rPr lang="en-US" dirty="0"/>
              <a:t>Compliance &amp; Enforcement</a:t>
            </a:r>
            <a:endParaRPr lang="en-US" dirty="0">
              <a:solidFill>
                <a:schemeClr val="accent1"/>
              </a:solidFill>
            </a:endParaRPr>
          </a:p>
        </p:txBody>
      </p:sp>
      <p:sp>
        <p:nvSpPr>
          <p:cNvPr id="8" name="Text Placeholder 7"/>
          <p:cNvSpPr>
            <a:spLocks noGrp="1"/>
          </p:cNvSpPr>
          <p:nvPr>
            <p:ph type="body" sz="quarter" idx="13"/>
          </p:nvPr>
        </p:nvSpPr>
        <p:spPr>
          <a:xfrm>
            <a:off x="1066800" y="1516577"/>
            <a:ext cx="10058400" cy="3824845"/>
          </a:xfrm>
        </p:spPr>
        <p:txBody>
          <a:bodyPr/>
          <a:lstStyle/>
          <a:p>
            <a:r>
              <a:rPr lang="en-US" sz="2800" dirty="0"/>
              <a:t>Example: Audit of EMS reveals some nonconformance with facility’s Chemical Screening Program.  This nonconformance has resulted in noncompliance with TRI reporting requirements.  Failure to report for several chemicals that have been otherwise used at levels exceeding applicable thresholds.</a:t>
            </a:r>
            <a:endParaRPr lang="en-US" sz="2800" b="1" dirty="0"/>
          </a:p>
          <a:p>
            <a:r>
              <a:rPr lang="en-US" sz="2800" b="1" dirty="0"/>
              <a:t>Options:</a:t>
            </a:r>
          </a:p>
          <a:p>
            <a:pPr lvl="1"/>
            <a:r>
              <a:rPr lang="en-US" sz="2200" b="1" dirty="0"/>
              <a:t>Do nothing</a:t>
            </a:r>
          </a:p>
          <a:p>
            <a:pPr lvl="1"/>
            <a:r>
              <a:rPr lang="en-US" sz="2200" b="1" dirty="0"/>
              <a:t>Prepare and submit reports</a:t>
            </a:r>
          </a:p>
          <a:p>
            <a:pPr lvl="1"/>
            <a:r>
              <a:rPr lang="en-US" sz="2200" b="1" dirty="0"/>
              <a:t>Voluntary disclosure to EPA</a:t>
            </a:r>
          </a:p>
          <a:p>
            <a:pPr lvl="1"/>
            <a:endParaRPr lang="en-US" sz="1000" b="1" dirty="0"/>
          </a:p>
          <a:p>
            <a:pPr lvl="1"/>
            <a:endParaRPr lang="en-US" sz="2200" b="1" dirty="0"/>
          </a:p>
          <a:p>
            <a:pPr lvl="1"/>
            <a:endParaRPr lang="en-US" sz="2200" b="1" dirty="0"/>
          </a:p>
          <a:p>
            <a:pPr lvl="1"/>
            <a:endParaRPr lang="en-US" sz="2200" b="1" dirty="0"/>
          </a:p>
        </p:txBody>
      </p:sp>
    </p:spTree>
    <p:extLst>
      <p:ext uri="{BB962C8B-B14F-4D97-AF65-F5344CB8AC3E}">
        <p14:creationId xmlns:p14="http://schemas.microsoft.com/office/powerpoint/2010/main" val="30224225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p:txBody>
          <a:bodyPr/>
          <a:lstStyle/>
          <a:p>
            <a:r>
              <a:rPr lang="en-US" dirty="0"/>
              <a:t>Compliance &amp; Enforcement – Voluntary Disclosure</a:t>
            </a:r>
            <a:endParaRPr lang="en-US" dirty="0">
              <a:solidFill>
                <a:schemeClr val="accent1"/>
              </a:solidFill>
            </a:endParaRPr>
          </a:p>
        </p:txBody>
      </p:sp>
      <p:sp>
        <p:nvSpPr>
          <p:cNvPr id="8" name="Text Placeholder 7"/>
          <p:cNvSpPr>
            <a:spLocks noGrp="1"/>
          </p:cNvSpPr>
          <p:nvPr>
            <p:ph type="body" sz="quarter" idx="13"/>
          </p:nvPr>
        </p:nvSpPr>
        <p:spPr>
          <a:xfrm>
            <a:off x="1066800" y="1516577"/>
            <a:ext cx="10058400" cy="3824845"/>
          </a:xfrm>
        </p:spPr>
        <p:txBody>
          <a:bodyPr/>
          <a:lstStyle/>
          <a:p>
            <a:r>
              <a:rPr lang="en-US" sz="2800" dirty="0"/>
              <a:t>EPA Self-audit Policy</a:t>
            </a:r>
          </a:p>
          <a:p>
            <a:pPr lvl="1"/>
            <a:r>
              <a:rPr lang="en-US" sz="2200" b="1" dirty="0"/>
              <a:t>Up to 100% reduction in the gravity-based component of a penalty if certain criteria are met</a:t>
            </a:r>
          </a:p>
          <a:p>
            <a:r>
              <a:rPr lang="en-US" sz="2800" b="1" dirty="0"/>
              <a:t>Key </a:t>
            </a:r>
            <a:r>
              <a:rPr lang="en-US" sz="2800" dirty="0"/>
              <a:t>C</a:t>
            </a:r>
            <a:r>
              <a:rPr lang="en-US" sz="2800" b="1" dirty="0"/>
              <a:t>riteria</a:t>
            </a:r>
          </a:p>
          <a:p>
            <a:pPr lvl="1"/>
            <a:r>
              <a:rPr lang="en-US" sz="2200" b="1" dirty="0"/>
              <a:t>Disclosure must be voluntary</a:t>
            </a:r>
          </a:p>
          <a:p>
            <a:pPr lvl="1"/>
            <a:r>
              <a:rPr lang="en-US" sz="2200" b="1" dirty="0"/>
              <a:t>Timely disclosure – 21 days</a:t>
            </a:r>
          </a:p>
          <a:p>
            <a:pPr lvl="1"/>
            <a:r>
              <a:rPr lang="en-US" sz="2200" b="1" dirty="0"/>
              <a:t>No similar violations within previous 3 years</a:t>
            </a:r>
          </a:p>
          <a:p>
            <a:r>
              <a:rPr lang="en-US" sz="2800" dirty="0"/>
              <a:t>Even if Self-audit Policy Criteria Cannot Be Met, Limited Relief Available Under Program-specific Penalty Policies </a:t>
            </a:r>
            <a:endParaRPr lang="en-US" sz="2800" b="1" dirty="0"/>
          </a:p>
          <a:p>
            <a:endParaRPr lang="en-US" sz="2800" b="1" dirty="0"/>
          </a:p>
          <a:p>
            <a:pPr lvl="1"/>
            <a:endParaRPr lang="en-US" sz="1000" b="1" dirty="0"/>
          </a:p>
          <a:p>
            <a:pPr lvl="1"/>
            <a:endParaRPr lang="en-US" sz="2200" b="1" dirty="0"/>
          </a:p>
          <a:p>
            <a:pPr lvl="1"/>
            <a:endParaRPr lang="en-US" sz="2200" b="1" dirty="0"/>
          </a:p>
          <a:p>
            <a:pPr lvl="1"/>
            <a:endParaRPr lang="en-US" sz="2200" b="1" dirty="0"/>
          </a:p>
        </p:txBody>
      </p:sp>
    </p:spTree>
    <p:extLst>
      <p:ext uri="{BB962C8B-B14F-4D97-AF65-F5344CB8AC3E}">
        <p14:creationId xmlns:p14="http://schemas.microsoft.com/office/powerpoint/2010/main" val="42020277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867178" y="1749286"/>
            <a:ext cx="10457644" cy="1679713"/>
          </a:xfrm>
        </p:spPr>
        <p:txBody>
          <a:bodyPr/>
          <a:lstStyle/>
          <a:p>
            <a:r>
              <a:rPr lang="en-US" dirty="0">
                <a:solidFill>
                  <a:schemeClr val="accent1"/>
                </a:solidFill>
              </a:rPr>
              <a:t>Final Workshop and Q&amp;A:</a:t>
            </a:r>
          </a:p>
          <a:p>
            <a:r>
              <a:rPr lang="en-US" dirty="0">
                <a:solidFill>
                  <a:schemeClr val="accent1"/>
                </a:solidFill>
              </a:rPr>
              <a:t>Application to a Hypothetical Facility</a:t>
            </a:r>
          </a:p>
          <a:p>
            <a:pPr algn="r"/>
            <a:endParaRPr lang="en-US" sz="2000" dirty="0"/>
          </a:p>
          <a:p>
            <a:endParaRPr lang="en-US" dirty="0">
              <a:solidFill>
                <a:schemeClr val="accent1"/>
              </a:solidFill>
            </a:endParaRPr>
          </a:p>
        </p:txBody>
      </p:sp>
      <p:sp>
        <p:nvSpPr>
          <p:cNvPr id="8" name="Text Placeholder 7"/>
          <p:cNvSpPr>
            <a:spLocks noGrp="1"/>
          </p:cNvSpPr>
          <p:nvPr>
            <p:ph type="body" sz="quarter" idx="13"/>
          </p:nvPr>
        </p:nvSpPr>
        <p:spPr>
          <a:xfrm>
            <a:off x="867178" y="3077155"/>
            <a:ext cx="10457644" cy="2525155"/>
          </a:xfrm>
        </p:spPr>
        <p:txBody>
          <a:bodyPr/>
          <a:lstStyle/>
          <a:p>
            <a:pPr marL="0" indent="0" algn="ctr">
              <a:buNone/>
            </a:pPr>
            <a:endParaRPr lang="en-US" sz="1800" dirty="0"/>
          </a:p>
          <a:p>
            <a:pPr marL="457200" lvl="1" indent="0">
              <a:buNone/>
            </a:pPr>
            <a:endParaRPr lang="en-US" dirty="0"/>
          </a:p>
        </p:txBody>
      </p:sp>
    </p:spTree>
    <p:extLst>
      <p:ext uri="{BB962C8B-B14F-4D97-AF65-F5344CB8AC3E}">
        <p14:creationId xmlns:p14="http://schemas.microsoft.com/office/powerpoint/2010/main" val="17579730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933081" y="603845"/>
            <a:ext cx="10457644" cy="909437"/>
          </a:xfrm>
        </p:spPr>
        <p:txBody>
          <a:bodyPr/>
          <a:lstStyle/>
          <a:p>
            <a:r>
              <a:rPr lang="en-US"/>
              <a:t>Final Workshop </a:t>
            </a:r>
            <a:endParaRPr lang="en-US" dirty="0">
              <a:solidFill>
                <a:schemeClr val="accent1"/>
              </a:solidFill>
            </a:endParaRPr>
          </a:p>
        </p:txBody>
      </p:sp>
      <p:sp>
        <p:nvSpPr>
          <p:cNvPr id="8" name="Text Placeholder 7"/>
          <p:cNvSpPr>
            <a:spLocks noGrp="1"/>
          </p:cNvSpPr>
          <p:nvPr>
            <p:ph type="body" sz="quarter" idx="13"/>
          </p:nvPr>
        </p:nvSpPr>
        <p:spPr>
          <a:xfrm>
            <a:off x="1132703" y="1513282"/>
            <a:ext cx="10058400" cy="3978875"/>
          </a:xfrm>
        </p:spPr>
        <p:txBody>
          <a:bodyPr/>
          <a:lstStyle/>
          <a:p>
            <a:r>
              <a:rPr lang="en-US" sz="2800" dirty="0"/>
              <a:t>Substitution of new coatings agent at a coatings facility.  Facility is covered by synthetic minor operating permit that contains limits and monitoring requirements for total VOC consumption.</a:t>
            </a:r>
          </a:p>
          <a:p>
            <a:r>
              <a:rPr lang="en-US" sz="2800" b="1" dirty="0"/>
              <a:t>Facility has chemical screening program in place.  Substitution of coatings agent, and its implications, are considered as part of facility’s chemical screening program – see Handouts</a:t>
            </a:r>
            <a:r>
              <a:rPr lang="en-US" sz="2200" b="1" dirty="0"/>
              <a:t>  </a:t>
            </a:r>
          </a:p>
          <a:p>
            <a:r>
              <a:rPr lang="en-US" sz="2800" dirty="0"/>
              <a:t>If there’s any noncompliance with permit limits, voluntary disclosure may not be a viable option. </a:t>
            </a:r>
            <a:endParaRPr lang="en-US" sz="2800" b="1" dirty="0"/>
          </a:p>
          <a:p>
            <a:pPr lvl="1"/>
            <a:endParaRPr lang="en-US" sz="2200" b="1" dirty="0"/>
          </a:p>
          <a:p>
            <a:pPr lvl="1"/>
            <a:endParaRPr lang="en-US" sz="2200" b="1" dirty="0"/>
          </a:p>
          <a:p>
            <a:pPr lvl="1"/>
            <a:endParaRPr lang="en-US" sz="2200" b="1" dirty="0"/>
          </a:p>
        </p:txBody>
      </p:sp>
    </p:spTree>
    <p:extLst>
      <p:ext uri="{BB962C8B-B14F-4D97-AF65-F5344CB8AC3E}">
        <p14:creationId xmlns:p14="http://schemas.microsoft.com/office/powerpoint/2010/main" val="2340999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en-US"/>
              <a:t>Table of</a:t>
            </a:r>
            <a:br>
              <a:rPr lang="en-US"/>
            </a:br>
            <a:r>
              <a:rPr lang="en-US"/>
              <a:t>Contents</a:t>
            </a:r>
          </a:p>
        </p:txBody>
      </p:sp>
      <p:sp>
        <p:nvSpPr>
          <p:cNvPr id="13" name="Text Placeholder 12"/>
          <p:cNvSpPr>
            <a:spLocks noGrp="1"/>
          </p:cNvSpPr>
          <p:nvPr>
            <p:ph type="body" sz="quarter" idx="12"/>
          </p:nvPr>
        </p:nvSpPr>
        <p:spPr>
          <a:xfrm>
            <a:off x="7212166" y="961466"/>
            <a:ext cx="4370233" cy="461493"/>
          </a:xfrm>
        </p:spPr>
        <p:txBody>
          <a:bodyPr/>
          <a:lstStyle/>
          <a:p>
            <a:r>
              <a:rPr lang="en-US" dirty="0"/>
              <a:t>Part I</a:t>
            </a:r>
          </a:p>
        </p:txBody>
      </p:sp>
      <p:sp>
        <p:nvSpPr>
          <p:cNvPr id="14" name="Text Placeholder 13"/>
          <p:cNvSpPr>
            <a:spLocks noGrp="1"/>
          </p:cNvSpPr>
          <p:nvPr>
            <p:ph type="body" sz="quarter" idx="13"/>
          </p:nvPr>
        </p:nvSpPr>
        <p:spPr>
          <a:xfrm>
            <a:off x="7212160" y="1354221"/>
            <a:ext cx="4370233" cy="489713"/>
          </a:xfrm>
        </p:spPr>
        <p:txBody>
          <a:bodyPr/>
          <a:lstStyle/>
          <a:p>
            <a:r>
              <a:rPr lang="en-US" sz="1800" b="1" dirty="0"/>
              <a:t>Chemical Screening Programs – Introduction and Basics – Daniel J. Brown</a:t>
            </a:r>
            <a:endParaRPr lang="en-US" dirty="0"/>
          </a:p>
        </p:txBody>
      </p:sp>
      <p:sp>
        <p:nvSpPr>
          <p:cNvPr id="15" name="Text Placeholder 14"/>
          <p:cNvSpPr>
            <a:spLocks noGrp="1"/>
          </p:cNvSpPr>
          <p:nvPr>
            <p:ph type="body" sz="quarter" idx="14"/>
          </p:nvPr>
        </p:nvSpPr>
        <p:spPr>
          <a:xfrm>
            <a:off x="7212166" y="2046916"/>
            <a:ext cx="4370233" cy="461493"/>
          </a:xfrm>
        </p:spPr>
        <p:txBody>
          <a:bodyPr/>
          <a:lstStyle/>
          <a:p>
            <a:r>
              <a:rPr lang="en-US" dirty="0"/>
              <a:t>Part II</a:t>
            </a:r>
          </a:p>
        </p:txBody>
      </p:sp>
      <p:sp>
        <p:nvSpPr>
          <p:cNvPr id="16" name="Text Placeholder 15"/>
          <p:cNvSpPr>
            <a:spLocks noGrp="1"/>
          </p:cNvSpPr>
          <p:nvPr>
            <p:ph type="body" sz="quarter" idx="15"/>
          </p:nvPr>
        </p:nvSpPr>
        <p:spPr>
          <a:xfrm>
            <a:off x="7212160" y="2402800"/>
            <a:ext cx="4370233" cy="827874"/>
          </a:xfrm>
        </p:spPr>
        <p:txBody>
          <a:bodyPr/>
          <a:lstStyle/>
          <a:p>
            <a:r>
              <a:rPr lang="en-US" sz="1800" b="1" dirty="0"/>
              <a:t>Risk Assessment Tools for a Regulatory Environment – Stephen B. Ellingson, Ph.D. </a:t>
            </a:r>
            <a:r>
              <a:rPr lang="en-US" sz="1800" b="1" dirty="0" err="1"/>
              <a:t>Vatten</a:t>
            </a:r>
            <a:r>
              <a:rPr lang="en-US" sz="1800" b="1" dirty="0"/>
              <a:t> Associates</a:t>
            </a:r>
          </a:p>
        </p:txBody>
      </p:sp>
      <p:sp>
        <p:nvSpPr>
          <p:cNvPr id="17" name="Text Placeholder 16"/>
          <p:cNvSpPr>
            <a:spLocks noGrp="1"/>
          </p:cNvSpPr>
          <p:nvPr>
            <p:ph type="body" sz="quarter" idx="16"/>
          </p:nvPr>
        </p:nvSpPr>
        <p:spPr>
          <a:xfrm>
            <a:off x="7212164" y="3312069"/>
            <a:ext cx="4370233" cy="461493"/>
          </a:xfrm>
        </p:spPr>
        <p:txBody>
          <a:bodyPr/>
          <a:lstStyle/>
          <a:p>
            <a:r>
              <a:rPr lang="en-US" dirty="0"/>
              <a:t>Part III</a:t>
            </a:r>
          </a:p>
        </p:txBody>
      </p:sp>
      <p:sp>
        <p:nvSpPr>
          <p:cNvPr id="18" name="Text Placeholder 17"/>
          <p:cNvSpPr>
            <a:spLocks noGrp="1"/>
          </p:cNvSpPr>
          <p:nvPr>
            <p:ph type="body" sz="quarter" idx="17"/>
          </p:nvPr>
        </p:nvSpPr>
        <p:spPr>
          <a:xfrm>
            <a:off x="7212160" y="3675254"/>
            <a:ext cx="4370233" cy="489713"/>
          </a:xfrm>
        </p:spPr>
        <p:txBody>
          <a:bodyPr/>
          <a:lstStyle/>
          <a:p>
            <a:r>
              <a:rPr lang="en-US" sz="1800" b="1" dirty="0"/>
              <a:t>ESG, Compliance &amp; Enforcement Considerations – Daniel J. Brown</a:t>
            </a:r>
          </a:p>
          <a:p>
            <a:endParaRPr lang="en-US" dirty="0"/>
          </a:p>
        </p:txBody>
      </p:sp>
      <p:sp>
        <p:nvSpPr>
          <p:cNvPr id="19" name="Text Placeholder 18"/>
          <p:cNvSpPr>
            <a:spLocks noGrp="1"/>
          </p:cNvSpPr>
          <p:nvPr>
            <p:ph type="body" sz="quarter" idx="18"/>
          </p:nvPr>
        </p:nvSpPr>
        <p:spPr>
          <a:xfrm>
            <a:off x="7212158" y="4313377"/>
            <a:ext cx="4370233" cy="482783"/>
          </a:xfrm>
        </p:spPr>
        <p:txBody>
          <a:bodyPr/>
          <a:lstStyle/>
          <a:p>
            <a:r>
              <a:rPr lang="en-US" dirty="0"/>
              <a:t>Final Workshop and Q&amp;A</a:t>
            </a:r>
          </a:p>
        </p:txBody>
      </p:sp>
      <p:sp>
        <p:nvSpPr>
          <p:cNvPr id="20" name="Text Placeholder 19"/>
          <p:cNvSpPr>
            <a:spLocks noGrp="1"/>
          </p:cNvSpPr>
          <p:nvPr>
            <p:ph type="body" sz="quarter" idx="19"/>
          </p:nvPr>
        </p:nvSpPr>
        <p:spPr>
          <a:xfrm>
            <a:off x="7212158" y="4688240"/>
            <a:ext cx="4370233" cy="559430"/>
          </a:xfrm>
        </p:spPr>
        <p:txBody>
          <a:bodyPr/>
          <a:lstStyle/>
          <a:p>
            <a:r>
              <a:rPr lang="en-US" sz="1800" b="1" dirty="0"/>
              <a:t>Application to a Hypothetical Facility</a:t>
            </a:r>
          </a:p>
        </p:txBody>
      </p:sp>
    </p:spTree>
    <p:extLst>
      <p:ext uri="{BB962C8B-B14F-4D97-AF65-F5344CB8AC3E}">
        <p14:creationId xmlns:p14="http://schemas.microsoft.com/office/powerpoint/2010/main" val="30699255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l="10000" r="-10000"/>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(404) 850-1111</a:t>
            </a:r>
          </a:p>
        </p:txBody>
      </p:sp>
      <p:sp>
        <p:nvSpPr>
          <p:cNvPr id="3" name="Text Placeholder 2"/>
          <p:cNvSpPr>
            <a:spLocks noGrp="1"/>
          </p:cNvSpPr>
          <p:nvPr>
            <p:ph type="body" sz="quarter" idx="17"/>
          </p:nvPr>
        </p:nvSpPr>
        <p:spPr/>
        <p:txBody>
          <a:bodyPr/>
          <a:lstStyle/>
          <a:p>
            <a:r>
              <a:rPr lang="en-US" dirty="0"/>
              <a:t>dan@djbrownlaw.com</a:t>
            </a:r>
          </a:p>
        </p:txBody>
      </p:sp>
      <p:sp>
        <p:nvSpPr>
          <p:cNvPr id="4" name="Text Placeholder 3"/>
          <p:cNvSpPr>
            <a:spLocks noGrp="1"/>
          </p:cNvSpPr>
          <p:nvPr>
            <p:ph type="body" sz="quarter" idx="18"/>
          </p:nvPr>
        </p:nvSpPr>
        <p:spPr/>
        <p:txBody>
          <a:bodyPr/>
          <a:lstStyle/>
          <a:p>
            <a:r>
              <a:rPr lang="en-US" dirty="0"/>
              <a:t>https://djbrownlaw.com</a:t>
            </a:r>
          </a:p>
        </p:txBody>
      </p:sp>
      <p:sp>
        <p:nvSpPr>
          <p:cNvPr id="5" name="Text Placeholder 4"/>
          <p:cNvSpPr>
            <a:spLocks noGrp="1"/>
          </p:cNvSpPr>
          <p:nvPr>
            <p:ph type="body" sz="quarter" idx="19"/>
          </p:nvPr>
        </p:nvSpPr>
        <p:spPr>
          <a:xfrm>
            <a:off x="1029305" y="2860606"/>
            <a:ext cx="4495731" cy="407380"/>
          </a:xfrm>
        </p:spPr>
        <p:txBody>
          <a:bodyPr/>
          <a:lstStyle/>
          <a:p>
            <a:r>
              <a:rPr lang="en-US" b="1" dirty="0"/>
              <a:t>Contact Information</a:t>
            </a:r>
          </a:p>
        </p:txBody>
      </p:sp>
      <p:sp>
        <p:nvSpPr>
          <p:cNvPr id="16" name="Text Placeholder 15"/>
          <p:cNvSpPr>
            <a:spLocks noGrp="1"/>
          </p:cNvSpPr>
          <p:nvPr>
            <p:ph type="body" sz="quarter" idx="20"/>
          </p:nvPr>
        </p:nvSpPr>
        <p:spPr>
          <a:xfrm>
            <a:off x="1029305" y="3429000"/>
            <a:ext cx="4495732" cy="960119"/>
          </a:xfrm>
        </p:spPr>
        <p:txBody>
          <a:bodyPr/>
          <a:lstStyle/>
          <a:p>
            <a:r>
              <a:rPr lang="en-US" dirty="0"/>
              <a:t>Mailing Address:</a:t>
            </a:r>
          </a:p>
          <a:p>
            <a:r>
              <a:rPr lang="en-US" dirty="0"/>
              <a:t>4062 Peachtree Rd.,</a:t>
            </a:r>
            <a:br>
              <a:rPr lang="en-US" dirty="0"/>
            </a:br>
            <a:r>
              <a:rPr lang="en-US" dirty="0"/>
              <a:t>Suite A #304</a:t>
            </a:r>
            <a:br>
              <a:rPr lang="en-US" dirty="0"/>
            </a:br>
            <a:r>
              <a:rPr lang="en-US" dirty="0"/>
              <a:t>Atlanta Georgia 30319</a:t>
            </a:r>
          </a:p>
        </p:txBody>
      </p:sp>
    </p:spTree>
    <p:extLst>
      <p:ext uri="{BB962C8B-B14F-4D97-AF65-F5344CB8AC3E}">
        <p14:creationId xmlns:p14="http://schemas.microsoft.com/office/powerpoint/2010/main" val="4043415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867178" y="1749286"/>
            <a:ext cx="10457644" cy="1679713"/>
          </a:xfrm>
        </p:spPr>
        <p:txBody>
          <a:bodyPr/>
          <a:lstStyle/>
          <a:p>
            <a:r>
              <a:rPr lang="en-US" dirty="0">
                <a:solidFill>
                  <a:schemeClr val="accent1"/>
                </a:solidFill>
              </a:rPr>
              <a:t>Part I:</a:t>
            </a:r>
          </a:p>
          <a:p>
            <a:r>
              <a:rPr lang="en-US" dirty="0">
                <a:solidFill>
                  <a:schemeClr val="accent1"/>
                </a:solidFill>
              </a:rPr>
              <a:t>Chemical Screening Programs – Introduction &amp; Basics</a:t>
            </a:r>
          </a:p>
          <a:p>
            <a:pPr algn="r"/>
            <a:r>
              <a:rPr lang="en-US" sz="2000" dirty="0"/>
              <a:t>Daniel J. Brown</a:t>
            </a:r>
          </a:p>
          <a:p>
            <a:endParaRPr lang="en-US" dirty="0">
              <a:solidFill>
                <a:schemeClr val="accent1"/>
              </a:solidFill>
            </a:endParaRPr>
          </a:p>
        </p:txBody>
      </p:sp>
      <p:sp>
        <p:nvSpPr>
          <p:cNvPr id="8" name="Text Placeholder 7"/>
          <p:cNvSpPr>
            <a:spLocks noGrp="1"/>
          </p:cNvSpPr>
          <p:nvPr>
            <p:ph type="body" sz="quarter" idx="13"/>
          </p:nvPr>
        </p:nvSpPr>
        <p:spPr>
          <a:xfrm>
            <a:off x="867178" y="3077155"/>
            <a:ext cx="10457644" cy="2525155"/>
          </a:xfrm>
        </p:spPr>
        <p:txBody>
          <a:bodyPr/>
          <a:lstStyle/>
          <a:p>
            <a:pPr marL="0" indent="0" algn="ctr">
              <a:buNone/>
            </a:pPr>
            <a:endParaRPr lang="en-US" sz="1800" dirty="0"/>
          </a:p>
          <a:p>
            <a:pPr marL="457200" lvl="1" indent="0">
              <a:buNone/>
            </a:pPr>
            <a:endParaRPr lang="en-US" dirty="0"/>
          </a:p>
        </p:txBody>
      </p:sp>
    </p:spTree>
    <p:extLst>
      <p:ext uri="{BB962C8B-B14F-4D97-AF65-F5344CB8AC3E}">
        <p14:creationId xmlns:p14="http://schemas.microsoft.com/office/powerpoint/2010/main" val="1913671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867178" y="590664"/>
            <a:ext cx="10457644" cy="661487"/>
          </a:xfrm>
        </p:spPr>
        <p:txBody>
          <a:bodyPr/>
          <a:lstStyle/>
          <a:p>
            <a:r>
              <a:rPr lang="en-US" dirty="0"/>
              <a:t> Chemical Screening: Knowing What You Have</a:t>
            </a:r>
          </a:p>
          <a:p>
            <a:endParaRPr lang="en-US" dirty="0"/>
          </a:p>
          <a:p>
            <a:endParaRPr lang="en-US" dirty="0">
              <a:solidFill>
                <a:schemeClr val="accent1"/>
              </a:solidFill>
            </a:endParaRPr>
          </a:p>
          <a:p>
            <a:r>
              <a:rPr lang="en-US" dirty="0"/>
              <a:t> </a:t>
            </a:r>
          </a:p>
        </p:txBody>
      </p:sp>
      <p:sp>
        <p:nvSpPr>
          <p:cNvPr id="8" name="Text Placeholder 7"/>
          <p:cNvSpPr>
            <a:spLocks noGrp="1"/>
          </p:cNvSpPr>
          <p:nvPr>
            <p:ph type="body" sz="quarter" idx="13"/>
          </p:nvPr>
        </p:nvSpPr>
        <p:spPr>
          <a:xfrm>
            <a:off x="1083276" y="2071815"/>
            <a:ext cx="7533503" cy="3824845"/>
          </a:xfrm>
        </p:spPr>
        <p:txBody>
          <a:bodyPr/>
          <a:lstStyle/>
          <a:p>
            <a:pPr marL="0" indent="0">
              <a:buNone/>
            </a:pPr>
            <a:r>
              <a:rPr lang="en-US" i="1" dirty="0">
                <a:solidFill>
                  <a:schemeClr val="tx1"/>
                </a:solidFill>
                <a:latin typeface="Antenna Regular"/>
              </a:rPr>
              <a:t>“… as we know, there are </a:t>
            </a:r>
            <a:r>
              <a:rPr lang="en-US" i="1" dirty="0">
                <a:latin typeface="Antenna Regular"/>
              </a:rPr>
              <a:t>known knowns</a:t>
            </a:r>
            <a:r>
              <a:rPr lang="en-US" i="1" dirty="0">
                <a:solidFill>
                  <a:schemeClr val="tx1"/>
                </a:solidFill>
                <a:latin typeface="Antenna Regular"/>
              </a:rPr>
              <a:t>; there are things that we know we know.  We also know there are </a:t>
            </a:r>
            <a:r>
              <a:rPr lang="en-US" i="1" dirty="0">
                <a:latin typeface="Antenna Regular"/>
              </a:rPr>
              <a:t>known unknowns</a:t>
            </a:r>
            <a:r>
              <a:rPr lang="en-US" i="1" dirty="0">
                <a:solidFill>
                  <a:schemeClr val="tx1"/>
                </a:solidFill>
                <a:latin typeface="Antenna Regular"/>
              </a:rPr>
              <a:t>; that is to say we know there are some things we do not know.  But there are also </a:t>
            </a:r>
            <a:r>
              <a:rPr lang="en-US" i="1" dirty="0">
                <a:latin typeface="Antenna Regular"/>
              </a:rPr>
              <a:t>unknown unknowns </a:t>
            </a:r>
            <a:r>
              <a:rPr lang="en-US" i="1" dirty="0">
                <a:solidFill>
                  <a:schemeClr val="tx1"/>
                </a:solidFill>
                <a:latin typeface="Antenna Regular"/>
              </a:rPr>
              <a:t>– the ones we don’t know we don’t know.”</a:t>
            </a:r>
          </a:p>
          <a:p>
            <a:pPr marL="0" indent="0">
              <a:buNone/>
            </a:pPr>
            <a:r>
              <a:rPr lang="en-US" i="1" dirty="0">
                <a:solidFill>
                  <a:schemeClr val="tx1"/>
                </a:solidFill>
                <a:latin typeface="Antenna Regular"/>
              </a:rPr>
              <a:t>		</a:t>
            </a:r>
            <a:r>
              <a:rPr lang="en-US" sz="1800" dirty="0">
                <a:solidFill>
                  <a:schemeClr val="tx1"/>
                </a:solidFill>
                <a:latin typeface="Antenna Regular"/>
              </a:rPr>
              <a:t>-- Former U.S. Secretary of Defense, Donald Rumsfeld at 			Department of Defense news briefing, February 12, 2002</a:t>
            </a:r>
            <a:endParaRPr lang="en-US" sz="1800" dirty="0"/>
          </a:p>
        </p:txBody>
      </p:sp>
      <p:pic>
        <p:nvPicPr>
          <p:cNvPr id="3" name="Picture 2" descr="A picture containing person, person, indoor, suit&#10;&#10;Description automatically generated">
            <a:extLst>
              <a:ext uri="{FF2B5EF4-FFF2-40B4-BE49-F238E27FC236}">
                <a16:creationId xmlns:a16="http://schemas.microsoft.com/office/drawing/2014/main" id="{6BBC8DDA-D2DB-44E2-B651-52A8F0F9F7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5060" y="2174790"/>
            <a:ext cx="2767913" cy="2084173"/>
          </a:xfrm>
          <a:prstGeom prst="rect">
            <a:avLst/>
          </a:prstGeom>
        </p:spPr>
      </p:pic>
    </p:spTree>
    <p:extLst>
      <p:ext uri="{BB962C8B-B14F-4D97-AF65-F5344CB8AC3E}">
        <p14:creationId xmlns:p14="http://schemas.microsoft.com/office/powerpoint/2010/main" val="2045876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p:txBody>
          <a:bodyPr/>
          <a:lstStyle/>
          <a:p>
            <a:r>
              <a:rPr lang="en-US" dirty="0"/>
              <a:t> Chemical Screening in an Ideal World</a:t>
            </a:r>
            <a:endParaRPr lang="en-US" dirty="0">
              <a:solidFill>
                <a:schemeClr val="accent1"/>
              </a:solidFill>
            </a:endParaRPr>
          </a:p>
        </p:txBody>
      </p:sp>
      <p:sp>
        <p:nvSpPr>
          <p:cNvPr id="8" name="Text Placeholder 7"/>
          <p:cNvSpPr>
            <a:spLocks noGrp="1"/>
          </p:cNvSpPr>
          <p:nvPr>
            <p:ph type="body" sz="quarter" idx="13"/>
          </p:nvPr>
        </p:nvSpPr>
        <p:spPr>
          <a:xfrm>
            <a:off x="6038335" y="2413685"/>
            <a:ext cx="5086864" cy="3023255"/>
          </a:xfrm>
        </p:spPr>
        <p:txBody>
          <a:bodyPr/>
          <a:lstStyle/>
          <a:p>
            <a:r>
              <a:rPr lang="en-US" b="1" dirty="0"/>
              <a:t>Simple Chemical Process – A + B </a:t>
            </a:r>
            <a:r>
              <a:rPr lang="en-US" b="1" dirty="0">
                <a:sym typeface="Wingdings" panose="05000000000000000000" pitchFamily="2" charset="2"/>
              </a:rPr>
              <a:t> C</a:t>
            </a:r>
          </a:p>
          <a:p>
            <a:pPr lvl="1"/>
            <a:r>
              <a:rPr lang="en-US" sz="2000" b="1" dirty="0">
                <a:sym typeface="Wingdings" panose="05000000000000000000" pitchFamily="2" charset="2"/>
              </a:rPr>
              <a:t>Only 3 Substances</a:t>
            </a:r>
          </a:p>
          <a:p>
            <a:pPr lvl="1"/>
            <a:r>
              <a:rPr lang="en-US" sz="2000" b="1" dirty="0">
                <a:sym typeface="Wingdings" panose="05000000000000000000" pitchFamily="2" charset="2"/>
              </a:rPr>
              <a:t>Used or Produced in Large Volumes</a:t>
            </a:r>
          </a:p>
          <a:p>
            <a:pPr lvl="1"/>
            <a:r>
              <a:rPr lang="en-US" sz="2000" b="1" dirty="0">
                <a:sym typeface="Wingdings" panose="05000000000000000000" pitchFamily="2" charset="2"/>
              </a:rPr>
              <a:t>Nothing Likely to Slip Through Cracks</a:t>
            </a:r>
          </a:p>
          <a:p>
            <a:pPr lvl="1"/>
            <a:endParaRPr lang="en-US" sz="2400" b="1" dirty="0">
              <a:sym typeface="Wingdings" panose="05000000000000000000" pitchFamily="2" charset="2"/>
            </a:endParaRPr>
          </a:p>
          <a:p>
            <a:pPr marL="0" indent="0">
              <a:buNone/>
            </a:pPr>
            <a:endParaRPr lang="en-US" sz="2400" b="1" dirty="0"/>
          </a:p>
        </p:txBody>
      </p:sp>
      <p:sp>
        <p:nvSpPr>
          <p:cNvPr id="2" name="Rectangle 1">
            <a:extLst>
              <a:ext uri="{FF2B5EF4-FFF2-40B4-BE49-F238E27FC236}">
                <a16:creationId xmlns:a16="http://schemas.microsoft.com/office/drawing/2014/main" id="{DF4644C6-3FCE-4709-A800-10B84DF4F746}"/>
              </a:ext>
            </a:extLst>
          </p:cNvPr>
          <p:cNvSpPr/>
          <p:nvPr/>
        </p:nvSpPr>
        <p:spPr>
          <a:xfrm>
            <a:off x="2796746" y="2818172"/>
            <a:ext cx="1614616"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Arrow Connector 5">
            <a:extLst>
              <a:ext uri="{FF2B5EF4-FFF2-40B4-BE49-F238E27FC236}">
                <a16:creationId xmlns:a16="http://schemas.microsoft.com/office/drawing/2014/main" id="{E6F4E9F9-78D7-4C22-B814-BB1004C0D7D9}"/>
              </a:ext>
            </a:extLst>
          </p:cNvPr>
          <p:cNvCxnSpPr>
            <a:cxnSpLocks/>
          </p:cNvCxnSpPr>
          <p:nvPr/>
        </p:nvCxnSpPr>
        <p:spPr>
          <a:xfrm>
            <a:off x="1573427" y="3101545"/>
            <a:ext cx="122743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FE3E171-674F-416A-9817-0E1DFF32E230}"/>
              </a:ext>
            </a:extLst>
          </p:cNvPr>
          <p:cNvCxnSpPr>
            <a:cxnSpLocks/>
          </p:cNvCxnSpPr>
          <p:nvPr/>
        </p:nvCxnSpPr>
        <p:spPr>
          <a:xfrm>
            <a:off x="1573427" y="3511274"/>
            <a:ext cx="122743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1ECE582-EAF2-4D24-B27A-4A06E9D63623}"/>
              </a:ext>
            </a:extLst>
          </p:cNvPr>
          <p:cNvCxnSpPr>
            <a:cxnSpLocks/>
          </p:cNvCxnSpPr>
          <p:nvPr/>
        </p:nvCxnSpPr>
        <p:spPr>
          <a:xfrm>
            <a:off x="4415481" y="3278659"/>
            <a:ext cx="122743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4AB9368-DFF2-4102-BFBA-C919B0BF9F8F}"/>
              </a:ext>
            </a:extLst>
          </p:cNvPr>
          <p:cNvSpPr txBox="1"/>
          <p:nvPr/>
        </p:nvSpPr>
        <p:spPr>
          <a:xfrm>
            <a:off x="1612078" y="3429000"/>
            <a:ext cx="1188787" cy="369332"/>
          </a:xfrm>
          <a:prstGeom prst="rect">
            <a:avLst/>
          </a:prstGeom>
          <a:noFill/>
        </p:spPr>
        <p:txBody>
          <a:bodyPr wrap="none" rtlCol="0">
            <a:spAutoFit/>
          </a:bodyPr>
          <a:lstStyle/>
          <a:p>
            <a:r>
              <a:rPr lang="en-US" dirty="0"/>
              <a:t>Reactant B</a:t>
            </a:r>
          </a:p>
        </p:txBody>
      </p:sp>
      <p:sp>
        <p:nvSpPr>
          <p:cNvPr id="16" name="TextBox 15">
            <a:extLst>
              <a:ext uri="{FF2B5EF4-FFF2-40B4-BE49-F238E27FC236}">
                <a16:creationId xmlns:a16="http://schemas.microsoft.com/office/drawing/2014/main" id="{8D3597B9-58E3-400C-8E72-280AF0B30F86}"/>
              </a:ext>
            </a:extLst>
          </p:cNvPr>
          <p:cNvSpPr txBox="1"/>
          <p:nvPr/>
        </p:nvSpPr>
        <p:spPr>
          <a:xfrm>
            <a:off x="1610497" y="2752412"/>
            <a:ext cx="1804087" cy="369332"/>
          </a:xfrm>
          <a:prstGeom prst="rect">
            <a:avLst/>
          </a:prstGeom>
          <a:noFill/>
        </p:spPr>
        <p:txBody>
          <a:bodyPr wrap="square" rtlCol="0">
            <a:spAutoFit/>
          </a:bodyPr>
          <a:lstStyle/>
          <a:p>
            <a:r>
              <a:rPr lang="en-US" dirty="0"/>
              <a:t>Reactant A</a:t>
            </a:r>
          </a:p>
        </p:txBody>
      </p:sp>
      <p:sp>
        <p:nvSpPr>
          <p:cNvPr id="17" name="TextBox 16">
            <a:extLst>
              <a:ext uri="{FF2B5EF4-FFF2-40B4-BE49-F238E27FC236}">
                <a16:creationId xmlns:a16="http://schemas.microsoft.com/office/drawing/2014/main" id="{BD6A84FC-17C0-4989-8C53-815BB6B671BA}"/>
              </a:ext>
            </a:extLst>
          </p:cNvPr>
          <p:cNvSpPr txBox="1"/>
          <p:nvPr/>
        </p:nvSpPr>
        <p:spPr>
          <a:xfrm>
            <a:off x="4423719" y="3204519"/>
            <a:ext cx="1515761" cy="369332"/>
          </a:xfrm>
          <a:prstGeom prst="rect">
            <a:avLst/>
          </a:prstGeom>
          <a:noFill/>
        </p:spPr>
        <p:txBody>
          <a:bodyPr wrap="square" rtlCol="0">
            <a:spAutoFit/>
          </a:bodyPr>
          <a:lstStyle/>
          <a:p>
            <a:r>
              <a:rPr lang="en-US" dirty="0"/>
              <a:t>Product C</a:t>
            </a:r>
          </a:p>
        </p:txBody>
      </p:sp>
      <p:sp>
        <p:nvSpPr>
          <p:cNvPr id="18" name="TextBox 17">
            <a:extLst>
              <a:ext uri="{FF2B5EF4-FFF2-40B4-BE49-F238E27FC236}">
                <a16:creationId xmlns:a16="http://schemas.microsoft.com/office/drawing/2014/main" id="{E4391A7D-0DF0-4E9A-A877-B4A9715B7293}"/>
              </a:ext>
            </a:extLst>
          </p:cNvPr>
          <p:cNvSpPr txBox="1"/>
          <p:nvPr/>
        </p:nvSpPr>
        <p:spPr>
          <a:xfrm>
            <a:off x="2899721" y="3019853"/>
            <a:ext cx="1416906" cy="369332"/>
          </a:xfrm>
          <a:prstGeom prst="rect">
            <a:avLst/>
          </a:prstGeom>
          <a:noFill/>
        </p:spPr>
        <p:txBody>
          <a:bodyPr wrap="square" rtlCol="0">
            <a:spAutoFit/>
          </a:bodyPr>
          <a:lstStyle/>
          <a:p>
            <a:r>
              <a:rPr lang="en-US" dirty="0"/>
              <a:t>A + B </a:t>
            </a:r>
            <a:r>
              <a:rPr lang="en-US" dirty="0">
                <a:sym typeface="Wingdings" panose="05000000000000000000" pitchFamily="2" charset="2"/>
              </a:rPr>
              <a:t> C</a:t>
            </a:r>
            <a:endParaRPr lang="en-US" dirty="0"/>
          </a:p>
        </p:txBody>
      </p:sp>
    </p:spTree>
    <p:extLst>
      <p:ext uri="{BB962C8B-B14F-4D97-AF65-F5344CB8AC3E}">
        <p14:creationId xmlns:p14="http://schemas.microsoft.com/office/powerpoint/2010/main" val="1819151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l="3022" r="3022"/>
          <a:stretch/>
        </p:blipFill>
        <p:spPr>
          <a:xfrm>
            <a:off x="867178" y="1558341"/>
            <a:ext cx="5228822" cy="4173901"/>
          </a:xfrm>
        </p:spPr>
      </p:pic>
      <p:sp>
        <p:nvSpPr>
          <p:cNvPr id="19" name="Text Placeholder 18"/>
          <p:cNvSpPr>
            <a:spLocks noGrp="1"/>
          </p:cNvSpPr>
          <p:nvPr>
            <p:ph type="body" sz="quarter" idx="17"/>
          </p:nvPr>
        </p:nvSpPr>
        <p:spPr>
          <a:xfrm>
            <a:off x="6254839" y="2242268"/>
            <a:ext cx="5069983" cy="3395207"/>
          </a:xfrm>
        </p:spPr>
        <p:txBody>
          <a:bodyPr/>
          <a:lstStyle/>
          <a:p>
            <a:r>
              <a:rPr lang="en-US" sz="2400" b="1" dirty="0"/>
              <a:t>Lots of Chemical Substances and Mixtures</a:t>
            </a:r>
          </a:p>
          <a:p>
            <a:r>
              <a:rPr lang="en-US" sz="2400" b="1" dirty="0"/>
              <a:t>Examples:</a:t>
            </a:r>
          </a:p>
          <a:p>
            <a:pPr lvl="1"/>
            <a:r>
              <a:rPr lang="en-US" sz="2000" b="1" dirty="0"/>
              <a:t>Biocides, Corrosion Treatment Chemicals &amp; Other Water Treatment Chemicals</a:t>
            </a:r>
          </a:p>
          <a:p>
            <a:pPr lvl="1"/>
            <a:r>
              <a:rPr lang="en-US" sz="2000" b="1" dirty="0"/>
              <a:t>Solvents &amp; Other Cleaning Agents</a:t>
            </a:r>
          </a:p>
          <a:p>
            <a:pPr lvl="1"/>
            <a:r>
              <a:rPr lang="en-US" sz="2000" b="1" dirty="0">
                <a:latin typeface="Antenna Regular"/>
              </a:rPr>
              <a:t>Processing Aids</a:t>
            </a:r>
            <a:endParaRPr lang="en-US" sz="2000" b="1" dirty="0"/>
          </a:p>
          <a:p>
            <a:endParaRPr lang="en-US" sz="2000" b="1" dirty="0"/>
          </a:p>
          <a:p>
            <a:pPr marL="0" indent="0">
              <a:buNone/>
            </a:pPr>
            <a:endParaRPr lang="en-US" dirty="0"/>
          </a:p>
          <a:p>
            <a:endParaRPr lang="en-US" dirty="0"/>
          </a:p>
        </p:txBody>
      </p:sp>
      <p:sp>
        <p:nvSpPr>
          <p:cNvPr id="7" name="Text Placeholder 6"/>
          <p:cNvSpPr>
            <a:spLocks noGrp="1"/>
          </p:cNvSpPr>
          <p:nvPr>
            <p:ph type="body" sz="quarter" idx="11"/>
          </p:nvPr>
        </p:nvSpPr>
        <p:spPr/>
        <p:txBody>
          <a:bodyPr/>
          <a:lstStyle/>
          <a:p>
            <a:r>
              <a:rPr lang="en-US" dirty="0"/>
              <a:t>Chemical Screening in the Real World</a:t>
            </a:r>
          </a:p>
        </p:txBody>
      </p:sp>
      <p:sp>
        <p:nvSpPr>
          <p:cNvPr id="15" name="Text Placeholder 14"/>
          <p:cNvSpPr>
            <a:spLocks noGrp="1"/>
          </p:cNvSpPr>
          <p:nvPr>
            <p:ph type="body" sz="quarter" idx="18"/>
          </p:nvPr>
        </p:nvSpPr>
        <p:spPr>
          <a:xfrm>
            <a:off x="6254838" y="1460509"/>
            <a:ext cx="5069983" cy="781759"/>
          </a:xfrm>
        </p:spPr>
        <p:txBody>
          <a:bodyPr/>
          <a:lstStyle/>
          <a:p>
            <a:r>
              <a:rPr lang="en-US" sz="2400" b="1" dirty="0"/>
              <a:t>Examples </a:t>
            </a:r>
            <a:r>
              <a:rPr lang="en-US" sz="2800" b="1" dirty="0"/>
              <a:t>of</a:t>
            </a:r>
            <a:r>
              <a:rPr lang="en-US" sz="2400" b="1" dirty="0"/>
              <a:t> Materials Used in Manufacturing Facilities</a:t>
            </a:r>
          </a:p>
        </p:txBody>
      </p:sp>
    </p:spTree>
    <p:extLst>
      <p:ext uri="{BB962C8B-B14F-4D97-AF65-F5344CB8AC3E}">
        <p14:creationId xmlns:p14="http://schemas.microsoft.com/office/powerpoint/2010/main" val="1838977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p:txBody>
          <a:bodyPr/>
          <a:lstStyle/>
          <a:p>
            <a:r>
              <a:rPr lang="en-US" dirty="0"/>
              <a:t> Chemical Screening &amp; The Pareto Principle</a:t>
            </a:r>
            <a:endParaRPr lang="en-US" dirty="0">
              <a:solidFill>
                <a:schemeClr val="accent1"/>
              </a:solidFill>
            </a:endParaRPr>
          </a:p>
        </p:txBody>
      </p:sp>
      <p:sp>
        <p:nvSpPr>
          <p:cNvPr id="8" name="Text Placeholder 7"/>
          <p:cNvSpPr>
            <a:spLocks noGrp="1"/>
          </p:cNvSpPr>
          <p:nvPr>
            <p:ph type="body" sz="quarter" idx="13"/>
          </p:nvPr>
        </p:nvSpPr>
        <p:spPr>
          <a:xfrm>
            <a:off x="5750010" y="1436997"/>
            <a:ext cx="5375189" cy="3824845"/>
          </a:xfrm>
        </p:spPr>
        <p:txBody>
          <a:bodyPr/>
          <a:lstStyle/>
          <a:p>
            <a:pPr marL="0" indent="0">
              <a:buNone/>
            </a:pPr>
            <a:endParaRPr lang="en-US" dirty="0"/>
          </a:p>
          <a:p>
            <a:pPr marL="0" indent="0">
              <a:buNone/>
            </a:pPr>
            <a:endParaRPr lang="en-US" dirty="0"/>
          </a:p>
        </p:txBody>
      </p:sp>
      <p:sp>
        <p:nvSpPr>
          <p:cNvPr id="4" name="Freeform 5">
            <a:extLst>
              <a:ext uri="{FF2B5EF4-FFF2-40B4-BE49-F238E27FC236}">
                <a16:creationId xmlns:a16="http://schemas.microsoft.com/office/drawing/2014/main" id="{EB92F639-B09C-4985-AB38-5DDF03605F42}"/>
              </a:ext>
            </a:extLst>
          </p:cNvPr>
          <p:cNvSpPr>
            <a:spLocks/>
          </p:cNvSpPr>
          <p:nvPr/>
        </p:nvSpPr>
        <p:spPr bwMode="auto">
          <a:xfrm>
            <a:off x="3504405" y="1219200"/>
            <a:ext cx="1871663" cy="1036638"/>
          </a:xfrm>
          <a:custGeom>
            <a:avLst/>
            <a:gdLst>
              <a:gd name="T0" fmla="*/ 229 w 229"/>
              <a:gd name="T1" fmla="*/ 115 h 127"/>
              <a:gd name="T2" fmla="*/ 217 w 229"/>
              <a:gd name="T3" fmla="*/ 127 h 127"/>
              <a:gd name="T4" fmla="*/ 12 w 229"/>
              <a:gd name="T5" fmla="*/ 127 h 127"/>
              <a:gd name="T6" fmla="*/ 0 w 229"/>
              <a:gd name="T7" fmla="*/ 115 h 127"/>
              <a:gd name="T8" fmla="*/ 0 w 229"/>
              <a:gd name="T9" fmla="*/ 12 h 127"/>
              <a:gd name="T10" fmla="*/ 12 w 229"/>
              <a:gd name="T11" fmla="*/ 0 h 127"/>
              <a:gd name="T12" fmla="*/ 217 w 229"/>
              <a:gd name="T13" fmla="*/ 0 h 127"/>
              <a:gd name="T14" fmla="*/ 229 w 229"/>
              <a:gd name="T15" fmla="*/ 12 h 127"/>
              <a:gd name="T16" fmla="*/ 229 w 229"/>
              <a:gd name="T17" fmla="*/ 115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 h="127">
                <a:moveTo>
                  <a:pt x="229" y="115"/>
                </a:moveTo>
                <a:cubicBezTo>
                  <a:pt x="229" y="122"/>
                  <a:pt x="224" y="127"/>
                  <a:pt x="217" y="127"/>
                </a:cubicBezTo>
                <a:cubicBezTo>
                  <a:pt x="12" y="127"/>
                  <a:pt x="12" y="127"/>
                  <a:pt x="12" y="127"/>
                </a:cubicBezTo>
                <a:cubicBezTo>
                  <a:pt x="5" y="127"/>
                  <a:pt x="0" y="122"/>
                  <a:pt x="0" y="115"/>
                </a:cubicBezTo>
                <a:cubicBezTo>
                  <a:pt x="0" y="12"/>
                  <a:pt x="0" y="12"/>
                  <a:pt x="0" y="12"/>
                </a:cubicBezTo>
                <a:cubicBezTo>
                  <a:pt x="0" y="6"/>
                  <a:pt x="5" y="0"/>
                  <a:pt x="12" y="0"/>
                </a:cubicBezTo>
                <a:cubicBezTo>
                  <a:pt x="217" y="0"/>
                  <a:pt x="217" y="0"/>
                  <a:pt x="217" y="0"/>
                </a:cubicBezTo>
                <a:cubicBezTo>
                  <a:pt x="224" y="0"/>
                  <a:pt x="229" y="6"/>
                  <a:pt x="229" y="12"/>
                </a:cubicBezTo>
                <a:lnTo>
                  <a:pt x="229" y="115"/>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Calibri"/>
                <a:ea typeface="+mn-ea"/>
                <a:cs typeface="+mn-cs"/>
              </a:rPr>
              <a:t>20% of benefit</a:t>
            </a:r>
          </a:p>
        </p:txBody>
      </p:sp>
      <p:sp>
        <p:nvSpPr>
          <p:cNvPr id="5" name="Freeform 6">
            <a:extLst>
              <a:ext uri="{FF2B5EF4-FFF2-40B4-BE49-F238E27FC236}">
                <a16:creationId xmlns:a16="http://schemas.microsoft.com/office/drawing/2014/main" id="{A9ED8CBD-31C3-4F43-8502-5C150018951C}"/>
              </a:ext>
            </a:extLst>
          </p:cNvPr>
          <p:cNvSpPr>
            <a:spLocks/>
          </p:cNvSpPr>
          <p:nvPr/>
        </p:nvSpPr>
        <p:spPr bwMode="auto">
          <a:xfrm>
            <a:off x="3504405" y="2436812"/>
            <a:ext cx="1871663" cy="3692525"/>
          </a:xfrm>
          <a:custGeom>
            <a:avLst/>
            <a:gdLst>
              <a:gd name="T0" fmla="*/ 229 w 229"/>
              <a:gd name="T1" fmla="*/ 440 h 452"/>
              <a:gd name="T2" fmla="*/ 217 w 229"/>
              <a:gd name="T3" fmla="*/ 452 h 452"/>
              <a:gd name="T4" fmla="*/ 12 w 229"/>
              <a:gd name="T5" fmla="*/ 452 h 452"/>
              <a:gd name="T6" fmla="*/ 0 w 229"/>
              <a:gd name="T7" fmla="*/ 440 h 452"/>
              <a:gd name="T8" fmla="*/ 0 w 229"/>
              <a:gd name="T9" fmla="*/ 12 h 452"/>
              <a:gd name="T10" fmla="*/ 12 w 229"/>
              <a:gd name="T11" fmla="*/ 0 h 452"/>
              <a:gd name="T12" fmla="*/ 217 w 229"/>
              <a:gd name="T13" fmla="*/ 0 h 452"/>
              <a:gd name="T14" fmla="*/ 229 w 229"/>
              <a:gd name="T15" fmla="*/ 12 h 452"/>
              <a:gd name="T16" fmla="*/ 229 w 229"/>
              <a:gd name="T17" fmla="*/ 44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 h="452">
                <a:moveTo>
                  <a:pt x="229" y="440"/>
                </a:moveTo>
                <a:cubicBezTo>
                  <a:pt x="229" y="447"/>
                  <a:pt x="224" y="452"/>
                  <a:pt x="217" y="452"/>
                </a:cubicBezTo>
                <a:cubicBezTo>
                  <a:pt x="12" y="452"/>
                  <a:pt x="12" y="452"/>
                  <a:pt x="12" y="452"/>
                </a:cubicBezTo>
                <a:cubicBezTo>
                  <a:pt x="5" y="452"/>
                  <a:pt x="0" y="447"/>
                  <a:pt x="0" y="440"/>
                </a:cubicBezTo>
                <a:cubicBezTo>
                  <a:pt x="0" y="12"/>
                  <a:pt x="0" y="12"/>
                  <a:pt x="0" y="12"/>
                </a:cubicBezTo>
                <a:cubicBezTo>
                  <a:pt x="0" y="6"/>
                  <a:pt x="5" y="0"/>
                  <a:pt x="12" y="0"/>
                </a:cubicBezTo>
                <a:cubicBezTo>
                  <a:pt x="217" y="0"/>
                  <a:pt x="217" y="0"/>
                  <a:pt x="217" y="0"/>
                </a:cubicBezTo>
                <a:cubicBezTo>
                  <a:pt x="224" y="0"/>
                  <a:pt x="229" y="6"/>
                  <a:pt x="229" y="12"/>
                </a:cubicBezTo>
                <a:lnTo>
                  <a:pt x="229" y="44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Calibri"/>
                <a:ea typeface="+mn-ea"/>
                <a:cs typeface="+mn-cs"/>
              </a:rPr>
              <a:t>80% of benefit</a:t>
            </a:r>
          </a:p>
        </p:txBody>
      </p:sp>
      <p:sp>
        <p:nvSpPr>
          <p:cNvPr id="6" name="Freeform 8">
            <a:extLst>
              <a:ext uri="{FF2B5EF4-FFF2-40B4-BE49-F238E27FC236}">
                <a16:creationId xmlns:a16="http://schemas.microsoft.com/office/drawing/2014/main" id="{ECACEDFD-EF6B-409B-A743-3E61C0D1C2C5}"/>
              </a:ext>
            </a:extLst>
          </p:cNvPr>
          <p:cNvSpPr>
            <a:spLocks/>
          </p:cNvSpPr>
          <p:nvPr/>
        </p:nvSpPr>
        <p:spPr bwMode="auto">
          <a:xfrm>
            <a:off x="6804819" y="1219200"/>
            <a:ext cx="1879600" cy="3692525"/>
          </a:xfrm>
          <a:custGeom>
            <a:avLst/>
            <a:gdLst>
              <a:gd name="T0" fmla="*/ 230 w 230"/>
              <a:gd name="T1" fmla="*/ 12 h 452"/>
              <a:gd name="T2" fmla="*/ 218 w 230"/>
              <a:gd name="T3" fmla="*/ 0 h 452"/>
              <a:gd name="T4" fmla="*/ 12 w 230"/>
              <a:gd name="T5" fmla="*/ 0 h 452"/>
              <a:gd name="T6" fmla="*/ 0 w 230"/>
              <a:gd name="T7" fmla="*/ 12 h 452"/>
              <a:gd name="T8" fmla="*/ 0 w 230"/>
              <a:gd name="T9" fmla="*/ 440 h 452"/>
              <a:gd name="T10" fmla="*/ 12 w 230"/>
              <a:gd name="T11" fmla="*/ 452 h 452"/>
              <a:gd name="T12" fmla="*/ 218 w 230"/>
              <a:gd name="T13" fmla="*/ 452 h 452"/>
              <a:gd name="T14" fmla="*/ 230 w 230"/>
              <a:gd name="T15" fmla="*/ 440 h 452"/>
              <a:gd name="T16" fmla="*/ 230 w 230"/>
              <a:gd name="T17" fmla="*/ 1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452">
                <a:moveTo>
                  <a:pt x="230" y="12"/>
                </a:moveTo>
                <a:cubicBezTo>
                  <a:pt x="230" y="6"/>
                  <a:pt x="224" y="0"/>
                  <a:pt x="218" y="0"/>
                </a:cubicBezTo>
                <a:cubicBezTo>
                  <a:pt x="12" y="0"/>
                  <a:pt x="12" y="0"/>
                  <a:pt x="12" y="0"/>
                </a:cubicBezTo>
                <a:cubicBezTo>
                  <a:pt x="6" y="0"/>
                  <a:pt x="0" y="6"/>
                  <a:pt x="0" y="12"/>
                </a:cubicBezTo>
                <a:cubicBezTo>
                  <a:pt x="0" y="440"/>
                  <a:pt x="0" y="440"/>
                  <a:pt x="0" y="440"/>
                </a:cubicBezTo>
                <a:cubicBezTo>
                  <a:pt x="0" y="447"/>
                  <a:pt x="6" y="452"/>
                  <a:pt x="12" y="452"/>
                </a:cubicBezTo>
                <a:cubicBezTo>
                  <a:pt x="218" y="452"/>
                  <a:pt x="218" y="452"/>
                  <a:pt x="218" y="452"/>
                </a:cubicBezTo>
                <a:cubicBezTo>
                  <a:pt x="224" y="452"/>
                  <a:pt x="230" y="447"/>
                  <a:pt x="230" y="440"/>
                </a:cubicBezTo>
                <a:lnTo>
                  <a:pt x="230" y="12"/>
                </a:lnTo>
                <a:close/>
              </a:path>
            </a:pathLst>
          </a:custGeom>
          <a:solidFill>
            <a:schemeClr val="bg2">
              <a:lumMod val="5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Calibri"/>
                <a:ea typeface="+mn-ea"/>
                <a:cs typeface="+mn-cs"/>
              </a:rPr>
              <a:t>80% of volume</a:t>
            </a:r>
          </a:p>
        </p:txBody>
      </p:sp>
      <p:sp>
        <p:nvSpPr>
          <p:cNvPr id="9" name="Freeform 7">
            <a:extLst>
              <a:ext uri="{FF2B5EF4-FFF2-40B4-BE49-F238E27FC236}">
                <a16:creationId xmlns:a16="http://schemas.microsoft.com/office/drawing/2014/main" id="{5418FFC6-54E4-474D-84CD-D6AE9F98BAA6}"/>
              </a:ext>
            </a:extLst>
          </p:cNvPr>
          <p:cNvSpPr>
            <a:spLocks/>
          </p:cNvSpPr>
          <p:nvPr/>
        </p:nvSpPr>
        <p:spPr bwMode="auto">
          <a:xfrm>
            <a:off x="6804819" y="5091112"/>
            <a:ext cx="1879600" cy="1038225"/>
          </a:xfrm>
          <a:custGeom>
            <a:avLst/>
            <a:gdLst>
              <a:gd name="T0" fmla="*/ 230 w 230"/>
              <a:gd name="T1" fmla="*/ 12 h 127"/>
              <a:gd name="T2" fmla="*/ 218 w 230"/>
              <a:gd name="T3" fmla="*/ 0 h 127"/>
              <a:gd name="T4" fmla="*/ 12 w 230"/>
              <a:gd name="T5" fmla="*/ 0 h 127"/>
              <a:gd name="T6" fmla="*/ 0 w 230"/>
              <a:gd name="T7" fmla="*/ 12 h 127"/>
              <a:gd name="T8" fmla="*/ 0 w 230"/>
              <a:gd name="T9" fmla="*/ 115 h 127"/>
              <a:gd name="T10" fmla="*/ 12 w 230"/>
              <a:gd name="T11" fmla="*/ 127 h 127"/>
              <a:gd name="T12" fmla="*/ 218 w 230"/>
              <a:gd name="T13" fmla="*/ 127 h 127"/>
              <a:gd name="T14" fmla="*/ 230 w 230"/>
              <a:gd name="T15" fmla="*/ 115 h 127"/>
              <a:gd name="T16" fmla="*/ 230 w 230"/>
              <a:gd name="T17" fmla="*/ 12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127">
                <a:moveTo>
                  <a:pt x="230" y="12"/>
                </a:moveTo>
                <a:cubicBezTo>
                  <a:pt x="230" y="6"/>
                  <a:pt x="224" y="0"/>
                  <a:pt x="218" y="0"/>
                </a:cubicBezTo>
                <a:cubicBezTo>
                  <a:pt x="12" y="0"/>
                  <a:pt x="12" y="0"/>
                  <a:pt x="12" y="0"/>
                </a:cubicBezTo>
                <a:cubicBezTo>
                  <a:pt x="6" y="0"/>
                  <a:pt x="0" y="6"/>
                  <a:pt x="0" y="12"/>
                </a:cubicBezTo>
                <a:cubicBezTo>
                  <a:pt x="0" y="115"/>
                  <a:pt x="0" y="115"/>
                  <a:pt x="0" y="115"/>
                </a:cubicBezTo>
                <a:cubicBezTo>
                  <a:pt x="0" y="122"/>
                  <a:pt x="6" y="127"/>
                  <a:pt x="12" y="127"/>
                </a:cubicBezTo>
                <a:cubicBezTo>
                  <a:pt x="218" y="127"/>
                  <a:pt x="218" y="127"/>
                  <a:pt x="218" y="127"/>
                </a:cubicBezTo>
                <a:cubicBezTo>
                  <a:pt x="224" y="127"/>
                  <a:pt x="230" y="122"/>
                  <a:pt x="230" y="115"/>
                </a:cubicBezTo>
                <a:lnTo>
                  <a:pt x="230" y="12"/>
                </a:lnTo>
                <a:close/>
              </a:path>
            </a:pathLst>
          </a:custGeom>
          <a:solidFill>
            <a:schemeClr val="bg2">
              <a:lumMod val="5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Calibri"/>
                <a:ea typeface="+mn-ea"/>
                <a:cs typeface="+mn-cs"/>
              </a:rPr>
              <a:t>20% </a:t>
            </a:r>
            <a:r>
              <a:rPr kumimoji="0" lang="en-US" sz="2400" b="1" i="0" u="none" strike="noStrike" kern="0" cap="none" spc="0" normalizeH="0" baseline="0" noProof="0">
                <a:ln>
                  <a:noFill/>
                </a:ln>
                <a:solidFill>
                  <a:prstClr val="white"/>
                </a:solidFill>
                <a:effectLst/>
                <a:uLnTx/>
                <a:uFillTx/>
                <a:latin typeface="Calibri"/>
                <a:ea typeface="+mn-ea"/>
                <a:cs typeface="+mn-cs"/>
              </a:rPr>
              <a:t>of volume</a:t>
            </a:r>
            <a:endParaRPr kumimoji="0" lang="en-US" sz="2400" b="1" i="0" u="none" strike="noStrike" kern="0" cap="none" spc="0" normalizeH="0" baseline="0" noProof="0" dirty="0">
              <a:ln>
                <a:noFill/>
              </a:ln>
              <a:solidFill>
                <a:prstClr val="white"/>
              </a:solidFill>
              <a:effectLst/>
              <a:uLnTx/>
              <a:uFillTx/>
              <a:latin typeface="Calibri"/>
              <a:ea typeface="+mn-ea"/>
              <a:cs typeface="+mn-cs"/>
            </a:endParaRPr>
          </a:p>
        </p:txBody>
      </p:sp>
      <p:sp>
        <p:nvSpPr>
          <p:cNvPr id="10" name="Right Arrow 26">
            <a:extLst>
              <a:ext uri="{FF2B5EF4-FFF2-40B4-BE49-F238E27FC236}">
                <a16:creationId xmlns:a16="http://schemas.microsoft.com/office/drawing/2014/main" id="{BE1F8DFE-5E66-4C05-B52D-2718B647F9B6}"/>
              </a:ext>
            </a:extLst>
          </p:cNvPr>
          <p:cNvSpPr/>
          <p:nvPr/>
        </p:nvSpPr>
        <p:spPr>
          <a:xfrm>
            <a:off x="5589941" y="1530707"/>
            <a:ext cx="990600" cy="685800"/>
          </a:xfrm>
          <a:prstGeom prst="rightArrow">
            <a:avLst/>
          </a:prstGeom>
          <a:solidFill>
            <a:schemeClr val="bg2">
              <a:lumMod val="50000"/>
            </a:schemeClr>
          </a:solidFill>
          <a:ln w="25400" cap="flat" cmpd="sng" algn="ctr">
            <a:no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sp>
        <p:nvSpPr>
          <p:cNvPr id="11" name="Right Arrow 27">
            <a:extLst>
              <a:ext uri="{FF2B5EF4-FFF2-40B4-BE49-F238E27FC236}">
                <a16:creationId xmlns:a16="http://schemas.microsoft.com/office/drawing/2014/main" id="{2F634844-4444-4854-93DB-F20BB080CB47}"/>
              </a:ext>
            </a:extLst>
          </p:cNvPr>
          <p:cNvSpPr/>
          <p:nvPr/>
        </p:nvSpPr>
        <p:spPr>
          <a:xfrm>
            <a:off x="5589941" y="5216443"/>
            <a:ext cx="990600" cy="685800"/>
          </a:xfrm>
          <a:prstGeom prst="rightArrow">
            <a:avLst/>
          </a:prstGeom>
          <a:solidFill>
            <a:schemeClr val="accent1"/>
          </a:solidFill>
          <a:ln w="25400" cap="flat" cmpd="sng" algn="ctr">
            <a:noFill/>
            <a:prstDash val="solid"/>
          </a:ln>
          <a:effectLst/>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76620728"/>
      </p:ext>
    </p:extLst>
  </p:cSld>
  <p:clrMapOvr>
    <a:masterClrMapping/>
  </p:clrMapOvr>
</p:sld>
</file>

<file path=ppt/theme/theme1.xml><?xml version="1.0" encoding="utf-8"?>
<a:theme xmlns:a="http://schemas.openxmlformats.org/drawingml/2006/main" name="Custom Design">
  <a:themeElements>
    <a:clrScheme name="Daniel J. Brown, L.L.C">
      <a:dk1>
        <a:sysClr val="windowText" lastClr="000000"/>
      </a:dk1>
      <a:lt1>
        <a:sysClr val="window" lastClr="FFFFFF"/>
      </a:lt1>
      <a:dk2>
        <a:srgbClr val="44546A"/>
      </a:dk2>
      <a:lt2>
        <a:srgbClr val="E7E6E6"/>
      </a:lt2>
      <a:accent1>
        <a:srgbClr val="F68C1F"/>
      </a:accent1>
      <a:accent2>
        <a:srgbClr val="39414D"/>
      </a:accent2>
      <a:accent3>
        <a:srgbClr val="989898"/>
      </a:accent3>
      <a:accent4>
        <a:srgbClr val="FFC000"/>
      </a:accent4>
      <a:accent5>
        <a:srgbClr val="4472C4"/>
      </a:accent5>
      <a:accent6>
        <a:srgbClr val="70AD47"/>
      </a:accent6>
      <a:hlink>
        <a:srgbClr val="0563C1"/>
      </a:hlink>
      <a:folHlink>
        <a:srgbClr val="954F72"/>
      </a:folHlink>
    </a:clrScheme>
    <a:fontScheme name="TRILLIUM">
      <a:majorFont>
        <a:latin typeface="Antenna Medium"/>
        <a:ea typeface=""/>
        <a:cs typeface=""/>
      </a:majorFont>
      <a:minorFont>
        <a:latin typeface="Antenna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Custom Design">
  <a:themeElements>
    <a:clrScheme name="Daniel J. Brown, L.L.C">
      <a:dk1>
        <a:sysClr val="windowText" lastClr="000000"/>
      </a:dk1>
      <a:lt1>
        <a:sysClr val="window" lastClr="FFFFFF"/>
      </a:lt1>
      <a:dk2>
        <a:srgbClr val="44546A"/>
      </a:dk2>
      <a:lt2>
        <a:srgbClr val="E7E6E6"/>
      </a:lt2>
      <a:accent1>
        <a:srgbClr val="F68C1F"/>
      </a:accent1>
      <a:accent2>
        <a:srgbClr val="39414D"/>
      </a:accent2>
      <a:accent3>
        <a:srgbClr val="989898"/>
      </a:accent3>
      <a:accent4>
        <a:srgbClr val="FFC000"/>
      </a:accent4>
      <a:accent5>
        <a:srgbClr val="4472C4"/>
      </a:accent5>
      <a:accent6>
        <a:srgbClr val="70AD47"/>
      </a:accent6>
      <a:hlink>
        <a:srgbClr val="0563C1"/>
      </a:hlink>
      <a:folHlink>
        <a:srgbClr val="954F72"/>
      </a:folHlink>
    </a:clrScheme>
    <a:fontScheme name="TRILLIUM">
      <a:majorFont>
        <a:latin typeface="Antenna Medium"/>
        <a:ea typeface=""/>
        <a:cs typeface=""/>
      </a:majorFont>
      <a:minorFont>
        <a:latin typeface="Antenna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Custom Design">
  <a:themeElements>
    <a:clrScheme name="Daniel J. Brown, L.L.C">
      <a:dk1>
        <a:sysClr val="windowText" lastClr="000000"/>
      </a:dk1>
      <a:lt1>
        <a:sysClr val="window" lastClr="FFFFFF"/>
      </a:lt1>
      <a:dk2>
        <a:srgbClr val="44546A"/>
      </a:dk2>
      <a:lt2>
        <a:srgbClr val="E7E6E6"/>
      </a:lt2>
      <a:accent1>
        <a:srgbClr val="F68C1F"/>
      </a:accent1>
      <a:accent2>
        <a:srgbClr val="39414D"/>
      </a:accent2>
      <a:accent3>
        <a:srgbClr val="989898"/>
      </a:accent3>
      <a:accent4>
        <a:srgbClr val="FFC000"/>
      </a:accent4>
      <a:accent5>
        <a:srgbClr val="4472C4"/>
      </a:accent5>
      <a:accent6>
        <a:srgbClr val="70AD47"/>
      </a:accent6>
      <a:hlink>
        <a:srgbClr val="0563C1"/>
      </a:hlink>
      <a:folHlink>
        <a:srgbClr val="954F72"/>
      </a:folHlink>
    </a:clrScheme>
    <a:fontScheme name="TRILLIUM">
      <a:majorFont>
        <a:latin typeface="Antenna Medium"/>
        <a:ea typeface=""/>
        <a:cs typeface=""/>
      </a:majorFont>
      <a:minorFont>
        <a:latin typeface="Antenna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Custom Design">
  <a:themeElements>
    <a:clrScheme name="Daniel J. Brown, L.L.C">
      <a:dk1>
        <a:sysClr val="windowText" lastClr="000000"/>
      </a:dk1>
      <a:lt1>
        <a:sysClr val="window" lastClr="FFFFFF"/>
      </a:lt1>
      <a:dk2>
        <a:srgbClr val="44546A"/>
      </a:dk2>
      <a:lt2>
        <a:srgbClr val="E7E6E6"/>
      </a:lt2>
      <a:accent1>
        <a:srgbClr val="F68C1F"/>
      </a:accent1>
      <a:accent2>
        <a:srgbClr val="39414D"/>
      </a:accent2>
      <a:accent3>
        <a:srgbClr val="989898"/>
      </a:accent3>
      <a:accent4>
        <a:srgbClr val="FFC000"/>
      </a:accent4>
      <a:accent5>
        <a:srgbClr val="4472C4"/>
      </a:accent5>
      <a:accent6>
        <a:srgbClr val="70AD47"/>
      </a:accent6>
      <a:hlink>
        <a:srgbClr val="0563C1"/>
      </a:hlink>
      <a:folHlink>
        <a:srgbClr val="954F72"/>
      </a:folHlink>
    </a:clrScheme>
    <a:fontScheme name="TRILLIUM">
      <a:majorFont>
        <a:latin typeface="Antenna Medium"/>
        <a:ea typeface=""/>
        <a:cs typeface=""/>
      </a:majorFont>
      <a:minorFont>
        <a:latin typeface="Antenna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D5A17A3-825B-4B36-BE95-7121421497E9}" vid="{AE78207C-0859-48B1-B5BA-CEF790823453}"/>
    </a:ext>
  </a:extLst>
</a:theme>
</file>

<file path=ppt/theme/theme14.xml><?xml version="1.0" encoding="utf-8"?>
<a:theme xmlns:a="http://schemas.openxmlformats.org/drawingml/2006/main" name="2_Office Theme">
  <a:themeElements>
    <a:clrScheme name="Daniel J. Brown, L.L.C">
      <a:dk1>
        <a:sysClr val="windowText" lastClr="000000"/>
      </a:dk1>
      <a:lt1>
        <a:sysClr val="window" lastClr="FFFFFF"/>
      </a:lt1>
      <a:dk2>
        <a:srgbClr val="44546A"/>
      </a:dk2>
      <a:lt2>
        <a:srgbClr val="E7E6E6"/>
      </a:lt2>
      <a:accent1>
        <a:srgbClr val="F68C1F"/>
      </a:accent1>
      <a:accent2>
        <a:srgbClr val="39414D"/>
      </a:accent2>
      <a:accent3>
        <a:srgbClr val="989898"/>
      </a:accent3>
      <a:accent4>
        <a:srgbClr val="FFC000"/>
      </a:accent4>
      <a:accent5>
        <a:srgbClr val="4472C4"/>
      </a:accent5>
      <a:accent6>
        <a:srgbClr val="70AD47"/>
      </a:accent6>
      <a:hlink>
        <a:srgbClr val="0563C1"/>
      </a:hlink>
      <a:folHlink>
        <a:srgbClr val="954F72"/>
      </a:folHlink>
    </a:clrScheme>
    <a:fontScheme name="TRILLIUM">
      <a:majorFont>
        <a:latin typeface="Antenna Medium"/>
        <a:ea typeface=""/>
        <a:cs typeface=""/>
      </a:majorFont>
      <a:minorFont>
        <a:latin typeface="Antenna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Daniel J. Brown, L.L.C">
      <a:dk1>
        <a:sysClr val="windowText" lastClr="000000"/>
      </a:dk1>
      <a:lt1>
        <a:sysClr val="window" lastClr="FFFFFF"/>
      </a:lt1>
      <a:dk2>
        <a:srgbClr val="44546A"/>
      </a:dk2>
      <a:lt2>
        <a:srgbClr val="E7E6E6"/>
      </a:lt2>
      <a:accent1>
        <a:srgbClr val="F68C1F"/>
      </a:accent1>
      <a:accent2>
        <a:srgbClr val="39414D"/>
      </a:accent2>
      <a:accent3>
        <a:srgbClr val="989898"/>
      </a:accent3>
      <a:accent4>
        <a:srgbClr val="FFC000"/>
      </a:accent4>
      <a:accent5>
        <a:srgbClr val="4472C4"/>
      </a:accent5>
      <a:accent6>
        <a:srgbClr val="70AD47"/>
      </a:accent6>
      <a:hlink>
        <a:srgbClr val="0563C1"/>
      </a:hlink>
      <a:folHlink>
        <a:srgbClr val="954F72"/>
      </a:folHlink>
    </a:clrScheme>
    <a:fontScheme name="TRILLIUM">
      <a:majorFont>
        <a:latin typeface="Antenna Medium"/>
        <a:ea typeface=""/>
        <a:cs typeface=""/>
      </a:majorFont>
      <a:minorFont>
        <a:latin typeface="Antenna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Daniel J. Brown, L.L.C">
      <a:dk1>
        <a:sysClr val="windowText" lastClr="000000"/>
      </a:dk1>
      <a:lt1>
        <a:sysClr val="window" lastClr="FFFFFF"/>
      </a:lt1>
      <a:dk2>
        <a:srgbClr val="44546A"/>
      </a:dk2>
      <a:lt2>
        <a:srgbClr val="E7E6E6"/>
      </a:lt2>
      <a:accent1>
        <a:srgbClr val="F68C1F"/>
      </a:accent1>
      <a:accent2>
        <a:srgbClr val="39414D"/>
      </a:accent2>
      <a:accent3>
        <a:srgbClr val="989898"/>
      </a:accent3>
      <a:accent4>
        <a:srgbClr val="FFC000"/>
      </a:accent4>
      <a:accent5>
        <a:srgbClr val="4472C4"/>
      </a:accent5>
      <a:accent6>
        <a:srgbClr val="70AD47"/>
      </a:accent6>
      <a:hlink>
        <a:srgbClr val="0563C1"/>
      </a:hlink>
      <a:folHlink>
        <a:srgbClr val="954F72"/>
      </a:folHlink>
    </a:clrScheme>
    <a:fontScheme name="TRILLIUM">
      <a:majorFont>
        <a:latin typeface="Antenna Medium"/>
        <a:ea typeface=""/>
        <a:cs typeface=""/>
      </a:majorFont>
      <a:minorFont>
        <a:latin typeface="Antenna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Daniel J. Brown, L.L.C">
      <a:dk1>
        <a:sysClr val="windowText" lastClr="000000"/>
      </a:dk1>
      <a:lt1>
        <a:sysClr val="window" lastClr="FFFFFF"/>
      </a:lt1>
      <a:dk2>
        <a:srgbClr val="44546A"/>
      </a:dk2>
      <a:lt2>
        <a:srgbClr val="E7E6E6"/>
      </a:lt2>
      <a:accent1>
        <a:srgbClr val="F68C1F"/>
      </a:accent1>
      <a:accent2>
        <a:srgbClr val="39414D"/>
      </a:accent2>
      <a:accent3>
        <a:srgbClr val="989898"/>
      </a:accent3>
      <a:accent4>
        <a:srgbClr val="FFC000"/>
      </a:accent4>
      <a:accent5>
        <a:srgbClr val="4472C4"/>
      </a:accent5>
      <a:accent6>
        <a:srgbClr val="70AD47"/>
      </a:accent6>
      <a:hlink>
        <a:srgbClr val="0563C1"/>
      </a:hlink>
      <a:folHlink>
        <a:srgbClr val="954F72"/>
      </a:folHlink>
    </a:clrScheme>
    <a:fontScheme name="TRILLIUM">
      <a:majorFont>
        <a:latin typeface="Antenna Medium"/>
        <a:ea typeface=""/>
        <a:cs typeface=""/>
      </a:majorFont>
      <a:minorFont>
        <a:latin typeface="Antenna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Daniel J. Brown, L.L.C">
      <a:dk1>
        <a:sysClr val="windowText" lastClr="000000"/>
      </a:dk1>
      <a:lt1>
        <a:sysClr val="window" lastClr="FFFFFF"/>
      </a:lt1>
      <a:dk2>
        <a:srgbClr val="44546A"/>
      </a:dk2>
      <a:lt2>
        <a:srgbClr val="E7E6E6"/>
      </a:lt2>
      <a:accent1>
        <a:srgbClr val="F68C1F"/>
      </a:accent1>
      <a:accent2>
        <a:srgbClr val="39414D"/>
      </a:accent2>
      <a:accent3>
        <a:srgbClr val="989898"/>
      </a:accent3>
      <a:accent4>
        <a:srgbClr val="FFC000"/>
      </a:accent4>
      <a:accent5>
        <a:srgbClr val="4472C4"/>
      </a:accent5>
      <a:accent6>
        <a:srgbClr val="70AD47"/>
      </a:accent6>
      <a:hlink>
        <a:srgbClr val="0563C1"/>
      </a:hlink>
      <a:folHlink>
        <a:srgbClr val="954F72"/>
      </a:folHlink>
    </a:clrScheme>
    <a:fontScheme name="TRILLIUM">
      <a:majorFont>
        <a:latin typeface="Antenna Medium"/>
        <a:ea typeface=""/>
        <a:cs typeface=""/>
      </a:majorFont>
      <a:minorFont>
        <a:latin typeface="Antenna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Custom Design">
  <a:themeElements>
    <a:clrScheme name="Daniel J. Brown, L.L.C">
      <a:dk1>
        <a:sysClr val="windowText" lastClr="000000"/>
      </a:dk1>
      <a:lt1>
        <a:sysClr val="window" lastClr="FFFFFF"/>
      </a:lt1>
      <a:dk2>
        <a:srgbClr val="44546A"/>
      </a:dk2>
      <a:lt2>
        <a:srgbClr val="E7E6E6"/>
      </a:lt2>
      <a:accent1>
        <a:srgbClr val="F68C1F"/>
      </a:accent1>
      <a:accent2>
        <a:srgbClr val="39414D"/>
      </a:accent2>
      <a:accent3>
        <a:srgbClr val="989898"/>
      </a:accent3>
      <a:accent4>
        <a:srgbClr val="FFC000"/>
      </a:accent4>
      <a:accent5>
        <a:srgbClr val="4472C4"/>
      </a:accent5>
      <a:accent6>
        <a:srgbClr val="70AD47"/>
      </a:accent6>
      <a:hlink>
        <a:srgbClr val="0563C1"/>
      </a:hlink>
      <a:folHlink>
        <a:srgbClr val="954F72"/>
      </a:folHlink>
    </a:clrScheme>
    <a:fontScheme name="TRILLIUM">
      <a:majorFont>
        <a:latin typeface="Antenna Medium"/>
        <a:ea typeface=""/>
        <a:cs typeface=""/>
      </a:majorFont>
      <a:minorFont>
        <a:latin typeface="Antenna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Custom Design">
  <a:themeElements>
    <a:clrScheme name="Daniel J. Brown, L.L.C">
      <a:dk1>
        <a:sysClr val="windowText" lastClr="000000"/>
      </a:dk1>
      <a:lt1>
        <a:sysClr val="window" lastClr="FFFFFF"/>
      </a:lt1>
      <a:dk2>
        <a:srgbClr val="44546A"/>
      </a:dk2>
      <a:lt2>
        <a:srgbClr val="E7E6E6"/>
      </a:lt2>
      <a:accent1>
        <a:srgbClr val="F68C1F"/>
      </a:accent1>
      <a:accent2>
        <a:srgbClr val="39414D"/>
      </a:accent2>
      <a:accent3>
        <a:srgbClr val="989898"/>
      </a:accent3>
      <a:accent4>
        <a:srgbClr val="FFC000"/>
      </a:accent4>
      <a:accent5>
        <a:srgbClr val="4472C4"/>
      </a:accent5>
      <a:accent6>
        <a:srgbClr val="70AD47"/>
      </a:accent6>
      <a:hlink>
        <a:srgbClr val="0563C1"/>
      </a:hlink>
      <a:folHlink>
        <a:srgbClr val="954F72"/>
      </a:folHlink>
    </a:clrScheme>
    <a:fontScheme name="TRILLIUM">
      <a:majorFont>
        <a:latin typeface="Antenna Medium"/>
        <a:ea typeface=""/>
        <a:cs typeface=""/>
      </a:majorFont>
      <a:minorFont>
        <a:latin typeface="Antenna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Custom Design">
  <a:themeElements>
    <a:clrScheme name="Daniel J. Brown, L.L.C">
      <a:dk1>
        <a:sysClr val="windowText" lastClr="000000"/>
      </a:dk1>
      <a:lt1>
        <a:sysClr val="window" lastClr="FFFFFF"/>
      </a:lt1>
      <a:dk2>
        <a:srgbClr val="44546A"/>
      </a:dk2>
      <a:lt2>
        <a:srgbClr val="E7E6E6"/>
      </a:lt2>
      <a:accent1>
        <a:srgbClr val="F68C1F"/>
      </a:accent1>
      <a:accent2>
        <a:srgbClr val="39414D"/>
      </a:accent2>
      <a:accent3>
        <a:srgbClr val="989898"/>
      </a:accent3>
      <a:accent4>
        <a:srgbClr val="FFC000"/>
      </a:accent4>
      <a:accent5>
        <a:srgbClr val="4472C4"/>
      </a:accent5>
      <a:accent6>
        <a:srgbClr val="70AD47"/>
      </a:accent6>
      <a:hlink>
        <a:srgbClr val="0563C1"/>
      </a:hlink>
      <a:folHlink>
        <a:srgbClr val="954F72"/>
      </a:folHlink>
    </a:clrScheme>
    <a:fontScheme name="TRILLIUM">
      <a:majorFont>
        <a:latin typeface="Antenna Medium"/>
        <a:ea typeface=""/>
        <a:cs typeface=""/>
      </a:majorFont>
      <a:minorFont>
        <a:latin typeface="Antenna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Daniel J. Brown, L.L.C">
      <a:dk1>
        <a:sysClr val="windowText" lastClr="000000"/>
      </a:dk1>
      <a:lt1>
        <a:sysClr val="window" lastClr="FFFFFF"/>
      </a:lt1>
      <a:dk2>
        <a:srgbClr val="44546A"/>
      </a:dk2>
      <a:lt2>
        <a:srgbClr val="E7E6E6"/>
      </a:lt2>
      <a:accent1>
        <a:srgbClr val="F68C1F"/>
      </a:accent1>
      <a:accent2>
        <a:srgbClr val="39414D"/>
      </a:accent2>
      <a:accent3>
        <a:srgbClr val="989898"/>
      </a:accent3>
      <a:accent4>
        <a:srgbClr val="FFC000"/>
      </a:accent4>
      <a:accent5>
        <a:srgbClr val="4472C4"/>
      </a:accent5>
      <a:accent6>
        <a:srgbClr val="70AD47"/>
      </a:accent6>
      <a:hlink>
        <a:srgbClr val="0563C1"/>
      </a:hlink>
      <a:folHlink>
        <a:srgbClr val="954F72"/>
      </a:folHlink>
    </a:clrScheme>
    <a:fontScheme name="TRILLIUM">
      <a:majorFont>
        <a:latin typeface="Antenna Medium"/>
        <a:ea typeface=""/>
        <a:cs typeface=""/>
      </a:majorFont>
      <a:minorFont>
        <a:latin typeface="Antenna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8802</TotalTime>
  <Words>1847</Words>
  <Application>Microsoft Office PowerPoint</Application>
  <PresentationFormat>Widescreen</PresentationFormat>
  <Paragraphs>306</Paragraphs>
  <Slides>40</Slides>
  <Notes>6</Notes>
  <HiddenSlides>0</HiddenSlides>
  <MMClips>0</MMClips>
  <ScaleCrop>false</ScaleCrop>
  <HeadingPairs>
    <vt:vector size="6" baseType="variant">
      <vt:variant>
        <vt:lpstr>Fonts Used</vt:lpstr>
      </vt:variant>
      <vt:variant>
        <vt:i4>8</vt:i4>
      </vt:variant>
      <vt:variant>
        <vt:lpstr>Theme</vt:lpstr>
      </vt:variant>
      <vt:variant>
        <vt:i4>14</vt:i4>
      </vt:variant>
      <vt:variant>
        <vt:lpstr>Slide Titles</vt:lpstr>
      </vt:variant>
      <vt:variant>
        <vt:i4>40</vt:i4>
      </vt:variant>
    </vt:vector>
  </HeadingPairs>
  <TitlesOfParts>
    <vt:vector size="62" baseType="lpstr">
      <vt:lpstr>Antenna Medium</vt:lpstr>
      <vt:lpstr>Antenna Regular</vt:lpstr>
      <vt:lpstr>Arial</vt:lpstr>
      <vt:lpstr>Arial Rounded MT Bold</vt:lpstr>
      <vt:lpstr>Calibri</vt:lpstr>
      <vt:lpstr>Calibri Light</vt:lpstr>
      <vt:lpstr>Metropolis Light</vt:lpstr>
      <vt:lpstr>Wingdings</vt:lpstr>
      <vt:lpstr>Custom Design</vt:lpstr>
      <vt:lpstr>1_Custom Design</vt:lpstr>
      <vt:lpstr>2_Custom Design</vt:lpstr>
      <vt:lpstr>3_Custom Design</vt:lpstr>
      <vt:lpstr>4_Custom Design</vt:lpstr>
      <vt:lpstr>5_Custom Design</vt:lpstr>
      <vt:lpstr>6_Custom Design</vt:lpstr>
      <vt:lpstr>7_Custom Design</vt:lpstr>
      <vt:lpstr>Office Theme</vt:lpstr>
      <vt:lpstr>8_Custom Design</vt:lpstr>
      <vt:lpstr>9_Custom Design</vt:lpstr>
      <vt:lpstr>10_Custom Design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Risk Assessment Tools for a  Regulatory Environment</vt:lpstr>
      <vt:lpstr>Introduction and Overview</vt:lpstr>
      <vt:lpstr>7-Element Risk Management System</vt:lpstr>
      <vt:lpstr>Make everything as simple as possible, but not simpler. Albert Einstein </vt:lpstr>
      <vt:lpstr>E1 – Leadership &amp; Management Commitment</vt:lpstr>
      <vt:lpstr>E2 – Employee Ownership</vt:lpstr>
      <vt:lpstr>E3 – Compliance &amp; Risk Assessment</vt:lpstr>
      <vt:lpstr>E3 – Example Interested Parties</vt:lpstr>
      <vt:lpstr>E3 - Someday you will be gone . . . </vt:lpstr>
      <vt:lpstr>E3 - Not In Your Head !</vt:lpstr>
      <vt:lpstr>E4 – Compliance &amp; Risk Management</vt:lpstr>
      <vt:lpstr>E5 – Communications &amp; Training</vt:lpstr>
      <vt:lpstr>E6 – Change Management</vt:lpstr>
      <vt:lpstr>E7 – Continuous Improvement</vt:lpstr>
      <vt:lpstr>Don’t Play Whack-a-Mole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NASIR</dc:creator>
  <cp:lastModifiedBy>Daniel Brown</cp:lastModifiedBy>
  <cp:revision>342</cp:revision>
  <cp:lastPrinted>2022-03-02T19:55:49Z</cp:lastPrinted>
  <dcterms:created xsi:type="dcterms:W3CDTF">2020-06-17T07:28:33Z</dcterms:created>
  <dcterms:modified xsi:type="dcterms:W3CDTF">2022-04-28T18:11:23Z</dcterms:modified>
</cp:coreProperties>
</file>