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75" r:id="rId3"/>
    <p:sldId id="280" r:id="rId4"/>
    <p:sldId id="281" r:id="rId5"/>
    <p:sldId id="282" r:id="rId6"/>
    <p:sldId id="283" r:id="rId7"/>
    <p:sldId id="284" r:id="rId8"/>
    <p:sldId id="276" r:id="rId9"/>
    <p:sldId id="278" r:id="rId10"/>
    <p:sldId id="279" r:id="rId11"/>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78" d="100"/>
          <a:sy n="78" d="100"/>
        </p:scale>
        <p:origin x="778" y="67"/>
      </p:cViewPr>
      <p:guideLst>
        <p:guide orient="horz" pos="2160"/>
        <p:guide pos="3840"/>
      </p:guideLst>
    </p:cSldViewPr>
  </p:slideViewPr>
  <p:outlineViewPr>
    <p:cViewPr>
      <p:scale>
        <a:sx n="33" d="100"/>
        <a:sy n="33" d="100"/>
      </p:scale>
      <p:origin x="0" y="183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mers Baptist Church" userId="c7267abe811c1ba1" providerId="LiveId" clId="{18120175-6A1B-4265-BF5D-686270CC6BD3}"/>
    <pc:docChg chg="undo redo custSel addSld modSld">
      <pc:chgData name="Summers Baptist Church" userId="c7267abe811c1ba1" providerId="LiveId" clId="{18120175-6A1B-4265-BF5D-686270CC6BD3}" dt="2021-04-11T15:04:37.796" v="65" actId="20577"/>
      <pc:docMkLst>
        <pc:docMk/>
      </pc:docMkLst>
      <pc:sldChg chg="addSp modSp mod chgLayout">
        <pc:chgData name="Summers Baptist Church" userId="c7267abe811c1ba1" providerId="LiveId" clId="{18120175-6A1B-4265-BF5D-686270CC6BD3}" dt="2021-04-11T15:01:35.700" v="31" actId="20577"/>
        <pc:sldMkLst>
          <pc:docMk/>
          <pc:sldMk cId="0" sldId="275"/>
        </pc:sldMkLst>
        <pc:spChg chg="add mod ord">
          <ac:chgData name="Summers Baptist Church" userId="c7267abe811c1ba1" providerId="LiveId" clId="{18120175-6A1B-4265-BF5D-686270CC6BD3}" dt="2021-04-11T15:01:21.098" v="23" actId="20577"/>
          <ac:spMkLst>
            <pc:docMk/>
            <pc:sldMk cId="0" sldId="275"/>
            <ac:spMk id="2" creationId="{036218FA-EAB0-43D2-8BBC-58DE4C240496}"/>
          </ac:spMkLst>
        </pc:spChg>
        <pc:spChg chg="mod ord">
          <ac:chgData name="Summers Baptist Church" userId="c7267abe811c1ba1" providerId="LiveId" clId="{18120175-6A1B-4265-BF5D-686270CC6BD3}" dt="2021-04-11T15:01:35.700" v="31" actId="20577"/>
          <ac:spMkLst>
            <pc:docMk/>
            <pc:sldMk cId="0" sldId="275"/>
            <ac:spMk id="3" creationId="{83AF71FA-9429-4442-AA54-3861DB2B4F27}"/>
          </ac:spMkLst>
        </pc:spChg>
      </pc:sldChg>
      <pc:sldChg chg="addSp delSp modSp add mod">
        <pc:chgData name="Summers Baptist Church" userId="c7267abe811c1ba1" providerId="LiveId" clId="{18120175-6A1B-4265-BF5D-686270CC6BD3}" dt="2021-04-11T15:03:10.159" v="41" actId="1076"/>
        <pc:sldMkLst>
          <pc:docMk/>
          <pc:sldMk cId="2767118179" sldId="280"/>
        </pc:sldMkLst>
        <pc:spChg chg="del">
          <ac:chgData name="Summers Baptist Church" userId="c7267abe811c1ba1" providerId="LiveId" clId="{18120175-6A1B-4265-BF5D-686270CC6BD3}" dt="2021-04-11T15:02:31.196" v="33" actId="478"/>
          <ac:spMkLst>
            <pc:docMk/>
            <pc:sldMk cId="2767118179" sldId="280"/>
            <ac:spMk id="2" creationId="{036218FA-EAB0-43D2-8BBC-58DE4C240496}"/>
          </ac:spMkLst>
        </pc:spChg>
        <pc:spChg chg="mod">
          <ac:chgData name="Summers Baptist Church" userId="c7267abe811c1ba1" providerId="LiveId" clId="{18120175-6A1B-4265-BF5D-686270CC6BD3}" dt="2021-04-11T15:03:10.159" v="41" actId="1076"/>
          <ac:spMkLst>
            <pc:docMk/>
            <pc:sldMk cId="2767118179" sldId="280"/>
            <ac:spMk id="3" creationId="{83AF71FA-9429-4442-AA54-3861DB2B4F27}"/>
          </ac:spMkLst>
        </pc:spChg>
        <pc:spChg chg="add del mod">
          <ac:chgData name="Summers Baptist Church" userId="c7267abe811c1ba1" providerId="LiveId" clId="{18120175-6A1B-4265-BF5D-686270CC6BD3}" dt="2021-04-11T15:02:35.192" v="34" actId="478"/>
          <ac:spMkLst>
            <pc:docMk/>
            <pc:sldMk cId="2767118179" sldId="280"/>
            <ac:spMk id="5" creationId="{66DF4CD2-A8F3-454F-88CA-A66D71A19A76}"/>
          </ac:spMkLst>
        </pc:spChg>
      </pc:sldChg>
      <pc:sldChg chg="modSp add mod">
        <pc:chgData name="Summers Baptist Church" userId="c7267abe811c1ba1" providerId="LiveId" clId="{18120175-6A1B-4265-BF5D-686270CC6BD3}" dt="2021-04-11T15:03:34.674" v="48" actId="20577"/>
        <pc:sldMkLst>
          <pc:docMk/>
          <pc:sldMk cId="1714558340" sldId="281"/>
        </pc:sldMkLst>
        <pc:spChg chg="mod">
          <ac:chgData name="Summers Baptist Church" userId="c7267abe811c1ba1" providerId="LiveId" clId="{18120175-6A1B-4265-BF5D-686270CC6BD3}" dt="2021-04-11T15:03:34.674" v="48" actId="20577"/>
          <ac:spMkLst>
            <pc:docMk/>
            <pc:sldMk cId="1714558340" sldId="281"/>
            <ac:spMk id="3" creationId="{83AF71FA-9429-4442-AA54-3861DB2B4F27}"/>
          </ac:spMkLst>
        </pc:spChg>
      </pc:sldChg>
      <pc:sldChg chg="modSp add mod">
        <pc:chgData name="Summers Baptist Church" userId="c7267abe811c1ba1" providerId="LiveId" clId="{18120175-6A1B-4265-BF5D-686270CC6BD3}" dt="2021-04-11T15:03:54.630" v="55" actId="20577"/>
        <pc:sldMkLst>
          <pc:docMk/>
          <pc:sldMk cId="329174677" sldId="282"/>
        </pc:sldMkLst>
        <pc:spChg chg="mod">
          <ac:chgData name="Summers Baptist Church" userId="c7267abe811c1ba1" providerId="LiveId" clId="{18120175-6A1B-4265-BF5D-686270CC6BD3}" dt="2021-04-11T15:03:54.630" v="55" actId="20577"/>
          <ac:spMkLst>
            <pc:docMk/>
            <pc:sldMk cId="329174677" sldId="282"/>
            <ac:spMk id="3" creationId="{83AF71FA-9429-4442-AA54-3861DB2B4F27}"/>
          </ac:spMkLst>
        </pc:spChg>
      </pc:sldChg>
      <pc:sldChg chg="modSp add mod">
        <pc:chgData name="Summers Baptist Church" userId="c7267abe811c1ba1" providerId="LiveId" clId="{18120175-6A1B-4265-BF5D-686270CC6BD3}" dt="2021-04-11T15:04:16.090" v="60" actId="20577"/>
        <pc:sldMkLst>
          <pc:docMk/>
          <pc:sldMk cId="1961482679" sldId="283"/>
        </pc:sldMkLst>
        <pc:spChg chg="mod">
          <ac:chgData name="Summers Baptist Church" userId="c7267abe811c1ba1" providerId="LiveId" clId="{18120175-6A1B-4265-BF5D-686270CC6BD3}" dt="2021-04-11T15:04:16.090" v="60" actId="20577"/>
          <ac:spMkLst>
            <pc:docMk/>
            <pc:sldMk cId="1961482679" sldId="283"/>
            <ac:spMk id="3" creationId="{83AF71FA-9429-4442-AA54-3861DB2B4F27}"/>
          </ac:spMkLst>
        </pc:spChg>
      </pc:sldChg>
      <pc:sldChg chg="modSp add mod">
        <pc:chgData name="Summers Baptist Church" userId="c7267abe811c1ba1" providerId="LiveId" clId="{18120175-6A1B-4265-BF5D-686270CC6BD3}" dt="2021-04-11T15:04:37.796" v="65" actId="20577"/>
        <pc:sldMkLst>
          <pc:docMk/>
          <pc:sldMk cId="738532446" sldId="284"/>
        </pc:sldMkLst>
        <pc:spChg chg="mod">
          <ac:chgData name="Summers Baptist Church" userId="c7267abe811c1ba1" providerId="LiveId" clId="{18120175-6A1B-4265-BF5D-686270CC6BD3}" dt="2021-04-11T15:04:37.796" v="65" actId="20577"/>
          <ac:spMkLst>
            <pc:docMk/>
            <pc:sldMk cId="738532446" sldId="284"/>
            <ac:spMk id="3" creationId="{83AF71FA-9429-4442-AA54-3861DB2B4F2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6E7A9DB8-F05A-4F19-B021-78D069B8DD70}"/>
              </a:ext>
            </a:extLst>
          </p:cNvPr>
          <p:cNvGrpSpPr>
            <a:grpSpLocks/>
          </p:cNvGrpSpPr>
          <p:nvPr/>
        </p:nvGrpSpPr>
        <p:grpSpPr bwMode="auto">
          <a:xfrm>
            <a:off x="0" y="0"/>
            <a:ext cx="12187238" cy="6850063"/>
            <a:chOff x="0" y="0"/>
            <a:chExt cx="5758" cy="4315"/>
          </a:xfrm>
        </p:grpSpPr>
        <p:grpSp>
          <p:nvGrpSpPr>
            <p:cNvPr id="5" name="Group 3">
              <a:extLst>
                <a:ext uri="{FF2B5EF4-FFF2-40B4-BE49-F238E27FC236}">
                  <a16:creationId xmlns:a16="http://schemas.microsoft.com/office/drawing/2014/main" id="{8342FBF4-C63C-495D-92A7-CB95206C5BCD}"/>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5ECE5D5B-679A-4F26-B145-2366096D0655}"/>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9" name="Freeform 5">
                <a:extLst>
                  <a:ext uri="{FF2B5EF4-FFF2-40B4-BE49-F238E27FC236}">
                    <a16:creationId xmlns:a16="http://schemas.microsoft.com/office/drawing/2014/main" id="{98B5D29E-6556-4B7D-A890-2CA7E7A37126}"/>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0" name="Freeform 6">
                <a:extLst>
                  <a:ext uri="{FF2B5EF4-FFF2-40B4-BE49-F238E27FC236}">
                    <a16:creationId xmlns:a16="http://schemas.microsoft.com/office/drawing/2014/main" id="{7387178C-BE48-42F6-8AAA-813C12790D94}"/>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1" name="Freeform 7">
                <a:extLst>
                  <a:ext uri="{FF2B5EF4-FFF2-40B4-BE49-F238E27FC236}">
                    <a16:creationId xmlns:a16="http://schemas.microsoft.com/office/drawing/2014/main" id="{40DBF7EA-65BB-46F8-9742-7A8CEDD18A52}"/>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069C3F19-E5B0-40BC-B134-8F08D4F71978}"/>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6" name="Freeform 9">
              <a:extLst>
                <a:ext uri="{FF2B5EF4-FFF2-40B4-BE49-F238E27FC236}">
                  <a16:creationId xmlns:a16="http://schemas.microsoft.com/office/drawing/2014/main" id="{AC3591A3-62A9-4A8D-80C7-895F9C917621}"/>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7" name="Freeform 10">
              <a:extLst>
                <a:ext uri="{FF2B5EF4-FFF2-40B4-BE49-F238E27FC236}">
                  <a16:creationId xmlns:a16="http://schemas.microsoft.com/office/drawing/2014/main" id="{C47605C7-2EB2-4469-9FB3-9C7203B1F275}"/>
                </a:ext>
              </a:extLst>
            </p:cNvPr>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299"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12300"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93D09AD2-4E38-441E-91A5-B9E7DFF2962A}"/>
              </a:ext>
            </a:extLst>
          </p:cNvPr>
          <p:cNvSpPr>
            <a:spLocks noGrp="1" noChangeArrowheads="1"/>
          </p:cNvSpPr>
          <p:nvPr>
            <p:ph type="dt" sz="quarter" idx="10"/>
          </p:nvPr>
        </p:nvSpPr>
        <p:spPr>
          <a:xfrm>
            <a:off x="609600" y="6248400"/>
            <a:ext cx="2844800" cy="476250"/>
          </a:xfrm>
        </p:spPr>
        <p:txBody>
          <a:bodyPr/>
          <a:lstStyle>
            <a:lvl1pPr>
              <a:defRPr/>
            </a:lvl1pPr>
          </a:lstStyle>
          <a:p>
            <a:pPr>
              <a:defRPr/>
            </a:pPr>
            <a:endParaRPr lang="en-US"/>
          </a:p>
        </p:txBody>
      </p:sp>
      <p:sp>
        <p:nvSpPr>
          <p:cNvPr id="14" name="Rectangle 14">
            <a:extLst>
              <a:ext uri="{FF2B5EF4-FFF2-40B4-BE49-F238E27FC236}">
                <a16:creationId xmlns:a16="http://schemas.microsoft.com/office/drawing/2014/main" id="{E633F058-1278-4AC4-A926-8D582E17CEBA}"/>
              </a:ext>
            </a:extLst>
          </p:cNvPr>
          <p:cNvSpPr>
            <a:spLocks noGrp="1" noChangeArrowheads="1"/>
          </p:cNvSpPr>
          <p:nvPr>
            <p:ph type="ftr" sz="quarter" idx="11"/>
          </p:nvPr>
        </p:nvSpPr>
        <p:spPr>
          <a:xfrm>
            <a:off x="4165600" y="6251575"/>
            <a:ext cx="3860800" cy="476250"/>
          </a:xfrm>
        </p:spPr>
        <p:txBody>
          <a:bodyPr/>
          <a:lstStyle>
            <a:lvl1pPr>
              <a:defRPr/>
            </a:lvl1pPr>
          </a:lstStyle>
          <a:p>
            <a:pPr>
              <a:defRPr/>
            </a:pPr>
            <a:endParaRPr lang="en-US"/>
          </a:p>
        </p:txBody>
      </p:sp>
      <p:sp>
        <p:nvSpPr>
          <p:cNvPr id="15" name="Rectangle 15">
            <a:extLst>
              <a:ext uri="{FF2B5EF4-FFF2-40B4-BE49-F238E27FC236}">
                <a16:creationId xmlns:a16="http://schemas.microsoft.com/office/drawing/2014/main" id="{0C35F8BD-CB59-4225-98FB-CF56FFD57EAC}"/>
              </a:ext>
            </a:extLst>
          </p:cNvPr>
          <p:cNvSpPr>
            <a:spLocks noGrp="1" noChangeArrowheads="1"/>
          </p:cNvSpPr>
          <p:nvPr>
            <p:ph type="sldNum" sz="quarter" idx="12"/>
          </p:nvPr>
        </p:nvSpPr>
        <p:spPr>
          <a:xfrm>
            <a:off x="8737600" y="6254750"/>
            <a:ext cx="2844800" cy="476250"/>
          </a:xfrm>
        </p:spPr>
        <p:txBody>
          <a:bodyPr/>
          <a:lstStyle>
            <a:lvl1pPr>
              <a:defRPr/>
            </a:lvl1pPr>
          </a:lstStyle>
          <a:p>
            <a:pPr>
              <a:defRPr/>
            </a:pPr>
            <a:fld id="{43B7FBFE-F452-4AC8-A615-5B60631CD11D}" type="slidenum">
              <a:rPr lang="en-US" altLang="en-US"/>
              <a:pPr>
                <a:defRPr/>
              </a:pPr>
              <a:t>‹#›</a:t>
            </a:fld>
            <a:endParaRPr lang="en-US" altLang="en-US"/>
          </a:p>
        </p:txBody>
      </p:sp>
    </p:spTree>
    <p:extLst>
      <p:ext uri="{BB962C8B-B14F-4D97-AF65-F5344CB8AC3E}">
        <p14:creationId xmlns:p14="http://schemas.microsoft.com/office/powerpoint/2010/main" val="3636151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AE33AD2-DB75-4967-824B-BD1FBBDF065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599C65F-EEF2-4ED7-81DD-2FF601FBD256}"/>
              </a:ext>
            </a:extLst>
          </p:cNvPr>
          <p:cNvSpPr>
            <a:spLocks noGrp="1" noChangeArrowheads="1"/>
          </p:cNvSpPr>
          <p:nvPr>
            <p:ph type="sldNum" sz="quarter" idx="11"/>
          </p:nvPr>
        </p:nvSpPr>
        <p:spPr>
          <a:ln/>
        </p:spPr>
        <p:txBody>
          <a:bodyPr/>
          <a:lstStyle>
            <a:lvl1pPr>
              <a:defRPr/>
            </a:lvl1pPr>
          </a:lstStyle>
          <a:p>
            <a:pPr>
              <a:defRPr/>
            </a:pPr>
            <a:fld id="{D6119A43-B3C4-4DAB-9206-C03553BFD69B}" type="slidenum">
              <a:rPr lang="en-US" altLang="en-US"/>
              <a:pPr>
                <a:defRPr/>
              </a:pPr>
              <a:t>‹#›</a:t>
            </a:fld>
            <a:endParaRPr lang="en-US" altLang="en-US"/>
          </a:p>
        </p:txBody>
      </p:sp>
      <p:sp>
        <p:nvSpPr>
          <p:cNvPr id="6" name="Rectangle 14">
            <a:extLst>
              <a:ext uri="{FF2B5EF4-FFF2-40B4-BE49-F238E27FC236}">
                <a16:creationId xmlns:a16="http://schemas.microsoft.com/office/drawing/2014/main" id="{90FC5AA6-3B59-41D0-A584-CAF0961A1DC5}"/>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901724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57D88D33-D4C9-4FED-B1A0-07CA9BCD88E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6930836D-2C35-4B3A-8FD9-9220AB872CD0}"/>
              </a:ext>
            </a:extLst>
          </p:cNvPr>
          <p:cNvSpPr>
            <a:spLocks noGrp="1" noChangeArrowheads="1"/>
          </p:cNvSpPr>
          <p:nvPr>
            <p:ph type="sldNum" sz="quarter" idx="11"/>
          </p:nvPr>
        </p:nvSpPr>
        <p:spPr>
          <a:ln/>
        </p:spPr>
        <p:txBody>
          <a:bodyPr/>
          <a:lstStyle>
            <a:lvl1pPr>
              <a:defRPr/>
            </a:lvl1pPr>
          </a:lstStyle>
          <a:p>
            <a:pPr>
              <a:defRPr/>
            </a:pPr>
            <a:fld id="{C8C13DE4-D529-4F96-AF2B-C8058D32FB99}" type="slidenum">
              <a:rPr lang="en-US" altLang="en-US"/>
              <a:pPr>
                <a:defRPr/>
              </a:pPr>
              <a:t>‹#›</a:t>
            </a:fld>
            <a:endParaRPr lang="en-US" altLang="en-US"/>
          </a:p>
        </p:txBody>
      </p:sp>
      <p:sp>
        <p:nvSpPr>
          <p:cNvPr id="6" name="Rectangle 14">
            <a:extLst>
              <a:ext uri="{FF2B5EF4-FFF2-40B4-BE49-F238E27FC236}">
                <a16:creationId xmlns:a16="http://schemas.microsoft.com/office/drawing/2014/main" id="{19A38E12-0D78-44F5-9EDA-E6836BE5C9F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41167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65B96BE0-9976-4C67-BC76-8EE87BF7B8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D817A7CB-3BFC-41DF-87D4-CEFCED08CAD4}"/>
              </a:ext>
            </a:extLst>
          </p:cNvPr>
          <p:cNvSpPr>
            <a:spLocks noGrp="1" noChangeArrowheads="1"/>
          </p:cNvSpPr>
          <p:nvPr>
            <p:ph type="sldNum" sz="quarter" idx="11"/>
          </p:nvPr>
        </p:nvSpPr>
        <p:spPr>
          <a:ln/>
        </p:spPr>
        <p:txBody>
          <a:bodyPr/>
          <a:lstStyle>
            <a:lvl1pPr>
              <a:defRPr/>
            </a:lvl1pPr>
          </a:lstStyle>
          <a:p>
            <a:pPr>
              <a:defRPr/>
            </a:pPr>
            <a:fld id="{2149124C-6308-4CCD-A48A-1BEEAC049ACC}" type="slidenum">
              <a:rPr lang="en-US" altLang="en-US"/>
              <a:pPr>
                <a:defRPr/>
              </a:pPr>
              <a:t>‹#›</a:t>
            </a:fld>
            <a:endParaRPr lang="en-US" altLang="en-US"/>
          </a:p>
        </p:txBody>
      </p:sp>
      <p:sp>
        <p:nvSpPr>
          <p:cNvPr id="6" name="Rectangle 14">
            <a:extLst>
              <a:ext uri="{FF2B5EF4-FFF2-40B4-BE49-F238E27FC236}">
                <a16:creationId xmlns:a16="http://schemas.microsoft.com/office/drawing/2014/main" id="{0104657B-8381-4E69-8350-D173DEC5811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364927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EEF51B82-C0C8-4959-AB4B-FCD9474F80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0262015-5C9B-41FF-B213-56CB661597FA}"/>
              </a:ext>
            </a:extLst>
          </p:cNvPr>
          <p:cNvSpPr>
            <a:spLocks noGrp="1" noChangeArrowheads="1"/>
          </p:cNvSpPr>
          <p:nvPr>
            <p:ph type="sldNum" sz="quarter" idx="11"/>
          </p:nvPr>
        </p:nvSpPr>
        <p:spPr>
          <a:ln/>
        </p:spPr>
        <p:txBody>
          <a:bodyPr/>
          <a:lstStyle>
            <a:lvl1pPr>
              <a:defRPr/>
            </a:lvl1pPr>
          </a:lstStyle>
          <a:p>
            <a:pPr>
              <a:defRPr/>
            </a:pPr>
            <a:fld id="{7CB8CE4C-D04B-4713-A307-68E1DA3E2674}" type="slidenum">
              <a:rPr lang="en-US" altLang="en-US"/>
              <a:pPr>
                <a:defRPr/>
              </a:pPr>
              <a:t>‹#›</a:t>
            </a:fld>
            <a:endParaRPr lang="en-US" altLang="en-US"/>
          </a:p>
        </p:txBody>
      </p:sp>
      <p:sp>
        <p:nvSpPr>
          <p:cNvPr id="6" name="Rectangle 14">
            <a:extLst>
              <a:ext uri="{FF2B5EF4-FFF2-40B4-BE49-F238E27FC236}">
                <a16:creationId xmlns:a16="http://schemas.microsoft.com/office/drawing/2014/main" id="{29EB4B97-7139-4B03-B61B-2B59CB1AB12E}"/>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23310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657B77E1-DE7A-4718-A8F2-3F44EDAA3C0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654D2F10-CEE9-4A65-B29B-6E688B81C1B6}"/>
              </a:ext>
            </a:extLst>
          </p:cNvPr>
          <p:cNvSpPr>
            <a:spLocks noGrp="1" noChangeArrowheads="1"/>
          </p:cNvSpPr>
          <p:nvPr>
            <p:ph type="sldNum" sz="quarter" idx="11"/>
          </p:nvPr>
        </p:nvSpPr>
        <p:spPr>
          <a:ln/>
        </p:spPr>
        <p:txBody>
          <a:bodyPr/>
          <a:lstStyle>
            <a:lvl1pPr>
              <a:defRPr/>
            </a:lvl1pPr>
          </a:lstStyle>
          <a:p>
            <a:pPr>
              <a:defRPr/>
            </a:pPr>
            <a:fld id="{FD50851E-EDE7-4440-8EE7-9459DC3670E4}" type="slidenum">
              <a:rPr lang="en-US" altLang="en-US"/>
              <a:pPr>
                <a:defRPr/>
              </a:pPr>
              <a:t>‹#›</a:t>
            </a:fld>
            <a:endParaRPr lang="en-US" altLang="en-US"/>
          </a:p>
        </p:txBody>
      </p:sp>
      <p:sp>
        <p:nvSpPr>
          <p:cNvPr id="7" name="Rectangle 14">
            <a:extLst>
              <a:ext uri="{FF2B5EF4-FFF2-40B4-BE49-F238E27FC236}">
                <a16:creationId xmlns:a16="http://schemas.microsoft.com/office/drawing/2014/main" id="{957A9906-907F-4AB3-B6EF-4ED767B5AD5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2884766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A0E24F8D-9EBF-4D7B-9F41-21D028A17CA6}"/>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6F482F67-801C-417F-9691-BC26BF0DCD8F}"/>
              </a:ext>
            </a:extLst>
          </p:cNvPr>
          <p:cNvSpPr>
            <a:spLocks noGrp="1" noChangeArrowheads="1"/>
          </p:cNvSpPr>
          <p:nvPr>
            <p:ph type="sldNum" sz="quarter" idx="11"/>
          </p:nvPr>
        </p:nvSpPr>
        <p:spPr>
          <a:ln/>
        </p:spPr>
        <p:txBody>
          <a:bodyPr/>
          <a:lstStyle>
            <a:lvl1pPr>
              <a:defRPr/>
            </a:lvl1pPr>
          </a:lstStyle>
          <a:p>
            <a:pPr>
              <a:defRPr/>
            </a:pPr>
            <a:fld id="{271A2CC6-E2EA-4C2F-836A-432607BE0A9B}" type="slidenum">
              <a:rPr lang="en-US" altLang="en-US"/>
              <a:pPr>
                <a:defRPr/>
              </a:pPr>
              <a:t>‹#›</a:t>
            </a:fld>
            <a:endParaRPr lang="en-US" altLang="en-US"/>
          </a:p>
        </p:txBody>
      </p:sp>
      <p:sp>
        <p:nvSpPr>
          <p:cNvPr id="9" name="Rectangle 14">
            <a:extLst>
              <a:ext uri="{FF2B5EF4-FFF2-40B4-BE49-F238E27FC236}">
                <a16:creationId xmlns:a16="http://schemas.microsoft.com/office/drawing/2014/main" id="{2F2C2820-643E-4B00-B6F4-5807DF8E0CA5}"/>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4255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2EFB19D0-664B-4808-B999-946264F0BDE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8F69BE45-6954-4714-AD4E-980CB7A6323B}"/>
              </a:ext>
            </a:extLst>
          </p:cNvPr>
          <p:cNvSpPr>
            <a:spLocks noGrp="1" noChangeArrowheads="1"/>
          </p:cNvSpPr>
          <p:nvPr>
            <p:ph type="sldNum" sz="quarter" idx="11"/>
          </p:nvPr>
        </p:nvSpPr>
        <p:spPr>
          <a:ln/>
        </p:spPr>
        <p:txBody>
          <a:bodyPr/>
          <a:lstStyle>
            <a:lvl1pPr>
              <a:defRPr/>
            </a:lvl1pPr>
          </a:lstStyle>
          <a:p>
            <a:pPr>
              <a:defRPr/>
            </a:pPr>
            <a:fld id="{61C7C71F-A2BB-4B62-A620-FEDC7632D8BD}" type="slidenum">
              <a:rPr lang="en-US" altLang="en-US"/>
              <a:pPr>
                <a:defRPr/>
              </a:pPr>
              <a:t>‹#›</a:t>
            </a:fld>
            <a:endParaRPr lang="en-US" altLang="en-US"/>
          </a:p>
        </p:txBody>
      </p:sp>
      <p:sp>
        <p:nvSpPr>
          <p:cNvPr id="5" name="Rectangle 14">
            <a:extLst>
              <a:ext uri="{FF2B5EF4-FFF2-40B4-BE49-F238E27FC236}">
                <a16:creationId xmlns:a16="http://schemas.microsoft.com/office/drawing/2014/main" id="{CFB45A62-4674-4DA7-801E-1A3270DC4ED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2823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3CB6FF1-49D3-4977-BA0C-9426D617C623}"/>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CBE058E7-0E03-46AD-918F-238CBD6529EA}"/>
              </a:ext>
            </a:extLst>
          </p:cNvPr>
          <p:cNvSpPr>
            <a:spLocks noGrp="1" noChangeArrowheads="1"/>
          </p:cNvSpPr>
          <p:nvPr>
            <p:ph type="sldNum" sz="quarter" idx="11"/>
          </p:nvPr>
        </p:nvSpPr>
        <p:spPr>
          <a:ln/>
        </p:spPr>
        <p:txBody>
          <a:bodyPr/>
          <a:lstStyle>
            <a:lvl1pPr>
              <a:defRPr/>
            </a:lvl1pPr>
          </a:lstStyle>
          <a:p>
            <a:pPr>
              <a:defRPr/>
            </a:pPr>
            <a:fld id="{AAE6D4DF-246F-4D96-ADF0-20546EF9316C}" type="slidenum">
              <a:rPr lang="en-US" altLang="en-US"/>
              <a:pPr>
                <a:defRPr/>
              </a:pPr>
              <a:t>‹#›</a:t>
            </a:fld>
            <a:endParaRPr lang="en-US" altLang="en-US"/>
          </a:p>
        </p:txBody>
      </p:sp>
      <p:sp>
        <p:nvSpPr>
          <p:cNvPr id="4" name="Rectangle 14">
            <a:extLst>
              <a:ext uri="{FF2B5EF4-FFF2-40B4-BE49-F238E27FC236}">
                <a16:creationId xmlns:a16="http://schemas.microsoft.com/office/drawing/2014/main" id="{1C80646E-4AB8-4A7E-B658-633DFBAAEA21}"/>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614885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C1E574B9-597E-4379-A0FE-F84D01FB484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21CDB5D2-D848-4BDC-A217-FCF5717BFC74}"/>
              </a:ext>
            </a:extLst>
          </p:cNvPr>
          <p:cNvSpPr>
            <a:spLocks noGrp="1" noChangeArrowheads="1"/>
          </p:cNvSpPr>
          <p:nvPr>
            <p:ph type="sldNum" sz="quarter" idx="11"/>
          </p:nvPr>
        </p:nvSpPr>
        <p:spPr>
          <a:ln/>
        </p:spPr>
        <p:txBody>
          <a:bodyPr/>
          <a:lstStyle>
            <a:lvl1pPr>
              <a:defRPr/>
            </a:lvl1pPr>
          </a:lstStyle>
          <a:p>
            <a:pPr>
              <a:defRPr/>
            </a:pPr>
            <a:fld id="{E493ACE7-E92B-4950-9E98-4DDB7910EEF7}" type="slidenum">
              <a:rPr lang="en-US" altLang="en-US"/>
              <a:pPr>
                <a:defRPr/>
              </a:pPr>
              <a:t>‹#›</a:t>
            </a:fld>
            <a:endParaRPr lang="en-US" altLang="en-US"/>
          </a:p>
        </p:txBody>
      </p:sp>
      <p:sp>
        <p:nvSpPr>
          <p:cNvPr id="7" name="Rectangle 14">
            <a:extLst>
              <a:ext uri="{FF2B5EF4-FFF2-40B4-BE49-F238E27FC236}">
                <a16:creationId xmlns:a16="http://schemas.microsoft.com/office/drawing/2014/main" id="{DEB37F07-3B64-470B-B52F-A893A8EC33DB}"/>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8436018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159B4BB5-A7D8-49B9-AF7E-007BC808770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33A8BA16-5924-4383-AD49-CCE4CE187BCB}"/>
              </a:ext>
            </a:extLst>
          </p:cNvPr>
          <p:cNvSpPr>
            <a:spLocks noGrp="1" noChangeArrowheads="1"/>
          </p:cNvSpPr>
          <p:nvPr>
            <p:ph type="sldNum" sz="quarter" idx="11"/>
          </p:nvPr>
        </p:nvSpPr>
        <p:spPr>
          <a:ln/>
        </p:spPr>
        <p:txBody>
          <a:bodyPr/>
          <a:lstStyle>
            <a:lvl1pPr>
              <a:defRPr/>
            </a:lvl1pPr>
          </a:lstStyle>
          <a:p>
            <a:pPr>
              <a:defRPr/>
            </a:pPr>
            <a:fld id="{3D5BFA1A-89E0-4F9B-ADA0-E0D8C0E66B32}" type="slidenum">
              <a:rPr lang="en-US" altLang="en-US"/>
              <a:pPr>
                <a:defRPr/>
              </a:pPr>
              <a:t>‹#›</a:t>
            </a:fld>
            <a:endParaRPr lang="en-US" altLang="en-US"/>
          </a:p>
        </p:txBody>
      </p:sp>
      <p:sp>
        <p:nvSpPr>
          <p:cNvPr id="7" name="Rectangle 14">
            <a:extLst>
              <a:ext uri="{FF2B5EF4-FFF2-40B4-BE49-F238E27FC236}">
                <a16:creationId xmlns:a16="http://schemas.microsoft.com/office/drawing/2014/main" id="{BBEF857B-E3F7-4C64-8AC7-C6B6658AD29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40653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ABA3FF2-1823-44A2-A8E4-D88ED0F08ECE}"/>
              </a:ext>
            </a:extLst>
          </p:cNvPr>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cs typeface="Arial" charset="0"/>
              </a:defRPr>
            </a:lvl1pPr>
          </a:lstStyle>
          <a:p>
            <a:pPr>
              <a:defRPr/>
            </a:pPr>
            <a:endParaRPr lang="en-US"/>
          </a:p>
        </p:txBody>
      </p:sp>
      <p:sp>
        <p:nvSpPr>
          <p:cNvPr id="11267" name="Rectangle 3">
            <a:extLst>
              <a:ext uri="{FF2B5EF4-FFF2-40B4-BE49-F238E27FC236}">
                <a16:creationId xmlns:a16="http://schemas.microsoft.com/office/drawing/2014/main" id="{FF5240BE-808D-4960-BB40-01A2143DD37B}"/>
              </a:ext>
            </a:extLst>
          </p:cNvPr>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9EB6A06-2E66-4001-901E-83F4A6F5FFF7}" type="slidenum">
              <a:rPr lang="en-US" altLang="en-US"/>
              <a:pPr>
                <a:defRPr/>
              </a:pPr>
              <a:t>‹#›</a:t>
            </a:fld>
            <a:endParaRPr lang="en-US" altLang="en-US"/>
          </a:p>
        </p:txBody>
      </p:sp>
      <p:grpSp>
        <p:nvGrpSpPr>
          <p:cNvPr id="1028" name="Group 4">
            <a:extLst>
              <a:ext uri="{FF2B5EF4-FFF2-40B4-BE49-F238E27FC236}">
                <a16:creationId xmlns:a16="http://schemas.microsoft.com/office/drawing/2014/main" id="{980D9366-7E97-4984-88A2-1E2358067D39}"/>
              </a:ext>
            </a:extLst>
          </p:cNvPr>
          <p:cNvGrpSpPr>
            <a:grpSpLocks/>
          </p:cNvGrpSpPr>
          <p:nvPr/>
        </p:nvGrpSpPr>
        <p:grpSpPr bwMode="auto">
          <a:xfrm>
            <a:off x="0" y="0"/>
            <a:ext cx="12187238" cy="6850063"/>
            <a:chOff x="0" y="0"/>
            <a:chExt cx="5758" cy="4315"/>
          </a:xfrm>
        </p:grpSpPr>
        <p:grpSp>
          <p:nvGrpSpPr>
            <p:cNvPr id="1032" name="Group 5">
              <a:extLst>
                <a:ext uri="{FF2B5EF4-FFF2-40B4-BE49-F238E27FC236}">
                  <a16:creationId xmlns:a16="http://schemas.microsoft.com/office/drawing/2014/main" id="{CC75D654-E1B7-44E9-B66A-EC1711D84648}"/>
                </a:ext>
              </a:extLst>
            </p:cNvPr>
            <p:cNvGrpSpPr>
              <a:grpSpLocks/>
            </p:cNvGrpSpPr>
            <p:nvPr userDrawn="1"/>
          </p:nvGrpSpPr>
          <p:grpSpPr bwMode="auto">
            <a:xfrm>
              <a:off x="1728" y="2230"/>
              <a:ext cx="4027" cy="2085"/>
              <a:chOff x="1728" y="2230"/>
              <a:chExt cx="4027" cy="2085"/>
            </a:xfrm>
          </p:grpSpPr>
          <p:sp>
            <p:nvSpPr>
              <p:cNvPr id="11270" name="Freeform 6">
                <a:extLst>
                  <a:ext uri="{FF2B5EF4-FFF2-40B4-BE49-F238E27FC236}">
                    <a16:creationId xmlns:a16="http://schemas.microsoft.com/office/drawing/2014/main" id="{B7ED4A7C-5836-4741-85D0-0EB3DE5DFECD}"/>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11271" name="Freeform 7">
                <a:extLst>
                  <a:ext uri="{FF2B5EF4-FFF2-40B4-BE49-F238E27FC236}">
                    <a16:creationId xmlns:a16="http://schemas.microsoft.com/office/drawing/2014/main" id="{617C5B50-19CE-4282-B602-4FE9552FF91D}"/>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1272" name="Freeform 8">
                <a:extLst>
                  <a:ext uri="{FF2B5EF4-FFF2-40B4-BE49-F238E27FC236}">
                    <a16:creationId xmlns:a16="http://schemas.microsoft.com/office/drawing/2014/main" id="{E4AE7F6A-AB8C-4449-B7F0-1F5FE69095BA}"/>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038" name="Freeform 9">
                <a:extLst>
                  <a:ext uri="{FF2B5EF4-FFF2-40B4-BE49-F238E27FC236}">
                    <a16:creationId xmlns:a16="http://schemas.microsoft.com/office/drawing/2014/main" id="{D82BC878-A8B4-4A21-832F-FCD12B632EEB}"/>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4" name="Freeform 10">
                <a:extLst>
                  <a:ext uri="{FF2B5EF4-FFF2-40B4-BE49-F238E27FC236}">
                    <a16:creationId xmlns:a16="http://schemas.microsoft.com/office/drawing/2014/main" id="{831331D7-4471-4C0F-92D4-B3A69770C4CD}"/>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11275" name="Freeform 11">
              <a:extLst>
                <a:ext uri="{FF2B5EF4-FFF2-40B4-BE49-F238E27FC236}">
                  <a16:creationId xmlns:a16="http://schemas.microsoft.com/office/drawing/2014/main" id="{5D37BBE8-7DAC-4303-87FE-05396D0553DC}"/>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1034" name="Freeform 12">
              <a:extLst>
                <a:ext uri="{FF2B5EF4-FFF2-40B4-BE49-F238E27FC236}">
                  <a16:creationId xmlns:a16="http://schemas.microsoft.com/office/drawing/2014/main" id="{1C24CE26-4379-442B-B929-2538F473C425}"/>
                </a:ext>
              </a:extLst>
            </p:cNvPr>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77" name="Rectangle 13">
            <a:extLst>
              <a:ext uri="{FF2B5EF4-FFF2-40B4-BE49-F238E27FC236}">
                <a16:creationId xmlns:a16="http://schemas.microsoft.com/office/drawing/2014/main" id="{4687CB12-1C32-47B3-9005-E9DE083C237A}"/>
              </a:ext>
            </a:extLst>
          </p:cNvPr>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8" name="Rectangle 14">
            <a:extLst>
              <a:ext uri="{FF2B5EF4-FFF2-40B4-BE49-F238E27FC236}">
                <a16:creationId xmlns:a16="http://schemas.microsoft.com/office/drawing/2014/main" id="{0C370B9C-D98D-49D6-BE46-43DCD3795C04}"/>
              </a:ext>
            </a:extLst>
          </p:cNvPr>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cs typeface="Arial" charset="0"/>
              </a:defRPr>
            </a:lvl1pPr>
          </a:lstStyle>
          <a:p>
            <a:pPr>
              <a:defRPr/>
            </a:pPr>
            <a:endParaRPr lang="en-US"/>
          </a:p>
        </p:txBody>
      </p:sp>
      <p:sp>
        <p:nvSpPr>
          <p:cNvPr id="11279" name="Rectangle 15">
            <a:extLst>
              <a:ext uri="{FF2B5EF4-FFF2-40B4-BE49-F238E27FC236}">
                <a16:creationId xmlns:a16="http://schemas.microsoft.com/office/drawing/2014/main" id="{A4709F1B-1030-4BA1-BA43-D8716C6050A7}"/>
              </a:ext>
            </a:extLst>
          </p:cNvPr>
          <p:cNvSpPr>
            <a:spLocks noGrp="1" noChangeArrowheads="1"/>
          </p:cNvSpPr>
          <p:nvPr>
            <p:ph type="body" idx="1"/>
          </p:nvPr>
        </p:nvSpPr>
        <p:spPr bwMode="auto">
          <a:xfrm>
            <a:off x="609600" y="1600200"/>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4032" r:id="rId1"/>
    <p:sldLayoutId id="2147484022" r:id="rId2"/>
    <p:sldLayoutId id="2147484023" r:id="rId3"/>
    <p:sldLayoutId id="2147484024" r:id="rId4"/>
    <p:sldLayoutId id="2147484025" r:id="rId5"/>
    <p:sldLayoutId id="2147484026" r:id="rId6"/>
    <p:sldLayoutId id="2147484027" r:id="rId7"/>
    <p:sldLayoutId id="2147484028" r:id="rId8"/>
    <p:sldLayoutId id="2147484029" r:id="rId9"/>
    <p:sldLayoutId id="2147484030" r:id="rId10"/>
    <p:sldLayoutId id="2147484031"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AB51B9-92E3-4853-A2E4-6D594AB0C4CC}"/>
              </a:ext>
            </a:extLst>
          </p:cNvPr>
          <p:cNvSpPr>
            <a:spLocks noGrp="1" noChangeArrowheads="1"/>
          </p:cNvSpPr>
          <p:nvPr>
            <p:ph type="ctrTitle"/>
          </p:nvPr>
        </p:nvSpPr>
        <p:spPr>
          <a:xfrm>
            <a:off x="609600" y="1524000"/>
            <a:ext cx="10972800" cy="3429000"/>
          </a:xfrm>
        </p:spPr>
        <p:txBody>
          <a:bodyPr/>
          <a:lstStyle/>
          <a:p>
            <a:pPr eaLnBrk="1" hangingPunct="1">
              <a:defRPr/>
            </a:pPr>
            <a:br>
              <a:rPr lang="en-US" sz="4400" b="0" u="sng" dirty="0"/>
            </a:br>
            <a:br>
              <a:rPr lang="en-US" sz="4400" b="0" u="sng" dirty="0"/>
            </a:br>
            <a:r>
              <a:rPr lang="en-US" sz="5400" dirty="0"/>
              <a:t>What Happened To Lot?</a:t>
            </a:r>
            <a:br>
              <a:rPr lang="en-US" sz="5400" dirty="0"/>
            </a:br>
            <a:r>
              <a:rPr lang="en-US" sz="5400" dirty="0"/>
              <a:t>Genesis 13:1-13</a:t>
            </a:r>
            <a:br>
              <a:rPr lang="en-US" sz="4400" dirty="0"/>
            </a:br>
            <a:br>
              <a:rPr lang="en-US" sz="4400" dirty="0"/>
            </a:br>
            <a:r>
              <a:rPr lang="en-US" sz="2800" dirty="0"/>
              <a:t> </a:t>
            </a:r>
            <a:br>
              <a:rPr lang="en-US" sz="2800" dirty="0"/>
            </a:br>
            <a:endParaRPr lang="en-US" sz="5400" dirty="0"/>
          </a:p>
        </p:txBody>
      </p:sp>
      <p:sp>
        <p:nvSpPr>
          <p:cNvPr id="2051" name="Rectangle 3">
            <a:extLst>
              <a:ext uri="{FF2B5EF4-FFF2-40B4-BE49-F238E27FC236}">
                <a16:creationId xmlns:a16="http://schemas.microsoft.com/office/drawing/2014/main" id="{DFEBB95A-D24C-45A1-BB49-DB456722DB5F}"/>
              </a:ext>
            </a:extLst>
          </p:cNvPr>
          <p:cNvSpPr>
            <a:spLocks noGrp="1" noChangeArrowheads="1"/>
          </p:cNvSpPr>
          <p:nvPr>
            <p:ph type="subTitle" idx="1"/>
          </p:nvPr>
        </p:nvSpPr>
        <p:spPr/>
        <p:txBody>
          <a:bodyPr/>
          <a:lstStyle/>
          <a:p>
            <a:pPr algn="l" eaLnBrk="1" hangingPunct="1">
              <a:defRPr/>
            </a:pPr>
            <a:endParaRPr lang="en-US" dirty="0"/>
          </a:p>
          <a:p>
            <a:pPr eaLnBrk="1" hangingPunct="1">
              <a:defRPr/>
            </a:pPr>
            <a:endParaRPr lang="en-US" dirty="0"/>
          </a:p>
          <a:p>
            <a:pPr eaLnBrk="1" hangingPunct="1">
              <a:defRPr/>
            </a:pPr>
            <a:endParaRPr lang="en-US" dirty="0"/>
          </a:p>
        </p:txBody>
      </p:sp>
      <p:sp>
        <p:nvSpPr>
          <p:cNvPr id="3076" name="Text Box 4">
            <a:extLst>
              <a:ext uri="{FF2B5EF4-FFF2-40B4-BE49-F238E27FC236}">
                <a16:creationId xmlns:a16="http://schemas.microsoft.com/office/drawing/2014/main" id="{9AEC3569-E9D5-4359-9892-F82E1184D34F}"/>
              </a:ext>
            </a:extLst>
          </p:cNvPr>
          <p:cNvSpPr txBox="1">
            <a:spLocks noChangeArrowheads="1"/>
          </p:cNvSpPr>
          <p:nvPr/>
        </p:nvSpPr>
        <p:spPr bwMode="auto">
          <a:xfrm>
            <a:off x="2057400" y="3733800"/>
            <a:ext cx="8382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Char char="•"/>
            </a:pPr>
            <a:endParaRPr lang="en-US" altLang="en-US" sz="1800">
              <a:latin typeface="Arial" panose="020B060402020202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DCDF1B-C4FA-4ADB-9B40-055E9443F8DF}"/>
              </a:ext>
            </a:extLst>
          </p:cNvPr>
          <p:cNvSpPr>
            <a:spLocks noGrp="1"/>
          </p:cNvSpPr>
          <p:nvPr>
            <p:ph idx="1"/>
          </p:nvPr>
        </p:nvSpPr>
        <p:spPr>
          <a:xfrm>
            <a:off x="152400" y="152400"/>
            <a:ext cx="11811000" cy="6477000"/>
          </a:xfrm>
        </p:spPr>
        <p:txBody>
          <a:bodyPr/>
          <a:lstStyle/>
          <a:p>
            <a:pPr algn="ctr">
              <a:buFont typeface="Wingdings" panose="05000000000000000000" pitchFamily="2" charset="2"/>
              <a:buNone/>
              <a:defRPr/>
            </a:pPr>
            <a:r>
              <a:rPr lang="en-US" sz="4800" b="1" dirty="0"/>
              <a:t>Lot Paid</a:t>
            </a:r>
          </a:p>
          <a:p>
            <a:pPr algn="ctr">
              <a:buFont typeface="Wingdings" panose="05000000000000000000" pitchFamily="2" charset="2"/>
              <a:buNone/>
              <a:defRPr/>
            </a:pPr>
            <a:endParaRPr lang="en-US" sz="1800" b="1" dirty="0"/>
          </a:p>
          <a:p>
            <a:pPr>
              <a:defRPr/>
            </a:pPr>
            <a:r>
              <a:rPr lang="en-US" sz="4400" b="1" dirty="0"/>
              <a:t>It Cost Him Spiritually    19:1, 14</a:t>
            </a:r>
          </a:p>
          <a:p>
            <a:pPr>
              <a:buFont typeface="Wingdings" panose="05000000000000000000" pitchFamily="2" charset="2"/>
              <a:buNone/>
              <a:defRPr/>
            </a:pPr>
            <a:endParaRPr lang="en-US" sz="4400" dirty="0"/>
          </a:p>
          <a:p>
            <a:pPr>
              <a:defRPr/>
            </a:pPr>
            <a:r>
              <a:rPr lang="en-US" sz="4400" b="1" dirty="0"/>
              <a:t>It Cost Him Financially   19:23-24</a:t>
            </a:r>
            <a:endParaRPr lang="en-US" sz="4400" dirty="0"/>
          </a:p>
          <a:p>
            <a:pPr>
              <a:buFont typeface="Wingdings" panose="05000000000000000000" pitchFamily="2" charset="2"/>
              <a:buNone/>
              <a:defRPr/>
            </a:pPr>
            <a:endParaRPr lang="en-US" sz="4400" dirty="0"/>
          </a:p>
          <a:p>
            <a:pPr>
              <a:defRPr/>
            </a:pPr>
            <a:r>
              <a:rPr lang="en-US" sz="4400" b="1" dirty="0"/>
              <a:t>It Cost Him His Family   19:23-26</a:t>
            </a:r>
          </a:p>
          <a:p>
            <a:pPr>
              <a:buFont typeface="Wingdings" panose="05000000000000000000" pitchFamily="2" charset="2"/>
              <a:buNone/>
              <a:defRPr/>
            </a:pPr>
            <a:endParaRPr lang="en-US" sz="2800" b="1" dirty="0"/>
          </a:p>
          <a:p>
            <a:pPr>
              <a:buFont typeface="Wingdings" panose="05000000000000000000" pitchFamily="2" charset="2"/>
              <a:buNone/>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None/>
              <a:defRPr/>
            </a:pPr>
            <a:r>
              <a:rPr lang="en-US" b="1" dirty="0"/>
              <a:t>					</a:t>
            </a:r>
          </a:p>
          <a:p>
            <a:pPr>
              <a:buFont typeface="Wingdings" panose="05000000000000000000" pitchFamily="2" charset="2"/>
              <a:buNone/>
              <a:defRPr/>
            </a:pPr>
            <a:endParaRPr lang="en-US" dirty="0"/>
          </a:p>
          <a:p>
            <a:pPr>
              <a:buFont typeface="Wingdings" panose="05000000000000000000" pitchFamily="2" charset="2"/>
              <a:buNone/>
              <a:defRPr/>
            </a:pPr>
            <a:endParaRPr lang="en-US" dirty="0"/>
          </a:p>
          <a:p>
            <a:pPr algn="ctr">
              <a:buFont typeface="Wingdings" panose="05000000000000000000" pitchFamily="2" charset="2"/>
              <a:buNone/>
              <a:defRPr/>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218FA-EAB0-43D2-8BBC-58DE4C240496}"/>
              </a:ext>
            </a:extLst>
          </p:cNvPr>
          <p:cNvSpPr>
            <a:spLocks noGrp="1"/>
          </p:cNvSpPr>
          <p:nvPr>
            <p:ph type="title"/>
          </p:nvPr>
        </p:nvSpPr>
        <p:spPr/>
        <p:txBody>
          <a:bodyPr/>
          <a:lstStyle/>
          <a:p>
            <a:r>
              <a:rPr lang="en-US" dirty="0"/>
              <a:t>Genesis 13:1-13 (KJV)</a:t>
            </a:r>
          </a:p>
        </p:txBody>
      </p:sp>
      <p:sp>
        <p:nvSpPr>
          <p:cNvPr id="3" name="Content Placeholder 2">
            <a:extLst>
              <a:ext uri="{FF2B5EF4-FFF2-40B4-BE49-F238E27FC236}">
                <a16:creationId xmlns:a16="http://schemas.microsoft.com/office/drawing/2014/main" id="{83AF71FA-9429-4442-AA54-3861DB2B4F27}"/>
              </a:ext>
            </a:extLst>
          </p:cNvPr>
          <p:cNvSpPr>
            <a:spLocks noGrp="1"/>
          </p:cNvSpPr>
          <p:nvPr>
            <p:ph idx="1"/>
          </p:nvPr>
        </p:nvSpPr>
        <p:spPr/>
        <p:txBody>
          <a:bodyPr/>
          <a:lstStyle/>
          <a:p>
            <a:pPr>
              <a:buFont typeface="Wingdings" panose="05000000000000000000" pitchFamily="2" charset="2"/>
              <a:buNone/>
              <a:defRPr/>
            </a:pPr>
            <a:r>
              <a:rPr lang="en-US" sz="4400" b="1" dirty="0"/>
              <a:t>1 And Abram went up out of Egypt, he, and his wife, and all that he had, and Lot with him, into the south.</a:t>
            </a:r>
          </a:p>
          <a:p>
            <a:pPr>
              <a:buFont typeface="Wingdings" panose="05000000000000000000" pitchFamily="2" charset="2"/>
              <a:buNone/>
              <a:defRPr/>
            </a:pPr>
            <a:r>
              <a:rPr lang="en-US" sz="4400" b="1" dirty="0"/>
              <a:t>2 And Abram was very rich in cattle, in silver, and in gold.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F71FA-9429-4442-AA54-3861DB2B4F27}"/>
              </a:ext>
            </a:extLst>
          </p:cNvPr>
          <p:cNvSpPr>
            <a:spLocks noGrp="1"/>
          </p:cNvSpPr>
          <p:nvPr>
            <p:ph idx="1"/>
          </p:nvPr>
        </p:nvSpPr>
        <p:spPr>
          <a:xfrm>
            <a:off x="609600" y="381000"/>
            <a:ext cx="10972800" cy="5668963"/>
          </a:xfrm>
        </p:spPr>
        <p:txBody>
          <a:bodyPr/>
          <a:lstStyle/>
          <a:p>
            <a:pPr>
              <a:buFont typeface="Wingdings" panose="05000000000000000000" pitchFamily="2" charset="2"/>
              <a:buNone/>
              <a:defRPr/>
            </a:pPr>
            <a:r>
              <a:rPr lang="en-US" sz="4400" b="1" dirty="0"/>
              <a:t>3 And he went on his journeys from the south even to Bethel, unto the place where his tent had been at the beginning, between Bethel and Hai;</a:t>
            </a:r>
          </a:p>
          <a:p>
            <a:pPr>
              <a:buFont typeface="Wingdings" panose="05000000000000000000" pitchFamily="2" charset="2"/>
              <a:buNone/>
              <a:defRPr/>
            </a:pPr>
            <a:r>
              <a:rPr lang="en-US" sz="4400" b="1" dirty="0"/>
              <a:t>4 Unto the place of the altar, which he had make there at the first: and there Abram called on the name of the Lord.</a:t>
            </a:r>
          </a:p>
          <a:p>
            <a:pPr>
              <a:buFont typeface="Wingdings" panose="05000000000000000000" pitchFamily="2" charset="2"/>
              <a:buNone/>
              <a:defRPr/>
            </a:pPr>
            <a:r>
              <a:rPr lang="en-US" sz="4400" b="1" dirty="0"/>
              <a:t>5 And Lot also, which went with Abram, had flocks, and herds, and tents.</a:t>
            </a:r>
          </a:p>
        </p:txBody>
      </p:sp>
    </p:spTree>
    <p:extLst>
      <p:ext uri="{BB962C8B-B14F-4D97-AF65-F5344CB8AC3E}">
        <p14:creationId xmlns:p14="http://schemas.microsoft.com/office/powerpoint/2010/main" val="2767118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F71FA-9429-4442-AA54-3861DB2B4F27}"/>
              </a:ext>
            </a:extLst>
          </p:cNvPr>
          <p:cNvSpPr>
            <a:spLocks noGrp="1"/>
          </p:cNvSpPr>
          <p:nvPr>
            <p:ph idx="1"/>
          </p:nvPr>
        </p:nvSpPr>
        <p:spPr>
          <a:xfrm>
            <a:off x="609600" y="381000"/>
            <a:ext cx="10972800" cy="5668963"/>
          </a:xfrm>
        </p:spPr>
        <p:txBody>
          <a:bodyPr/>
          <a:lstStyle/>
          <a:p>
            <a:pPr>
              <a:buFont typeface="Wingdings" panose="05000000000000000000" pitchFamily="2" charset="2"/>
              <a:buNone/>
              <a:defRPr/>
            </a:pPr>
            <a:r>
              <a:rPr lang="en-US" sz="4400" b="1" dirty="0"/>
              <a:t>6 And the land was not able to bear them, that they might dwell together: for their substance was great, so that they could not dwell together.</a:t>
            </a:r>
          </a:p>
          <a:p>
            <a:pPr>
              <a:buFont typeface="Wingdings" panose="05000000000000000000" pitchFamily="2" charset="2"/>
              <a:buNone/>
              <a:defRPr/>
            </a:pPr>
            <a:r>
              <a:rPr lang="en-US" sz="4400" b="1" dirty="0"/>
              <a:t>7 And there was a strife between the </a:t>
            </a:r>
            <a:r>
              <a:rPr lang="en-US" sz="4400" b="1" dirty="0" err="1"/>
              <a:t>herdmen</a:t>
            </a:r>
            <a:r>
              <a:rPr lang="en-US" sz="4400" b="1" dirty="0"/>
              <a:t> of Abram's cattle and the </a:t>
            </a:r>
            <a:r>
              <a:rPr lang="en-US" sz="4400" b="1" dirty="0" err="1"/>
              <a:t>herdmen</a:t>
            </a:r>
            <a:r>
              <a:rPr lang="en-US" sz="4400" b="1" dirty="0"/>
              <a:t> of Lot's cattle: and the Canaanite and the Perizzite dwelled then in the land.</a:t>
            </a:r>
          </a:p>
        </p:txBody>
      </p:sp>
    </p:spTree>
    <p:extLst>
      <p:ext uri="{BB962C8B-B14F-4D97-AF65-F5344CB8AC3E}">
        <p14:creationId xmlns:p14="http://schemas.microsoft.com/office/powerpoint/2010/main" val="1714558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F71FA-9429-4442-AA54-3861DB2B4F27}"/>
              </a:ext>
            </a:extLst>
          </p:cNvPr>
          <p:cNvSpPr>
            <a:spLocks noGrp="1"/>
          </p:cNvSpPr>
          <p:nvPr>
            <p:ph idx="1"/>
          </p:nvPr>
        </p:nvSpPr>
        <p:spPr>
          <a:xfrm>
            <a:off x="609600" y="381000"/>
            <a:ext cx="10972800" cy="5668963"/>
          </a:xfrm>
        </p:spPr>
        <p:txBody>
          <a:bodyPr/>
          <a:lstStyle/>
          <a:p>
            <a:pPr>
              <a:buFont typeface="Wingdings" panose="05000000000000000000" pitchFamily="2" charset="2"/>
              <a:buNone/>
              <a:defRPr/>
            </a:pPr>
            <a:r>
              <a:rPr lang="en-US" sz="4400" b="1" dirty="0"/>
              <a:t>8 And Abram said unto Lot, Let there be no strife, I pray thee, between me and thee, and between my </a:t>
            </a:r>
            <a:r>
              <a:rPr lang="en-US" sz="4400" b="1" dirty="0" err="1"/>
              <a:t>herdmen</a:t>
            </a:r>
            <a:r>
              <a:rPr lang="en-US" sz="4400" b="1" dirty="0"/>
              <a:t> and thy </a:t>
            </a:r>
            <a:r>
              <a:rPr lang="en-US" sz="4400" b="1" dirty="0" err="1"/>
              <a:t>herdmen</a:t>
            </a:r>
            <a:r>
              <a:rPr lang="en-US" sz="4400" b="1" dirty="0"/>
              <a:t>; for we be brethren.</a:t>
            </a:r>
          </a:p>
          <a:p>
            <a:pPr>
              <a:buFont typeface="Wingdings" panose="05000000000000000000" pitchFamily="2" charset="2"/>
              <a:buNone/>
              <a:defRPr/>
            </a:pPr>
            <a:r>
              <a:rPr lang="en-US" sz="4400" b="1" dirty="0"/>
              <a:t>9 Is not the whole land before thee? separate thyself, I pray thee, from me: if thou wilt take the left hand, then I will go to the right; or if thou depart to the right hand, then I will go to the left.</a:t>
            </a:r>
          </a:p>
        </p:txBody>
      </p:sp>
    </p:spTree>
    <p:extLst>
      <p:ext uri="{BB962C8B-B14F-4D97-AF65-F5344CB8AC3E}">
        <p14:creationId xmlns:p14="http://schemas.microsoft.com/office/powerpoint/2010/main" val="329174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F71FA-9429-4442-AA54-3861DB2B4F27}"/>
              </a:ext>
            </a:extLst>
          </p:cNvPr>
          <p:cNvSpPr>
            <a:spLocks noGrp="1"/>
          </p:cNvSpPr>
          <p:nvPr>
            <p:ph idx="1"/>
          </p:nvPr>
        </p:nvSpPr>
        <p:spPr>
          <a:xfrm>
            <a:off x="609600" y="381000"/>
            <a:ext cx="10972800" cy="5668963"/>
          </a:xfrm>
        </p:spPr>
        <p:txBody>
          <a:bodyPr/>
          <a:lstStyle/>
          <a:p>
            <a:pPr>
              <a:buFont typeface="Wingdings" panose="05000000000000000000" pitchFamily="2" charset="2"/>
              <a:buNone/>
              <a:defRPr/>
            </a:pPr>
            <a:r>
              <a:rPr lang="en-US" sz="4400" b="1" dirty="0"/>
              <a:t>10 And Lot lifted up his eyes, and beheld all the plain of Jordan, that it was well watered every where, before the Lord destroyed Sodom and Gomorrah, even as the garden of the Lord, like the land of Egypt, as thou </a:t>
            </a:r>
            <a:r>
              <a:rPr lang="en-US" sz="4400" b="1" dirty="0" err="1"/>
              <a:t>comest</a:t>
            </a:r>
            <a:r>
              <a:rPr lang="en-US" sz="4400" b="1" dirty="0"/>
              <a:t> unto </a:t>
            </a:r>
            <a:r>
              <a:rPr lang="en-US" sz="4400" b="1" dirty="0" err="1"/>
              <a:t>Zoar</a:t>
            </a:r>
            <a:r>
              <a:rPr lang="en-US" sz="4400" b="1" dirty="0"/>
              <a:t>.</a:t>
            </a:r>
          </a:p>
          <a:p>
            <a:pPr>
              <a:buFont typeface="Wingdings" panose="05000000000000000000" pitchFamily="2" charset="2"/>
              <a:buNone/>
              <a:defRPr/>
            </a:pPr>
            <a:r>
              <a:rPr lang="en-US" sz="4400" b="1" dirty="0"/>
              <a:t>11 Then Lot chose him all the plain of Jordan; and Lot journeyed east: and they separated themselves the one from the other.</a:t>
            </a:r>
          </a:p>
        </p:txBody>
      </p:sp>
    </p:spTree>
    <p:extLst>
      <p:ext uri="{BB962C8B-B14F-4D97-AF65-F5344CB8AC3E}">
        <p14:creationId xmlns:p14="http://schemas.microsoft.com/office/powerpoint/2010/main" val="1961482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AF71FA-9429-4442-AA54-3861DB2B4F27}"/>
              </a:ext>
            </a:extLst>
          </p:cNvPr>
          <p:cNvSpPr>
            <a:spLocks noGrp="1"/>
          </p:cNvSpPr>
          <p:nvPr>
            <p:ph idx="1"/>
          </p:nvPr>
        </p:nvSpPr>
        <p:spPr>
          <a:xfrm>
            <a:off x="609600" y="381000"/>
            <a:ext cx="10972800" cy="5668963"/>
          </a:xfrm>
        </p:spPr>
        <p:txBody>
          <a:bodyPr/>
          <a:lstStyle/>
          <a:p>
            <a:pPr>
              <a:buFont typeface="Wingdings" panose="05000000000000000000" pitchFamily="2" charset="2"/>
              <a:buNone/>
              <a:defRPr/>
            </a:pPr>
            <a:r>
              <a:rPr lang="en-US" sz="4400" b="1" dirty="0"/>
              <a:t>12 Abram dwelled in the land of Canaan, and Lot dwelled in the cities of the plain, and pitched his tent toward </a:t>
            </a:r>
            <a:r>
              <a:rPr lang="en-US" sz="4400" b="1"/>
              <a:t>Sodom.</a:t>
            </a:r>
            <a:endParaRPr lang="en-US" sz="4400" b="1" dirty="0"/>
          </a:p>
          <a:p>
            <a:pPr>
              <a:buFont typeface="Wingdings" panose="05000000000000000000" pitchFamily="2" charset="2"/>
              <a:buNone/>
              <a:defRPr/>
            </a:pPr>
            <a:r>
              <a:rPr lang="en-US" sz="4400" b="1" dirty="0"/>
              <a:t>13 But the men of Sodom were wicked and sinners before the Lord exceedingly.</a:t>
            </a:r>
          </a:p>
        </p:txBody>
      </p:sp>
    </p:spTree>
    <p:extLst>
      <p:ext uri="{BB962C8B-B14F-4D97-AF65-F5344CB8AC3E}">
        <p14:creationId xmlns:p14="http://schemas.microsoft.com/office/powerpoint/2010/main" val="738532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6F13B6-1B05-4A5D-A738-4091126E0034}"/>
              </a:ext>
            </a:extLst>
          </p:cNvPr>
          <p:cNvSpPr>
            <a:spLocks noGrp="1"/>
          </p:cNvSpPr>
          <p:nvPr>
            <p:ph idx="1"/>
          </p:nvPr>
        </p:nvSpPr>
        <p:spPr>
          <a:xfrm>
            <a:off x="152400" y="0"/>
            <a:ext cx="11887200" cy="6705600"/>
          </a:xfrm>
        </p:spPr>
        <p:txBody>
          <a:bodyPr/>
          <a:lstStyle/>
          <a:p>
            <a:pPr algn="ctr">
              <a:buFont typeface="Wingdings" panose="05000000000000000000" pitchFamily="2" charset="2"/>
              <a:buNone/>
              <a:defRPr/>
            </a:pPr>
            <a:r>
              <a:rPr lang="en-US" sz="4800" b="1" dirty="0"/>
              <a:t>Lot Strayed</a:t>
            </a:r>
          </a:p>
          <a:p>
            <a:pPr algn="ctr">
              <a:buFont typeface="Wingdings" panose="05000000000000000000" pitchFamily="2" charset="2"/>
              <a:buNone/>
              <a:defRPr/>
            </a:pPr>
            <a:endParaRPr lang="en-US" sz="1800" b="1" dirty="0"/>
          </a:p>
          <a:p>
            <a:pPr>
              <a:defRPr/>
            </a:pPr>
            <a:r>
              <a:rPr lang="en-US" sz="4400" b="1" dirty="0"/>
              <a:t>He Was Out of Fellowship With God’s People     vs. 7</a:t>
            </a:r>
          </a:p>
          <a:p>
            <a:pPr>
              <a:buFont typeface="Wingdings" panose="05000000000000000000" pitchFamily="2" charset="2"/>
              <a:buNone/>
              <a:defRPr/>
            </a:pPr>
            <a:endParaRPr lang="en-US" sz="2800" dirty="0"/>
          </a:p>
          <a:p>
            <a:pPr>
              <a:defRPr/>
            </a:pPr>
            <a:r>
              <a:rPr lang="en-US" sz="4400" b="1" dirty="0"/>
              <a:t>He Placed the Material Above the Spiritual</a:t>
            </a:r>
            <a:r>
              <a:rPr lang="en-US" sz="3600" dirty="0"/>
              <a:t>    </a:t>
            </a:r>
            <a:r>
              <a:rPr lang="en-US" sz="4400" b="1" dirty="0"/>
              <a:t>vs.10</a:t>
            </a:r>
            <a:r>
              <a:rPr lang="en-US" sz="3600" dirty="0"/>
              <a:t>  </a:t>
            </a:r>
          </a:p>
          <a:p>
            <a:pPr>
              <a:buFont typeface="Wingdings" panose="05000000000000000000" pitchFamily="2" charset="2"/>
              <a:buNone/>
              <a:defRPr/>
            </a:pPr>
            <a:r>
              <a:rPr lang="en-US" sz="2800" dirty="0"/>
              <a:t> </a:t>
            </a:r>
          </a:p>
          <a:p>
            <a:pPr>
              <a:defRPr/>
            </a:pPr>
            <a:r>
              <a:rPr lang="en-US" sz="4400" b="1" dirty="0"/>
              <a:t>He Made the Wrong Choices   vs. 11</a:t>
            </a:r>
          </a:p>
          <a:p>
            <a:pPr>
              <a:buFont typeface="Wingdings" panose="05000000000000000000" pitchFamily="2" charset="2"/>
              <a:buNone/>
              <a:defRPr/>
            </a:pPr>
            <a:endParaRPr lang="en-US" sz="2800" b="1" dirty="0"/>
          </a:p>
          <a:p>
            <a:pPr>
              <a:buFont typeface="Wingdings" panose="05000000000000000000" pitchFamily="2" charset="2"/>
              <a:buNone/>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None/>
              <a:defRPr/>
            </a:pPr>
            <a:r>
              <a:rPr lang="en-US" b="1" dirty="0"/>
              <a:t>					</a:t>
            </a:r>
          </a:p>
          <a:p>
            <a:pPr>
              <a:buFont typeface="Wingdings" panose="05000000000000000000" pitchFamily="2" charset="2"/>
              <a:buNone/>
              <a:defRPr/>
            </a:pPr>
            <a:endParaRPr lang="en-US" dirty="0"/>
          </a:p>
          <a:p>
            <a:pPr>
              <a:buFont typeface="Wingdings" panose="05000000000000000000" pitchFamily="2" charset="2"/>
              <a:buNone/>
              <a:defRPr/>
            </a:pPr>
            <a:endParaRPr lang="en-US" dirty="0"/>
          </a:p>
          <a:p>
            <a:pPr algn="ctr">
              <a:buFont typeface="Wingdings" panose="05000000000000000000" pitchFamily="2" charset="2"/>
              <a:buNone/>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2DB6DBF-6717-4F31-8C5C-30393A4BB80D}"/>
              </a:ext>
            </a:extLst>
          </p:cNvPr>
          <p:cNvSpPr>
            <a:spLocks noGrp="1"/>
          </p:cNvSpPr>
          <p:nvPr>
            <p:ph idx="1"/>
          </p:nvPr>
        </p:nvSpPr>
        <p:spPr>
          <a:xfrm>
            <a:off x="152400" y="381000"/>
            <a:ext cx="11811000" cy="6172200"/>
          </a:xfrm>
        </p:spPr>
        <p:txBody>
          <a:bodyPr/>
          <a:lstStyle/>
          <a:p>
            <a:pPr algn="ctr">
              <a:buFont typeface="Wingdings" panose="05000000000000000000" pitchFamily="2" charset="2"/>
              <a:buNone/>
              <a:defRPr/>
            </a:pPr>
            <a:r>
              <a:rPr lang="en-US" sz="4800" b="1" dirty="0"/>
              <a:t>Lot Stayed</a:t>
            </a:r>
          </a:p>
          <a:p>
            <a:pPr algn="ctr">
              <a:buFont typeface="Wingdings" panose="05000000000000000000" pitchFamily="2" charset="2"/>
              <a:buNone/>
              <a:defRPr/>
            </a:pPr>
            <a:endParaRPr lang="en-US" sz="1800" b="1" dirty="0"/>
          </a:p>
          <a:p>
            <a:pPr>
              <a:defRPr/>
            </a:pPr>
            <a:r>
              <a:rPr lang="en-US" sz="4400" b="1" dirty="0"/>
              <a:t>In Spite of the Situation    vs. 13</a:t>
            </a:r>
          </a:p>
          <a:p>
            <a:pPr>
              <a:buFont typeface="Wingdings" panose="05000000000000000000" pitchFamily="2" charset="2"/>
              <a:buNone/>
              <a:defRPr/>
            </a:pPr>
            <a:endParaRPr lang="en-US" sz="4400" dirty="0"/>
          </a:p>
          <a:p>
            <a:pPr>
              <a:defRPr/>
            </a:pPr>
            <a:r>
              <a:rPr lang="en-US" sz="4400" b="1" dirty="0"/>
              <a:t>In Spite of God’s Warnings    14:1-2</a:t>
            </a:r>
            <a:r>
              <a:rPr lang="en-US" sz="4400" dirty="0"/>
              <a:t> </a:t>
            </a:r>
          </a:p>
          <a:p>
            <a:pPr>
              <a:buFont typeface="Wingdings" panose="05000000000000000000" pitchFamily="2" charset="2"/>
              <a:buNone/>
              <a:defRPr/>
            </a:pPr>
            <a:endParaRPr lang="en-US" sz="4400" dirty="0"/>
          </a:p>
          <a:p>
            <a:pPr>
              <a:defRPr/>
            </a:pPr>
            <a:r>
              <a:rPr lang="en-US" sz="4400" b="1" dirty="0"/>
              <a:t>In Spite of the Circumstances   19:1</a:t>
            </a:r>
          </a:p>
          <a:p>
            <a:pPr>
              <a:buFont typeface="Wingdings" panose="05000000000000000000" pitchFamily="2" charset="2"/>
              <a:buNone/>
              <a:defRPr/>
            </a:pPr>
            <a:endParaRPr lang="en-US" sz="2800" b="1" dirty="0"/>
          </a:p>
          <a:p>
            <a:pPr>
              <a:buFont typeface="Wingdings" panose="05000000000000000000" pitchFamily="2" charset="2"/>
              <a:buNone/>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Char char="q"/>
              <a:defRPr/>
            </a:pPr>
            <a:endParaRPr lang="en-US" b="1" dirty="0"/>
          </a:p>
          <a:p>
            <a:pPr>
              <a:buFont typeface="Wingdings" panose="05000000000000000000" pitchFamily="2" charset="2"/>
              <a:buNone/>
              <a:defRPr/>
            </a:pPr>
            <a:r>
              <a:rPr lang="en-US" b="1" dirty="0"/>
              <a:t>					</a:t>
            </a:r>
          </a:p>
          <a:p>
            <a:pPr>
              <a:buFont typeface="Wingdings" panose="05000000000000000000" pitchFamily="2" charset="2"/>
              <a:buNone/>
              <a:defRPr/>
            </a:pPr>
            <a:endParaRPr lang="en-US" dirty="0"/>
          </a:p>
          <a:p>
            <a:pPr>
              <a:buFont typeface="Wingdings" panose="05000000000000000000" pitchFamily="2" charset="2"/>
              <a:buNone/>
              <a:defRPr/>
            </a:pPr>
            <a:endParaRPr lang="en-US" dirty="0"/>
          </a:p>
          <a:p>
            <a:pPr algn="ctr">
              <a:buFont typeface="Wingdings" panose="05000000000000000000" pitchFamily="2" charset="2"/>
              <a:buNone/>
              <a:defRPr/>
            </a:pPr>
            <a:endParaRPr lang="en-US" dirty="0"/>
          </a:p>
        </p:txBody>
      </p:sp>
    </p:spTree>
  </p:cSld>
  <p:clrMapOvr>
    <a:masterClrMapping/>
  </p:clrMapOvr>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Equity</Template>
  <TotalTime>1091</TotalTime>
  <Words>504</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Garamond</vt:lpstr>
      <vt:lpstr>Arial</vt:lpstr>
      <vt:lpstr>Wingdings</vt:lpstr>
      <vt:lpstr>Calibri</vt:lpstr>
      <vt:lpstr>Stream</vt:lpstr>
      <vt:lpstr>  What Happened To Lot? Genesis 13:1-13    </vt:lpstr>
      <vt:lpstr>Genesis 13:1-13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Bethlem Baptist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Sermon</dc:title>
  <dc:creator>Paul Young</dc:creator>
  <cp:lastModifiedBy>Summers Baptist Church</cp:lastModifiedBy>
  <cp:revision>89</cp:revision>
  <dcterms:created xsi:type="dcterms:W3CDTF">2005-12-05T18:33:46Z</dcterms:created>
  <dcterms:modified xsi:type="dcterms:W3CDTF">2021-04-11T15:04:40Z</dcterms:modified>
</cp:coreProperties>
</file>