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64" r:id="rId4"/>
    <p:sldId id="269" r:id="rId5"/>
    <p:sldId id="270" r:id="rId6"/>
    <p:sldId id="271" r:id="rId7"/>
    <p:sldId id="272" r:id="rId8"/>
    <p:sldId id="261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F004A4-AEC3-4C2E-A6CA-681D57CCD2A2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11277600" cy="1524001"/>
          </a:xfrm>
        </p:spPr>
        <p:txBody>
          <a:bodyPr>
            <a:normAutofit/>
          </a:bodyPr>
          <a:lstStyle/>
          <a:p>
            <a:r>
              <a:rPr lang="en-US" sz="5400" b="1" dirty="0"/>
              <a:t>Five Minutes After Death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Luke 16:19-31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A334-9D67-419A-B375-1501952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533400"/>
            <a:ext cx="120396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Five Minutes After Death The </a:t>
            </a:r>
            <a:br>
              <a:rPr lang="en-US" sz="4400" b="1" dirty="0"/>
            </a:br>
            <a:r>
              <a:rPr lang="en-US" sz="4400" b="1" dirty="0"/>
              <a:t>Saved Will Be With Christ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905000"/>
            <a:ext cx="12039600" cy="48768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Lazarus Was Escorted by Angels into  Heaven   </a:t>
            </a:r>
          </a:p>
          <a:p>
            <a:pPr marL="109728" indent="0">
              <a:buNone/>
            </a:pPr>
            <a:endParaRPr lang="en-US" sz="17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At Death Believers Will Be Escorted by Angels into God’s Presence</a:t>
            </a:r>
          </a:p>
          <a:p>
            <a:pPr marL="109728" indent="0">
              <a:buNone/>
            </a:pPr>
            <a:endParaRPr lang="en-US" sz="17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While Dying Some Have Seen the Lord </a:t>
            </a:r>
          </a:p>
          <a:p>
            <a:pPr marL="109728" indent="0">
              <a:buNone/>
            </a:pPr>
            <a:endParaRPr lang="en-US" sz="1700" b="1" dirty="0"/>
          </a:p>
          <a:p>
            <a:pPr marL="109728" indent="0">
              <a:buNone/>
            </a:pPr>
            <a:endParaRPr lang="en-US" sz="4800" b="1" dirty="0"/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 marL="109728" indent="0">
              <a:buNone/>
            </a:pPr>
            <a:r>
              <a:rPr lang="en-US" sz="4400" b="1" i="1" dirty="0"/>
              <a:t> </a:t>
            </a:r>
            <a:r>
              <a:rPr lang="en-US" sz="4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1411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A334-9D67-419A-B375-1501952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533400"/>
            <a:ext cx="120396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Five Minutes After Death Earth’s </a:t>
            </a:r>
            <a:br>
              <a:rPr lang="en-US" sz="4400" b="1" dirty="0"/>
            </a:br>
            <a:r>
              <a:rPr lang="en-US" sz="4400" b="1" dirty="0"/>
              <a:t>Opportunities Will be Gone Forever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905000"/>
            <a:ext cx="12039600" cy="48768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The Rich man Wanted to Send Someone to His Brothers   </a:t>
            </a:r>
          </a:p>
          <a:p>
            <a:pPr marL="109728" indent="0">
              <a:buNone/>
            </a:pPr>
            <a:endParaRPr lang="en-US" sz="17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Our Opportunities to Witness for Christ Will Be Forever Passed</a:t>
            </a:r>
          </a:p>
          <a:p>
            <a:pPr marL="109728" indent="0">
              <a:buNone/>
            </a:pPr>
            <a:endParaRPr lang="en-US" sz="17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Our Opportunities to Grow in Christ will be Gone </a:t>
            </a:r>
          </a:p>
          <a:p>
            <a:pPr marL="109728" indent="0">
              <a:buNone/>
            </a:pPr>
            <a:endParaRPr lang="en-US" sz="1700" b="1" dirty="0"/>
          </a:p>
          <a:p>
            <a:pPr marL="109728" indent="0">
              <a:buNone/>
            </a:pPr>
            <a:endParaRPr lang="en-US" sz="4800" b="1" dirty="0"/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 marL="109728" indent="0">
              <a:buNone/>
            </a:pPr>
            <a:r>
              <a:rPr lang="en-US" sz="4400" b="1" i="1" dirty="0"/>
              <a:t> </a:t>
            </a:r>
            <a:r>
              <a:rPr lang="en-US" sz="4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5562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A334-9D67-419A-B375-1501952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533400"/>
            <a:ext cx="120396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Five Minutes After Death Our Destinies </a:t>
            </a:r>
            <a:br>
              <a:rPr lang="en-US" sz="4400" b="1" dirty="0"/>
            </a:br>
            <a:r>
              <a:rPr lang="en-US" sz="4400" b="1" dirty="0"/>
              <a:t>Will be Fixed Forever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209800"/>
            <a:ext cx="12039600" cy="45720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The Rich Man and Lazarus Were Eternally Separated    </a:t>
            </a:r>
          </a:p>
          <a:p>
            <a:pPr marL="109728" indent="0">
              <a:buNone/>
            </a:pPr>
            <a:endParaRPr lang="en-US" sz="17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Our Eternal Destinies Hinge on Our Choice about Christ</a:t>
            </a:r>
          </a:p>
          <a:p>
            <a:pPr marL="109728" indent="0">
              <a:buNone/>
            </a:pPr>
            <a:endParaRPr lang="en-US" sz="17600" b="1" dirty="0"/>
          </a:p>
          <a:p>
            <a:pPr marL="109728" indent="0">
              <a:buNone/>
            </a:pPr>
            <a:endParaRPr lang="en-US" sz="1700" b="1" dirty="0"/>
          </a:p>
          <a:p>
            <a:pPr marL="109728" indent="0">
              <a:buNone/>
            </a:pPr>
            <a:endParaRPr lang="en-US" sz="4800" b="1" dirty="0"/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 marL="109728" indent="0">
              <a:buNone/>
            </a:pPr>
            <a:r>
              <a:rPr lang="en-US" sz="4400" b="1" i="1" dirty="0"/>
              <a:t> </a:t>
            </a:r>
            <a:r>
              <a:rPr lang="en-US" sz="4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535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9DBE1-C9F2-48BC-B9E5-0875CB2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295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Scriptures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CD24C-EAC9-4320-B502-7AD024413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47800"/>
            <a:ext cx="11887200" cy="5334000"/>
          </a:xfrm>
        </p:spPr>
        <p:txBody>
          <a:bodyPr>
            <a:normAutofit/>
          </a:bodyPr>
          <a:lstStyle/>
          <a:p>
            <a:pPr marL="571500" marR="0" lvl="0" indent="-5715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4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Hebrews 9:27 “</a:t>
            </a:r>
            <a:r>
              <a:rPr lang="en-US" sz="32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as it is appointed unto men once to die, but after this the judgment:”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4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571500" marR="0" lvl="0" indent="-5715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400" b="1" dirty="0">
                <a:solidFill>
                  <a:srgbClr val="000000"/>
                </a:solidFill>
                <a:latin typeface="system-ui"/>
                <a:ea typeface="Times New Roman" panose="02020603050405020304" pitchFamily="18" charset="0"/>
              </a:rPr>
              <a:t>Romans 5:12 “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Wherefore, as by one man sin entered into the world, and death by sin; and so death passed upon all men, for that all have sinned:”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4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571500" marR="0" lvl="0" indent="-5715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400" b="1" dirty="0">
                <a:solidFill>
                  <a:srgbClr val="000000"/>
                </a:solidFill>
                <a:latin typeface="system-ui"/>
                <a:ea typeface="Times New Roman" panose="02020603050405020304" pitchFamily="18" charset="0"/>
              </a:rPr>
              <a:t>Job 14:14 “If a man die, shall he live again?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9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12039600" cy="6172200"/>
          </a:xfrm>
        </p:spPr>
        <p:txBody>
          <a:bodyPr>
            <a:normAutofit lnSpcReduction="10000"/>
          </a:bodyPr>
          <a:lstStyle/>
          <a:p>
            <a:pPr marL="109728" indent="0" algn="l">
              <a:buNone/>
            </a:pPr>
            <a:r>
              <a:rPr lang="en-US" sz="4400" b="1" dirty="0"/>
              <a:t>Luke 16:19-31 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There was a certain rich man, which was clothed in purple and fine linen, and fared sumptuously every day: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there was a certain beggar named Lazarus, which was laid at his gate, full of sores,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desiring to be fed with the crumbs which fell from the rich man's table: moreover the dogs came and licked his sores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9437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12039600" cy="6172200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it came to pass, that the beggar died, and was carried by the angels into Abraham's bosom: the rich man also died, and was buried;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in hell he lift up his eyes, being in torments, and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seeth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Abraham afar off, and Lazarus in his bosom.</a:t>
            </a: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26019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12039600" cy="6172200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he cried and said, Father Abraham, have mercy on me, and send Lazarus, that he may dip the tip of his finger in water, and cool my tongue; for I am tormented in this flame.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Abraham said, Son, remember that thou in thy lifetime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receivedst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thy good things, and likewise Lazarus evil things: but now he is comforted, and thou art tormented.</a:t>
            </a: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7923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12039600" cy="6172200"/>
          </a:xfrm>
        </p:spPr>
        <p:txBody>
          <a:bodyPr>
            <a:normAutofit lnSpcReduction="10000"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beside all this, between us and you there is a great gulf fixed: so that they which would pass from hence to you cannot; neither can they pass to us, that would come from thence.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Then he said, I pray thee therefore, father, that thou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wouldest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send him to my father's house: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For I have five brethren; that he may testify unto them, lest they also come into this place of torment.</a:t>
            </a: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78824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12039600" cy="6172200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Abraham saith unto him, They have Moses and the prophets; let them hear them.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he said, Nay, father Abraham: but if one went unto them from the dead, they will repent.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he said unto him, If they hear not Moses and the prophets, neither will they be persuaded, though one rose from the dead.</a:t>
            </a: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35778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A334-9D67-419A-B375-1501952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533400"/>
            <a:ext cx="12039600" cy="762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Five Minutes After Death We Will Be Alive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524000"/>
            <a:ext cx="12039600" cy="52578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8000" b="1" dirty="0"/>
              <a:t>Lazarus and the Rich Man Experienced   Death and Life after Death</a:t>
            </a:r>
          </a:p>
          <a:p>
            <a:pPr marL="109728" indent="0">
              <a:buNone/>
            </a:pPr>
            <a:endParaRPr lang="en-US" sz="8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8000" b="1" dirty="0"/>
              <a:t>All People Will Experience Death</a:t>
            </a:r>
          </a:p>
          <a:p>
            <a:pPr marL="109728" indent="0">
              <a:buNone/>
            </a:pPr>
            <a:endParaRPr lang="en-US" sz="8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8000" b="1" dirty="0"/>
              <a:t>All People Will Experience Life After Death</a:t>
            </a:r>
          </a:p>
          <a:p>
            <a:pPr marL="109728" indent="0">
              <a:buNone/>
            </a:pPr>
            <a:endParaRPr lang="en-US" sz="1700" b="1" dirty="0"/>
          </a:p>
          <a:p>
            <a:pPr marL="109728" indent="0">
              <a:buNone/>
            </a:pPr>
            <a:endParaRPr lang="en-US" sz="4800" b="1" dirty="0"/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 marL="109728" indent="0">
              <a:buNone/>
            </a:pPr>
            <a:r>
              <a:rPr lang="en-US" sz="4400" b="1" i="1" dirty="0"/>
              <a:t> </a:t>
            </a:r>
            <a:r>
              <a:rPr lang="en-US" sz="4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4417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A334-9D67-419A-B375-1501952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533400"/>
            <a:ext cx="120396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Five Minutes After Death We </a:t>
            </a:r>
            <a:br>
              <a:rPr lang="en-US" sz="4400" b="1" dirty="0"/>
            </a:br>
            <a:r>
              <a:rPr lang="en-US" sz="4400" b="1" dirty="0"/>
              <a:t>Will Be  Conscious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905000"/>
            <a:ext cx="12039600" cy="48768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After Death Lazarus and the Rich Man Were Conscious</a:t>
            </a:r>
          </a:p>
          <a:p>
            <a:pPr marL="109728" indent="0">
              <a:buNone/>
            </a:pPr>
            <a:endParaRPr lang="en-US" sz="17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After Death We Are Conscious of Our Past</a:t>
            </a:r>
          </a:p>
          <a:p>
            <a:pPr marL="109728" indent="0">
              <a:buNone/>
            </a:pPr>
            <a:endParaRPr lang="en-US" sz="17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After Death We Are Conscious of Our Present </a:t>
            </a:r>
          </a:p>
          <a:p>
            <a:pPr marL="109728" indent="0">
              <a:buNone/>
            </a:pPr>
            <a:endParaRPr lang="en-US" sz="1700" b="1" dirty="0"/>
          </a:p>
          <a:p>
            <a:pPr marL="109728" indent="0">
              <a:buNone/>
            </a:pPr>
            <a:endParaRPr lang="en-US" sz="4800" b="1" dirty="0"/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 marL="109728" indent="0">
              <a:buNone/>
            </a:pPr>
            <a:r>
              <a:rPr lang="en-US" sz="4400" b="1" i="1" dirty="0"/>
              <a:t> </a:t>
            </a:r>
            <a:r>
              <a:rPr lang="en-US" sz="4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5919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209</TotalTime>
  <Words>618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Franklin Gothic Medium</vt:lpstr>
      <vt:lpstr>Georgia</vt:lpstr>
      <vt:lpstr>system-ui</vt:lpstr>
      <vt:lpstr>Times New Roman</vt:lpstr>
      <vt:lpstr>Trebuchet MS</vt:lpstr>
      <vt:lpstr>Wingdings</vt:lpstr>
      <vt:lpstr>Wingdings 2</vt:lpstr>
      <vt:lpstr>Urban</vt:lpstr>
      <vt:lpstr>Five Minutes After Death</vt:lpstr>
      <vt:lpstr>Scriptures of Interest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Five Minutes After Death We Will Be Alive</vt:lpstr>
      <vt:lpstr>Five Minutes After Death We  Will Be  Conscious</vt:lpstr>
      <vt:lpstr>Five Minutes After Death The  Saved Will Be With Christ </vt:lpstr>
      <vt:lpstr>Five Minutes After Death Earth’s  Opportunities Will be Gone Forever </vt:lpstr>
      <vt:lpstr>Five Minutes After Death Our Destinies  Will be Fixed Forever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Like You Were Leaving</dc:title>
  <dc:creator>Paul</dc:creator>
  <cp:lastModifiedBy>Summers Baptist Church</cp:lastModifiedBy>
  <cp:revision>19</cp:revision>
  <dcterms:created xsi:type="dcterms:W3CDTF">2011-01-16T03:21:35Z</dcterms:created>
  <dcterms:modified xsi:type="dcterms:W3CDTF">2021-05-30T01:13:37Z</dcterms:modified>
</cp:coreProperties>
</file>