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0" r:id="rId2"/>
    <p:sldId id="822" r:id="rId3"/>
    <p:sldId id="677" r:id="rId4"/>
    <p:sldId id="673" r:id="rId5"/>
    <p:sldId id="676" r:id="rId6"/>
    <p:sldId id="776" r:id="rId7"/>
    <p:sldId id="675" r:id="rId8"/>
    <p:sldId id="823" r:id="rId9"/>
    <p:sldId id="896" r:id="rId10"/>
    <p:sldId id="897" r:id="rId11"/>
    <p:sldId id="898" r:id="rId12"/>
    <p:sldId id="899" r:id="rId13"/>
    <p:sldId id="900" r:id="rId14"/>
    <p:sldId id="901" r:id="rId15"/>
    <p:sldId id="902" r:id="rId16"/>
    <p:sldId id="903" r:id="rId17"/>
    <p:sldId id="904" r:id="rId18"/>
    <p:sldId id="905" r:id="rId19"/>
    <p:sldId id="906" r:id="rId20"/>
    <p:sldId id="907" r:id="rId21"/>
    <p:sldId id="908" r:id="rId22"/>
    <p:sldId id="909" r:id="rId23"/>
    <p:sldId id="910" r:id="rId24"/>
    <p:sldId id="911" r:id="rId25"/>
    <p:sldId id="912" r:id="rId26"/>
    <p:sldId id="913" r:id="rId27"/>
    <p:sldId id="914" r:id="rId28"/>
    <p:sldId id="915" r:id="rId29"/>
    <p:sldId id="916" r:id="rId30"/>
    <p:sldId id="917" r:id="rId31"/>
    <p:sldId id="918" r:id="rId32"/>
    <p:sldId id="919" r:id="rId33"/>
    <p:sldId id="920" r:id="rId34"/>
    <p:sldId id="921" r:id="rId35"/>
    <p:sldId id="922" r:id="rId36"/>
    <p:sldId id="923" r:id="rId37"/>
    <p:sldId id="924" r:id="rId38"/>
    <p:sldId id="777" r:id="rId39"/>
    <p:sldId id="678" r:id="rId40"/>
    <p:sldId id="810" r:id="rId41"/>
    <p:sldId id="818" r:id="rId42"/>
    <p:sldId id="815" r:id="rId43"/>
    <p:sldId id="816" r:id="rId44"/>
    <p:sldId id="817" r:id="rId45"/>
    <p:sldId id="819" r:id="rId46"/>
    <p:sldId id="821" r:id="rId47"/>
    <p:sldId id="820" r:id="rId48"/>
    <p:sldId id="679" r:id="rId49"/>
    <p:sldId id="808" r:id="rId50"/>
    <p:sldId id="809" r:id="rId51"/>
    <p:sldId id="92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4" y="2535884"/>
            <a:ext cx="1800200" cy="1800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square.</a:t>
            </a:r>
          </a:p>
        </p:txBody>
      </p:sp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9782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77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7099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20072" y="2535884"/>
            <a:ext cx="1800200" cy="1800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Isosceles Triangle 14"/>
          <p:cNvSpPr/>
          <p:nvPr/>
        </p:nvSpPr>
        <p:spPr>
          <a:xfrm>
            <a:off x="2771800" y="2564904"/>
            <a:ext cx="2160240" cy="176868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2080"/>
              <a:gd name="adj2" fmla="val 804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 with these shapes?</a:t>
            </a:r>
          </a:p>
        </p:txBody>
      </p:sp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03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45644" y="3861048"/>
            <a:ext cx="2423840" cy="23357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Isosceles Triangle 12"/>
          <p:cNvSpPr/>
          <p:nvPr/>
        </p:nvSpPr>
        <p:spPr>
          <a:xfrm>
            <a:off x="3445644" y="1988840"/>
            <a:ext cx="2423840" cy="187220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a house.</a:t>
            </a:r>
          </a:p>
        </p:txBody>
      </p:sp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7293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0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7291 -0.0030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.DizzyDonald-PC\Desktop\WCR_What can you make with these shapes\20160519171035745_0002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0283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3563888" y="2571174"/>
            <a:ext cx="2160240" cy="1768680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triangle.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33111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77049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707904" y="2492895"/>
            <a:ext cx="1800200" cy="18002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circle.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8585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3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65487 -0.00301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555776" y="2564904"/>
            <a:ext cx="2160240" cy="1768680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932040" y="2533383"/>
            <a:ext cx="1800200" cy="18002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-32080"/>
              <a:gd name="adj2" fmla="val 804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 with these shapes?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0800000">
            <a:off x="3779912" y="3284984"/>
            <a:ext cx="1800200" cy="18002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671902" y="4725143"/>
            <a:ext cx="1980218" cy="172819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31665"/>
              <a:gd name="adj2" fmla="val 8469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ice cream cone.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55255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69 L 0.53125 -0.00069 L -0.14896 0.1507 L 0.67708 0.15208 " pathEditMode="relative" ptsTypes="AAAA">
                                      <p:cBhvr>
                                        <p:cTn id="22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0800000">
            <a:off x="3779912" y="3284984"/>
            <a:ext cx="1800200" cy="18002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671902" y="4725143"/>
            <a:ext cx="1980218" cy="172819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2" descr="C:\Users\Dizzy Donald.DizzyDonald-PC\Desktop\WCR_What can you make with these shapes\20160519171035745_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988">
            <a:off x="3196982" y="2611653"/>
            <a:ext cx="3071959" cy="42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35896" y="2276872"/>
            <a:ext cx="1915413" cy="18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square.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258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7257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557CEAE1-F31C-4544-A2A4-809283D3E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48" y="647152"/>
            <a:ext cx="8136904" cy="18001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</a:t>
            </a:r>
          </a:p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These Shapes?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501607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8" y="3140968"/>
            <a:ext cx="807342" cy="16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0964"/>
            <a:ext cx="1212965" cy="12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351297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61" y="2741725"/>
            <a:ext cx="992579" cy="14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386601" cy="113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2" y="4348435"/>
            <a:ext cx="1039704" cy="16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0027"/>
            <a:ext cx="1372865" cy="12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440161" cy="14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74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78">
        <p:pull/>
      </p:transition>
    </mc:Choice>
    <mc:Fallback xmlns="">
      <p:transition spd="slow" advTm="10478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/>
          <p:cNvSpPr/>
          <p:nvPr/>
        </p:nvSpPr>
        <p:spPr>
          <a:xfrm>
            <a:off x="3203848" y="2132856"/>
            <a:ext cx="2522817" cy="2302262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star.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02987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2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61545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2267744" y="1680688"/>
            <a:ext cx="2013687" cy="1800226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Isosceles Triangle 10"/>
          <p:cNvSpPr/>
          <p:nvPr/>
        </p:nvSpPr>
        <p:spPr>
          <a:xfrm>
            <a:off x="5107653" y="1711985"/>
            <a:ext cx="2013687" cy="1800226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Isosceles Triangle 11"/>
          <p:cNvSpPr/>
          <p:nvPr/>
        </p:nvSpPr>
        <p:spPr>
          <a:xfrm>
            <a:off x="3672035" y="3428974"/>
            <a:ext cx="2013687" cy="1800226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are triangles.</a:t>
            </a:r>
          </a:p>
        </p:txBody>
      </p:sp>
      <p:pic>
        <p:nvPicPr>
          <p:cNvPr id="1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1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651 -0.00301 " pathEditMode="relative" rAng="0" ptsTypes="AA">
                                      <p:cBhvr>
                                        <p:cTn id="56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8024" y="2415216"/>
            <a:ext cx="1320147" cy="13018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Isosceles Triangle 8"/>
          <p:cNvSpPr/>
          <p:nvPr/>
        </p:nvSpPr>
        <p:spPr>
          <a:xfrm>
            <a:off x="2771800" y="3806162"/>
            <a:ext cx="1584176" cy="127902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5-Point Star 9"/>
          <p:cNvSpPr/>
          <p:nvPr/>
        </p:nvSpPr>
        <p:spPr>
          <a:xfrm>
            <a:off x="2987824" y="2350874"/>
            <a:ext cx="1478564" cy="1438166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Isosceles Triangle 10"/>
          <p:cNvSpPr/>
          <p:nvPr/>
        </p:nvSpPr>
        <p:spPr>
          <a:xfrm>
            <a:off x="5652120" y="3806162"/>
            <a:ext cx="1584176" cy="127902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Isosceles Triangle 11"/>
          <p:cNvSpPr/>
          <p:nvPr/>
        </p:nvSpPr>
        <p:spPr>
          <a:xfrm>
            <a:off x="4211960" y="4317045"/>
            <a:ext cx="1584176" cy="127902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-32080"/>
              <a:gd name="adj2" fmla="val 804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 with these shapes?</a:t>
            </a:r>
          </a:p>
        </p:txBody>
      </p:sp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1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3419872" y="4517818"/>
            <a:ext cx="2304256" cy="135945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Isosceles Triangle 15"/>
          <p:cNvSpPr/>
          <p:nvPr/>
        </p:nvSpPr>
        <p:spPr>
          <a:xfrm>
            <a:off x="3635897" y="3662146"/>
            <a:ext cx="1944216" cy="127902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067944" y="5877272"/>
            <a:ext cx="975933" cy="8685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Isosceles Triangle 17"/>
          <p:cNvSpPr/>
          <p:nvPr/>
        </p:nvSpPr>
        <p:spPr>
          <a:xfrm>
            <a:off x="3851920" y="2780928"/>
            <a:ext cx="1512168" cy="1215575"/>
          </a:xfrm>
          <a:prstGeom prst="triangle">
            <a:avLst>
              <a:gd name="adj" fmla="val 50903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5-Point Star 18"/>
          <p:cNvSpPr/>
          <p:nvPr/>
        </p:nvSpPr>
        <p:spPr>
          <a:xfrm>
            <a:off x="4018945" y="2197313"/>
            <a:ext cx="1224136" cy="943655"/>
          </a:xfrm>
          <a:prstGeom prst="star5">
            <a:avLst>
              <a:gd name="adj" fmla="val 20323"/>
              <a:gd name="hf" fmla="val 105146"/>
              <a:gd name="vf" fmla="val 110557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31665"/>
              <a:gd name="adj2" fmla="val 8469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Christmas tree.</a:t>
            </a:r>
          </a:p>
        </p:txBody>
      </p:sp>
      <p:pic>
        <p:nvPicPr>
          <p:cNvPr id="1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55255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9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53715 0.00278 L -0.12101 0.14861 L 0.65833 0.14722 " pathEditMode="relative" rAng="0" ptsTypes="AAAA">
                                      <p:cBhvr>
                                        <p:cTn id="46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pic>
        <p:nvPicPr>
          <p:cNvPr id="14" name="Picture 2" descr="C:\Users\Dizzy Donald.DizzyDonald-PC\Desktop\WCR_What can you make with these shapes\20160519171035745_0002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63416"/>
            <a:ext cx="3024336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3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563888" y="2178295"/>
            <a:ext cx="2088232" cy="204279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circle.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1384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4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66268 -0.00301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4067945" y="2276873"/>
            <a:ext cx="1003170" cy="2880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rectangle.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2892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8415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/>
          <p:cNvSpPr/>
          <p:nvPr/>
        </p:nvSpPr>
        <p:spPr>
          <a:xfrm>
            <a:off x="6012160" y="2052113"/>
            <a:ext cx="1575175" cy="1728192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/>
          <p:cNvSpPr/>
          <p:nvPr/>
        </p:nvSpPr>
        <p:spPr>
          <a:xfrm>
            <a:off x="3062186" y="3780305"/>
            <a:ext cx="1575175" cy="1728192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/>
          <p:cNvSpPr/>
          <p:nvPr/>
        </p:nvSpPr>
        <p:spPr>
          <a:xfrm>
            <a:off x="5037970" y="3789040"/>
            <a:ext cx="1575175" cy="1728192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/>
          <p:cNvSpPr/>
          <p:nvPr/>
        </p:nvSpPr>
        <p:spPr>
          <a:xfrm>
            <a:off x="4046465" y="2052113"/>
            <a:ext cx="1575175" cy="1728192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Heart 13"/>
          <p:cNvSpPr/>
          <p:nvPr/>
        </p:nvSpPr>
        <p:spPr>
          <a:xfrm>
            <a:off x="2123728" y="2034732"/>
            <a:ext cx="1575175" cy="1728192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are hearts.</a:t>
            </a:r>
          </a:p>
        </p:txBody>
      </p:sp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2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88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3076404" y="4731282"/>
            <a:ext cx="703508" cy="18912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448685" y="4941168"/>
            <a:ext cx="1563475" cy="15386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/>
          <p:cNvSpPr/>
          <p:nvPr/>
        </p:nvSpPr>
        <p:spPr>
          <a:xfrm>
            <a:off x="2825806" y="2420888"/>
            <a:ext cx="1242138" cy="135899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/>
          <p:cNvSpPr/>
          <p:nvPr/>
        </p:nvSpPr>
        <p:spPr>
          <a:xfrm>
            <a:off x="3761910" y="3630204"/>
            <a:ext cx="1242138" cy="135899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/>
          <p:cNvSpPr/>
          <p:nvPr/>
        </p:nvSpPr>
        <p:spPr>
          <a:xfrm>
            <a:off x="6372200" y="2420888"/>
            <a:ext cx="1242138" cy="135899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/>
          <p:cNvSpPr/>
          <p:nvPr/>
        </p:nvSpPr>
        <p:spPr>
          <a:xfrm>
            <a:off x="5508104" y="3651294"/>
            <a:ext cx="1242138" cy="135899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Heart 13"/>
          <p:cNvSpPr/>
          <p:nvPr/>
        </p:nvSpPr>
        <p:spPr>
          <a:xfrm>
            <a:off x="4626006" y="2420888"/>
            <a:ext cx="1242138" cy="135899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-32080"/>
              <a:gd name="adj2" fmla="val 804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 with these shapes?</a:t>
            </a:r>
          </a:p>
        </p:txBody>
      </p:sp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8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art 19"/>
          <p:cNvSpPr/>
          <p:nvPr/>
        </p:nvSpPr>
        <p:spPr>
          <a:xfrm rot="17540151">
            <a:off x="3361690" y="2620369"/>
            <a:ext cx="1121554" cy="1255029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Heart 15"/>
          <p:cNvSpPr/>
          <p:nvPr/>
        </p:nvSpPr>
        <p:spPr>
          <a:xfrm>
            <a:off x="3995936" y="2164493"/>
            <a:ext cx="1186900" cy="1183338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 rot="10800000">
            <a:off x="4355977" y="3573017"/>
            <a:ext cx="504055" cy="31683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Heart 18"/>
          <p:cNvSpPr/>
          <p:nvPr/>
        </p:nvSpPr>
        <p:spPr>
          <a:xfrm rot="13222214">
            <a:off x="3624822" y="3434082"/>
            <a:ext cx="1212339" cy="1183338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Heart 16"/>
          <p:cNvSpPr/>
          <p:nvPr/>
        </p:nvSpPr>
        <p:spPr>
          <a:xfrm rot="4404483">
            <a:off x="4801232" y="2597454"/>
            <a:ext cx="1041800" cy="1255029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Heart 17"/>
          <p:cNvSpPr/>
          <p:nvPr/>
        </p:nvSpPr>
        <p:spPr>
          <a:xfrm rot="8986919">
            <a:off x="4488576" y="3347983"/>
            <a:ext cx="1047036" cy="1255029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4168268" y="3058279"/>
            <a:ext cx="907788" cy="80277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a flower.</a:t>
            </a:r>
          </a:p>
        </p:txBody>
      </p:sp>
      <p:pic>
        <p:nvPicPr>
          <p:cNvPr id="2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1695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4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91232 -0.00648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5" grpId="0" animBg="1"/>
      <p:bldP spid="19" grpId="0" animBg="1"/>
      <p:bldP spid="17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Dizzy Donald.DizzyDonald-PC\Desktop\WCR_What can you make with these shapes\shapes fi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72" y="1556792"/>
            <a:ext cx="3931452" cy="55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23264" y="2001167"/>
            <a:ext cx="2172872" cy="279598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an oval.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3517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5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65243 -0.00301 " pathEditMode="relative" rAng="0" ptsTypes="AA">
                                      <p:cBhvr>
                                        <p:cTn id="24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3635896" y="2017316"/>
            <a:ext cx="2114236" cy="2923852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diamond.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5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2410617" y="1988840"/>
            <a:ext cx="2161383" cy="1883103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Isosceles Triangle 9"/>
          <p:cNvSpPr/>
          <p:nvPr/>
        </p:nvSpPr>
        <p:spPr>
          <a:xfrm>
            <a:off x="5074519" y="1988839"/>
            <a:ext cx="2161383" cy="1883103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are triangles.</a:t>
            </a:r>
          </a:p>
        </p:txBody>
      </p:sp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7293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5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7291 -0.0030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56730" y="2348880"/>
            <a:ext cx="1201151" cy="187464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Isosceles Triangle 7"/>
          <p:cNvSpPr/>
          <p:nvPr/>
        </p:nvSpPr>
        <p:spPr>
          <a:xfrm>
            <a:off x="3020152" y="4437112"/>
            <a:ext cx="1674309" cy="1414729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Decision 8"/>
          <p:cNvSpPr/>
          <p:nvPr/>
        </p:nvSpPr>
        <p:spPr>
          <a:xfrm>
            <a:off x="5123203" y="2348880"/>
            <a:ext cx="1255732" cy="1876766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Isosceles Triangle 9"/>
          <p:cNvSpPr/>
          <p:nvPr/>
        </p:nvSpPr>
        <p:spPr>
          <a:xfrm>
            <a:off x="4913915" y="4437112"/>
            <a:ext cx="1674309" cy="1414729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2" cy="2088232"/>
          </a:xfrm>
          <a:prstGeom prst="wedgeRoundRectCallout">
            <a:avLst>
              <a:gd name="adj1" fmla="val -32080"/>
              <a:gd name="adj2" fmla="val 804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 with these shapes?</a:t>
            </a:r>
          </a:p>
        </p:txBody>
      </p:sp>
      <p:pic>
        <p:nvPicPr>
          <p:cNvPr id="1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4283969" y="1526681"/>
            <a:ext cx="1584176" cy="1008112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303747" y="2786822"/>
            <a:ext cx="1512168" cy="1584174"/>
          </a:xfrm>
          <a:prstGeom prst="triangle">
            <a:avLst>
              <a:gd name="adj" fmla="val 49155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 rot="5400000">
            <a:off x="3923928" y="1886723"/>
            <a:ext cx="2304254" cy="331236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Decision 14"/>
          <p:cNvSpPr/>
          <p:nvPr/>
        </p:nvSpPr>
        <p:spPr>
          <a:xfrm rot="1272597">
            <a:off x="4346219" y="3908941"/>
            <a:ext cx="1530241" cy="175082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a fish.</a:t>
            </a:r>
          </a:p>
        </p:txBody>
      </p:sp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81788 -0.00301 " pathEditMode="relative" rAng="0" ptsTypes="AA">
                                      <p:cBhvr>
                                        <p:cTn id="38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21176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0886" y="2779678"/>
            <a:ext cx="2328866" cy="4088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588224" y="3108766"/>
            <a:ext cx="2555776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0"/>
          <a:stretch/>
        </p:blipFill>
        <p:spPr>
          <a:xfrm>
            <a:off x="24572" y="19488"/>
            <a:ext cx="9227948" cy="2598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2768094" y="2534550"/>
            <a:ext cx="683401" cy="1669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071465" y="2579307"/>
            <a:ext cx="1270066" cy="13293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43220" y="2616224"/>
            <a:ext cx="1270066" cy="132933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244985" y="5142959"/>
            <a:ext cx="1010138" cy="152608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Isosceles Triangle 11"/>
          <p:cNvSpPr/>
          <p:nvPr/>
        </p:nvSpPr>
        <p:spPr>
          <a:xfrm>
            <a:off x="2544465" y="5327082"/>
            <a:ext cx="1524079" cy="130605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Decision 12"/>
          <p:cNvSpPr/>
          <p:nvPr/>
        </p:nvSpPr>
        <p:spPr>
          <a:xfrm>
            <a:off x="3281333" y="3891295"/>
            <a:ext cx="1143059" cy="1859936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Heart 13"/>
          <p:cNvSpPr/>
          <p:nvPr/>
        </p:nvSpPr>
        <p:spPr>
          <a:xfrm>
            <a:off x="4942559" y="4179731"/>
            <a:ext cx="1384372" cy="1336465"/>
          </a:xfrm>
          <a:prstGeom prst="hear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5-Point Star 14"/>
          <p:cNvSpPr/>
          <p:nvPr/>
        </p:nvSpPr>
        <p:spPr>
          <a:xfrm>
            <a:off x="5507538" y="5164573"/>
            <a:ext cx="1422474" cy="1468567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2" y="2609850"/>
            <a:ext cx="2809875" cy="4248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628" y="3115089"/>
            <a:ext cx="2552700" cy="3752850"/>
          </a:xfrm>
          <a:prstGeom prst="rect">
            <a:avLst/>
          </a:prstGeom>
        </p:spPr>
      </p:pic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0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7 L 0.8967 -0.00208 L 0.04357 0.15486 L 0.85607 0.15625 " pathEditMode="relative" rAng="0" ptsTypes="AAAA">
                                      <p:cBhvr>
                                        <p:cTn id="62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557CEAE1-F31C-4544-A2A4-809283D3E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48" y="700981"/>
            <a:ext cx="8136904" cy="18001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</a:t>
            </a:r>
          </a:p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These Shapes?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501607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8" y="3140968"/>
            <a:ext cx="807342" cy="16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0964"/>
            <a:ext cx="1212965" cy="12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351297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61" y="2741725"/>
            <a:ext cx="992579" cy="14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386601" cy="113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2" y="4348435"/>
            <a:ext cx="1039704" cy="16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0027"/>
            <a:ext cx="1372865" cy="12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440161" cy="14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314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78">
        <p:pull/>
      </p:transition>
    </mc:Choice>
    <mc:Fallback xmlns="">
      <p:transition spd="slow" advTm="10478">
        <p:pull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66429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see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What shapes can you see?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52672"/>
            <a:ext cx="1105510" cy="109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1" y="4221088"/>
            <a:ext cx="1253199" cy="12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65" y="5155507"/>
            <a:ext cx="1042170" cy="14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53614"/>
            <a:ext cx="1389053" cy="11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30556"/>
            <a:ext cx="1516414" cy="14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98" y="5534696"/>
            <a:ext cx="1377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9" y="4813449"/>
            <a:ext cx="8112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39" y="4297134"/>
            <a:ext cx="10366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circle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270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91270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square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270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1270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an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oval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270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91270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7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rectangle</a:t>
            </a:r>
            <a:r>
              <a:rPr lang="en-CA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56792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triangle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56792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heart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56792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7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diamond</a:t>
            </a:r>
            <a:r>
              <a:rPr lang="en-CA" sz="7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56792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</a:t>
            </a:r>
            <a:r>
              <a:rPr lang="en-C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909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3" y="1556792"/>
            <a:ext cx="40846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" y="2605808"/>
            <a:ext cx="3559230" cy="413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48449"/>
          <a:stretch/>
        </p:blipFill>
        <p:spPr bwMode="auto">
          <a:xfrm rot="13691624">
            <a:off x="6881586" y="1517007"/>
            <a:ext cx="1286480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23831"/>
              <a:gd name="adj2" fmla="val 7148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</p:spTree>
    <p:extLst>
      <p:ext uri="{BB962C8B-B14F-4D97-AF65-F5344CB8AC3E}">
        <p14:creationId xmlns:p14="http://schemas.microsoft.com/office/powerpoint/2010/main" val="30904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41" y="2388451"/>
            <a:ext cx="6337647" cy="26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924436" cy="2132856"/>
          </a:xfrm>
          <a:prstGeom prst="wedgeEllipseCallout">
            <a:avLst>
              <a:gd name="adj1" fmla="val -30683"/>
              <a:gd name="adj2" fmla="val 657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</a:t>
            </a:r>
            <a:r>
              <a:rPr lang="en-CA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en-C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make with these shapes?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07504" y="5157192"/>
            <a:ext cx="8928992" cy="1512168"/>
          </a:xfrm>
          <a:prstGeom prst="wedgeEllipseCallout">
            <a:avLst>
              <a:gd name="adj1" fmla="val 49477"/>
              <a:gd name="adj2" fmla="val 5091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make </a:t>
            </a:r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</a:t>
            </a:r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89784"/>
            <a:ext cx="2443716" cy="28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229" y="5052949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216560"/>
            <a:ext cx="252028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circle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3501008"/>
            <a:ext cx="316835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triangle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600" y="1916832"/>
            <a:ext cx="237626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oval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7725" y="201913"/>
            <a:ext cx="288032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square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496" y="5373216"/>
            <a:ext cx="367240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rectangle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1916832"/>
            <a:ext cx="223224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star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68144" y="5373216"/>
            <a:ext cx="324036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diamond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28184" y="3573016"/>
            <a:ext cx="259228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heart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2" y="169038"/>
            <a:ext cx="1105510" cy="109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7" y="87569"/>
            <a:ext cx="1253199" cy="12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38" y="1668316"/>
            <a:ext cx="1042170" cy="14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79" y="3428996"/>
            <a:ext cx="1389053" cy="11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20" y="1537097"/>
            <a:ext cx="1516414" cy="14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75" y="3427980"/>
            <a:ext cx="1377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95" y="4978102"/>
            <a:ext cx="8112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99" y="5014614"/>
            <a:ext cx="10366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557CEAE1-F31C-4544-A2A4-809283D3E3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48" y="647152"/>
            <a:ext cx="8136904" cy="18001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Make</a:t>
            </a:r>
          </a:p>
          <a:p>
            <a:pPr algn="ctr"/>
            <a:r>
              <a:rPr lang="en-CA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These Shapes?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501607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8" y="3140968"/>
            <a:ext cx="807342" cy="16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0964"/>
            <a:ext cx="1212965" cy="12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351297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61" y="2741725"/>
            <a:ext cx="992579" cy="14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386601" cy="113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2" y="4348435"/>
            <a:ext cx="1039704" cy="16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0027"/>
            <a:ext cx="1372865" cy="12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440161" cy="14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326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78">
        <p:pull/>
      </p:transition>
    </mc:Choice>
    <mc:Fallback xmlns="">
      <p:transition spd="slow" advTm="10478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3563888" y="2564904"/>
            <a:ext cx="2160240" cy="176868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758482" y="3190876"/>
            <a:ext cx="2385518" cy="3667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0" y="2614534"/>
            <a:ext cx="2809181" cy="424346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144"/>
              <a:gd name="adj2" fmla="val 1322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a triangle.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0312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98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478">
        <p15:prstTrans prst="pageCurlDouble"/>
      </p:transition>
    </mc:Choice>
    <mc:Fallback xmlns="">
      <p:transition spd="slow" advTm="10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5486 -0.00301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295</Words>
  <Application>Microsoft Office PowerPoint</Application>
  <PresentationFormat>On-screen Show (4:3)</PresentationFormat>
  <Paragraphs>81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136</cp:revision>
  <dcterms:created xsi:type="dcterms:W3CDTF">2012-12-02T13:00:37Z</dcterms:created>
  <dcterms:modified xsi:type="dcterms:W3CDTF">2018-06-18T11:22:14Z</dcterms:modified>
</cp:coreProperties>
</file>