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30" r:id="rId2"/>
    <p:sldId id="897" r:id="rId3"/>
    <p:sldId id="677" r:id="rId4"/>
    <p:sldId id="673" r:id="rId5"/>
    <p:sldId id="672" r:id="rId6"/>
    <p:sldId id="676" r:id="rId7"/>
    <p:sldId id="700" r:id="rId8"/>
    <p:sldId id="675" r:id="rId9"/>
    <p:sldId id="782" r:id="rId10"/>
    <p:sldId id="900" r:id="rId11"/>
    <p:sldId id="729" r:id="rId12"/>
    <p:sldId id="731" r:id="rId13"/>
    <p:sldId id="901" r:id="rId14"/>
    <p:sldId id="902" r:id="rId15"/>
    <p:sldId id="734" r:id="rId16"/>
    <p:sldId id="903" r:id="rId17"/>
    <p:sldId id="735" r:id="rId18"/>
    <p:sldId id="904" r:id="rId19"/>
    <p:sldId id="905" r:id="rId20"/>
    <p:sldId id="906" r:id="rId21"/>
    <p:sldId id="907" r:id="rId22"/>
    <p:sldId id="756" r:id="rId23"/>
    <p:sldId id="908" r:id="rId24"/>
    <p:sldId id="909" r:id="rId25"/>
    <p:sldId id="737" r:id="rId26"/>
    <p:sldId id="738" r:id="rId27"/>
    <p:sldId id="740" r:id="rId28"/>
    <p:sldId id="784" r:id="rId29"/>
    <p:sldId id="678" r:id="rId30"/>
    <p:sldId id="703" r:id="rId31"/>
    <p:sldId id="710" r:id="rId32"/>
    <p:sldId id="709" r:id="rId33"/>
    <p:sldId id="708" r:id="rId34"/>
    <p:sldId id="707" r:id="rId35"/>
    <p:sldId id="706" r:id="rId36"/>
    <p:sldId id="679" r:id="rId37"/>
    <p:sldId id="670" r:id="rId38"/>
    <p:sldId id="714" r:id="rId39"/>
    <p:sldId id="715" r:id="rId40"/>
    <p:sldId id="712" r:id="rId41"/>
    <p:sldId id="713" r:id="rId42"/>
    <p:sldId id="91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4" autoAdjust="0"/>
    <p:restoredTop sz="94660"/>
  </p:normalViewPr>
  <p:slideViewPr>
    <p:cSldViewPr>
      <p:cViewPr varScale="1">
        <p:scale>
          <a:sx n="63" d="100"/>
          <a:sy n="63" d="100"/>
        </p:scale>
        <p:origin x="77" y="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5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4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4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64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07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0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2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8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52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09C8-2108-42EB-A06E-5A9180A2A300}" type="datetimeFigureOut">
              <a:rPr lang="en-CA" smtClean="0"/>
              <a:t>2018-06-23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7A560-E4D2-4870-ACBF-63ECCBBDAD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2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3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8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tiff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5043857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Donald Joyce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www.teacherdonald.com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Dizzy Donald\Desktop\WCR ART Things  Background\img-507080948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60063" r="16352" b="14670"/>
          <a:stretch/>
        </p:blipFill>
        <p:spPr bwMode="auto">
          <a:xfrm>
            <a:off x="1" y="4607282"/>
            <a:ext cx="9144000" cy="225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\\10.1.1.231\file\SCAN\img-507141934\img-507141934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13162" r="6686" b="31211"/>
          <a:stretch/>
        </p:blipFill>
        <p:spPr bwMode="auto">
          <a:xfrm rot="5400000">
            <a:off x="2198031" y="3123498"/>
            <a:ext cx="2595285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\\10.1.1.231\file\SCAN\img-507141934\img-50714193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5791" r="6686" b="34078"/>
          <a:stretch/>
        </p:blipFill>
        <p:spPr bwMode="auto">
          <a:xfrm rot="5400000">
            <a:off x="6994735" y="3351331"/>
            <a:ext cx="2595285" cy="26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939208" y="4581128"/>
            <a:ext cx="688576" cy="6950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2387" y="4141385"/>
            <a:ext cx="2127304" cy="301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Dizzy Donald\Desktop\WCR ART Things  Background\img-508072130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3" t="27553" r="3652" b="15084"/>
          <a:stretch/>
        </p:blipFill>
        <p:spPr bwMode="auto">
          <a:xfrm>
            <a:off x="4139952" y="2117470"/>
            <a:ext cx="3731382" cy="36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izzy Donald\Desktop\WCR ART Things  Background\img-402143847-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9786" r="47221" b="53065"/>
          <a:stretch/>
        </p:blipFill>
        <p:spPr bwMode="auto">
          <a:xfrm rot="5400000">
            <a:off x="6068607" y="3092220"/>
            <a:ext cx="3976675" cy="21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Dizzy Donald\Desktop\WCR ART Things  Background\img-402143847-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9786" r="47221" b="53065"/>
          <a:stretch/>
        </p:blipFill>
        <p:spPr bwMode="auto">
          <a:xfrm rot="5400000">
            <a:off x="1605099" y="2984384"/>
            <a:ext cx="3904672" cy="231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95536" y="4671512"/>
            <a:ext cx="669777" cy="69435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6" r="18429" b="33767"/>
          <a:stretch/>
        </p:blipFill>
        <p:spPr bwMode="auto">
          <a:xfrm flipH="1">
            <a:off x="0" y="4434801"/>
            <a:ext cx="1618740" cy="258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Dizzy Donald\Desktop\WCR ART Things  Background\img-507080948-000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6" t="65861" r="35297" b="22047"/>
          <a:stretch/>
        </p:blipFill>
        <p:spPr bwMode="auto">
          <a:xfrm>
            <a:off x="4837258" y="5528280"/>
            <a:ext cx="938151" cy="10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25479"/>
              <a:gd name="adj2" fmla="val 74661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see what the animals are doing.</a:t>
            </a:r>
          </a:p>
        </p:txBody>
      </p:sp>
      <p:pic>
        <p:nvPicPr>
          <p:cNvPr id="1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93767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85157 -1.11111E-6 L 0.03959 0.14722 L 0.79653 0.14722 " pathEditMode="relative" rAng="0" ptsTypes="AAAA">
                                      <p:cBhvr>
                                        <p:cTn id="6" dur="6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69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" y="1809750"/>
            <a:ext cx="9134475" cy="50482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92773" y="3228479"/>
            <a:ext cx="1224136" cy="108012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2" descr="C:\Users\Dizzy Donald\Desktop\WCR ART Characters\img-414161408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544" y="2434456"/>
            <a:ext cx="2915816" cy="45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r="10133" b="29873"/>
          <a:stretch/>
        </p:blipFill>
        <p:spPr bwMode="auto">
          <a:xfrm>
            <a:off x="2195736" y="2498230"/>
            <a:ext cx="2952328" cy="4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14057"/>
              <a:gd name="adj2" fmla="val 7659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monkey doing?</a:t>
            </a:r>
          </a:p>
        </p:txBody>
      </p:sp>
      <p:sp>
        <p:nvSpPr>
          <p:cNvPr id="16" name="TextBox 15"/>
          <p:cNvSpPr txBox="1"/>
          <p:nvPr/>
        </p:nvSpPr>
        <p:spPr>
          <a:xfrm rot="21447285">
            <a:off x="6123730" y="2542581"/>
            <a:ext cx="201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MONKEY</a:t>
            </a:r>
          </a:p>
        </p:txBody>
      </p:sp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28921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87414 0.00232 L 0.31563 0.14722 L 0.53976 0.14722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98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808" r="5112" b="3887"/>
          <a:stretch/>
        </p:blipFill>
        <p:spPr>
          <a:xfrm>
            <a:off x="0" y="3857627"/>
            <a:ext cx="9144000" cy="30003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1208233"/>
            <a:ext cx="2680972" cy="3516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8270" y="1300039"/>
            <a:ext cx="2614849" cy="363048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537698" y="4377948"/>
            <a:ext cx="778718" cy="69439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4" y="3826346"/>
            <a:ext cx="2379353" cy="3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10228" y="4401827"/>
            <a:ext cx="778718" cy="69439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5" r="18429" b="37081"/>
          <a:stretch/>
        </p:blipFill>
        <p:spPr bwMode="auto">
          <a:xfrm flipH="1">
            <a:off x="439570" y="4098146"/>
            <a:ext cx="1834197" cy="27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29803"/>
              <a:gd name="adj2" fmla="val 93159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climbing.</a:t>
            </a:r>
          </a:p>
        </p:txBody>
      </p:sp>
      <p:sp>
        <p:nvSpPr>
          <p:cNvPr id="5" name="Oval 4"/>
          <p:cNvSpPr/>
          <p:nvPr/>
        </p:nvSpPr>
        <p:spPr>
          <a:xfrm>
            <a:off x="3619525" y="2482724"/>
            <a:ext cx="297223" cy="28396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5" descr="\\10.1.1.231\file\SCAN\img-506072103\img-506072103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t="19849" r="21065" b="10695"/>
          <a:stretch/>
        </p:blipFill>
        <p:spPr bwMode="auto">
          <a:xfrm rot="7665645" flipV="1">
            <a:off x="2614246" y="2356322"/>
            <a:ext cx="1747570" cy="151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67875" y="5517232"/>
            <a:ext cx="1800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5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 STEALING THE MONKEY’S BANANAS</a:t>
            </a:r>
          </a:p>
        </p:txBody>
      </p:sp>
      <p:pic>
        <p:nvPicPr>
          <p:cNvPr id="14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051199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61042 0.00023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1136"/>
            <a:ext cx="9144000" cy="511492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792773" y="3228479"/>
            <a:ext cx="1224136" cy="108012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5" name="Picture 2" descr="C:\Users\Dizzy Donald\Desktop\WCR ART Characters\img-414161408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544" y="2434456"/>
            <a:ext cx="2915816" cy="45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r="10133" b="29873"/>
          <a:stretch/>
        </p:blipFill>
        <p:spPr bwMode="auto">
          <a:xfrm>
            <a:off x="2195736" y="2498230"/>
            <a:ext cx="2952328" cy="4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15992"/>
              <a:gd name="adj2" fmla="val 77267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lion doing?</a:t>
            </a:r>
          </a:p>
        </p:txBody>
      </p:sp>
      <p:sp>
        <p:nvSpPr>
          <p:cNvPr id="19" name="TextBox 18"/>
          <p:cNvSpPr txBox="1"/>
          <p:nvPr/>
        </p:nvSpPr>
        <p:spPr>
          <a:xfrm rot="21447285">
            <a:off x="5592428" y="2528029"/>
            <a:ext cx="135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LION</a:t>
            </a:r>
          </a:p>
        </p:txBody>
      </p:sp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69831" y="1063933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43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7.03704E-6 L 0.72761 7.03704E-6 L 0.23265 0.15186 L 0.46355 0.15186 " pathEditMode="relative" ptsTypes="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579"/>
            <a:ext cx="9144000" cy="51054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471581" y="4341065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4" y="3826346"/>
            <a:ext cx="2379353" cy="3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899592" y="4365104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5" r="18429" b="37081"/>
          <a:stretch/>
        </p:blipFill>
        <p:spPr bwMode="auto">
          <a:xfrm flipH="1">
            <a:off x="439570" y="4098146"/>
            <a:ext cx="1834197" cy="27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30990"/>
              <a:gd name="adj2" fmla="val 8876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roaring.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51920" y="5661248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5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 HUGGING THE LION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1136" y="3111653"/>
            <a:ext cx="2752725" cy="1038225"/>
          </a:xfrm>
          <a:prstGeom prst="rect">
            <a:avLst/>
          </a:prstGeom>
        </p:spPr>
      </p:pic>
      <p:pic>
        <p:nvPicPr>
          <p:cNvPr id="10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24589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3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61042 0.00023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1628"/>
            <a:ext cx="9144000" cy="53530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63888" y="3140968"/>
            <a:ext cx="1368152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971600" y="3140968"/>
            <a:ext cx="1152128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 descr="C:\Users\Dizzy Donald\Desktop\WCR ART Characters\img-414161408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64904"/>
            <a:ext cx="2915816" cy="45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3"/>
          <a:stretch/>
        </p:blipFill>
        <p:spPr bwMode="auto">
          <a:xfrm>
            <a:off x="1979712" y="2420888"/>
            <a:ext cx="4472219" cy="4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8787"/>
              <a:gd name="adj2" fmla="val 7622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giraffe doing?</a:t>
            </a:r>
          </a:p>
        </p:txBody>
      </p:sp>
      <p:sp>
        <p:nvSpPr>
          <p:cNvPr id="13" name="TextBox 12"/>
          <p:cNvSpPr txBox="1"/>
          <p:nvPr/>
        </p:nvSpPr>
        <p:spPr>
          <a:xfrm rot="21447285">
            <a:off x="5520063" y="2438627"/>
            <a:ext cx="207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pic>
        <p:nvPicPr>
          <p:cNvPr id="11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28921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88282 -1.11111E-6 L 0.31893 0.14722 L 0.53803 0.14722 " pathEditMode="relative" rAng="0" ptsTypes="AAAA">
                                      <p:cBhvr>
                                        <p:cTn id="6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32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16" r="5516"/>
          <a:stretch/>
        </p:blipFill>
        <p:spPr>
          <a:xfrm>
            <a:off x="1" y="1457327"/>
            <a:ext cx="9143999" cy="540067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471581" y="4341065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4" y="3826346"/>
            <a:ext cx="2379353" cy="3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899592" y="4365104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5" r="18429" b="37081"/>
          <a:stretch/>
        </p:blipFill>
        <p:spPr bwMode="auto">
          <a:xfrm flipH="1">
            <a:off x="439570" y="4098146"/>
            <a:ext cx="1834197" cy="27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29789"/>
              <a:gd name="adj2" fmla="val 896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eating.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3928" y="5661248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 CLIMBING THE GIRAFFE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38991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53802 0.01389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92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334"/>
            <a:ext cx="9144000" cy="5353050"/>
          </a:xfrm>
          <a:prstGeom prst="rect">
            <a:avLst/>
          </a:prstGeom>
        </p:spPr>
      </p:pic>
      <p:pic>
        <p:nvPicPr>
          <p:cNvPr id="8" name="Picture 6" descr="\\10.1.1.231\file\SCAN\img-506161438\img-506161438-0001.t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3480" r="10992" b="9258"/>
          <a:stretch/>
        </p:blipFill>
        <p:spPr bwMode="auto">
          <a:xfrm rot="10800000" flipH="1">
            <a:off x="6588224" y="2467098"/>
            <a:ext cx="1419829" cy="99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1447285">
            <a:off x="5695190" y="2359277"/>
            <a:ext cx="1647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ZEBRA</a:t>
            </a:r>
          </a:p>
        </p:txBody>
      </p:sp>
      <p:sp>
        <p:nvSpPr>
          <p:cNvPr id="13" name="Oval 12"/>
          <p:cNvSpPr/>
          <p:nvPr/>
        </p:nvSpPr>
        <p:spPr>
          <a:xfrm>
            <a:off x="971600" y="3170345"/>
            <a:ext cx="1152128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2" descr="C:\Users\Dizzy Donald\Desktop\WCR ART Characters\img-414161408-00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64904"/>
            <a:ext cx="2915816" cy="45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3563888" y="3140968"/>
            <a:ext cx="1368152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3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3"/>
          <a:stretch/>
        </p:blipFill>
        <p:spPr bwMode="auto">
          <a:xfrm>
            <a:off x="1979712" y="2420888"/>
            <a:ext cx="4472219" cy="4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8787"/>
              <a:gd name="adj2" fmla="val 7622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zebra doing?</a:t>
            </a:r>
          </a:p>
        </p:txBody>
      </p:sp>
      <p:pic>
        <p:nvPicPr>
          <p:cNvPr id="10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237783" y="1063933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9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83629 0.00232 L 0.29306 0.14398 L 0.52587 0.14398 " pathEditMode="relative" rAng="0" ptsTypes="AAAA">
                                      <p:cBhvr>
                                        <p:cTn id="6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6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777"/>
            <a:ext cx="9144000" cy="484822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471581" y="4341065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4" y="3826346"/>
            <a:ext cx="2379353" cy="3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899592" y="4365104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5" r="18429" b="37081"/>
          <a:stretch/>
        </p:blipFill>
        <p:spPr bwMode="auto">
          <a:xfrm flipH="1">
            <a:off x="439570" y="4098146"/>
            <a:ext cx="1834197" cy="27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5539298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 RIDING THE ZEBRA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29789"/>
              <a:gd name="adj2" fmla="val 896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running.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24589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59306 0.00023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35" y="1563613"/>
            <a:ext cx="9155736" cy="532177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51992" y="3182498"/>
            <a:ext cx="1071736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 descr="C:\Users\Dizzy Donald\Desktop\WCR ART Characters\img-414161408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64904"/>
            <a:ext cx="2915816" cy="45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563888" y="3140968"/>
            <a:ext cx="1368152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5" name="Picture 3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t="5691" r="1" b="29873"/>
          <a:stretch/>
        </p:blipFill>
        <p:spPr bwMode="auto">
          <a:xfrm>
            <a:off x="2771800" y="2780928"/>
            <a:ext cx="3680131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8221569" y="3789040"/>
            <a:ext cx="648072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 rot="21447285">
            <a:off x="5733085" y="2430044"/>
            <a:ext cx="262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KANGAROO</a:t>
            </a: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8787"/>
              <a:gd name="adj2" fmla="val 7622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kangaroo doing?</a:t>
            </a:r>
          </a:p>
        </p:txBody>
      </p:sp>
      <p:pic>
        <p:nvPicPr>
          <p:cNvPr id="11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533927" y="1063933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55365 0.00093 L -0.09531 0.15116 L 0.59462 0.16204 " pathEditMode="relative" rAng="0" ptsTypes="AAAA">
                                      <p:cBhvr>
                                        <p:cTn id="6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65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C7F930F2-0261-42AA-AA76-E886372E1C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Dizzy Donald\Desktop\zoo p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7645"/>
          <a:stretch/>
        </p:blipFill>
        <p:spPr bwMode="auto">
          <a:xfrm>
            <a:off x="899592" y="1617065"/>
            <a:ext cx="7120511" cy="44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144501" y="5139648"/>
            <a:ext cx="1908212" cy="1585918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1055638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599" y="620688"/>
            <a:ext cx="5365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Zoo</a:t>
            </a:r>
          </a:p>
        </p:txBody>
      </p:sp>
    </p:spTree>
    <p:extLst>
      <p:ext uri="{BB962C8B-B14F-4D97-AF65-F5344CB8AC3E}">
        <p14:creationId xmlns:p14="http://schemas.microsoft.com/office/powerpoint/2010/main" val="319584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52206" cy="53721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471581" y="4341065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4" y="3826346"/>
            <a:ext cx="2379353" cy="3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899592" y="4365104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5" r="18429" b="37081"/>
          <a:stretch/>
        </p:blipFill>
        <p:spPr bwMode="auto">
          <a:xfrm flipH="1">
            <a:off x="439570" y="4098146"/>
            <a:ext cx="1834197" cy="27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63888" y="5507870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 RIDING </a:t>
            </a:r>
          </a:p>
          <a:p>
            <a:pPr algn="ctr"/>
            <a:r>
              <a:rPr lang="en-CA" sz="1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IN THE KANGAROO’S POUCH</a:t>
            </a:r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29789"/>
              <a:gd name="adj2" fmla="val 896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jumping.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73887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8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58437 0.00023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53721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19590" y="3140968"/>
            <a:ext cx="1104138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 descr="C:\Users\Dizzy Donald\Desktop\WCR ART Characters\img-414161408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64904"/>
            <a:ext cx="2915816" cy="45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563888" y="3140968"/>
            <a:ext cx="1368152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5" name="Picture 3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3"/>
          <a:stretch/>
        </p:blipFill>
        <p:spPr bwMode="auto">
          <a:xfrm>
            <a:off x="1979712" y="2420888"/>
            <a:ext cx="4472219" cy="44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1305778">
            <a:off x="5858514" y="2465067"/>
            <a:ext cx="153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PANDA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8787"/>
              <a:gd name="adj2" fmla="val 7622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panda doing?</a:t>
            </a:r>
          </a:p>
        </p:txBody>
      </p:sp>
      <p:pic>
        <p:nvPicPr>
          <p:cNvPr id="11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65775" y="1063933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6 L 0.8448 7.40741E-6 L 0.28438 0.14723 L 0.52066 0.14723 " pathEditMode="relative" ptsTypes="AAAA">
                                      <p:cBhvr>
                                        <p:cTn id="6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936BE-CA09-47C7-B6D3-68C630703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58" y="1000127"/>
            <a:ext cx="9134475" cy="585787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471581" y="4341065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4" y="3826346"/>
            <a:ext cx="2379353" cy="3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99592" y="4365104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5" r="18429" b="37081"/>
          <a:stretch/>
        </p:blipFill>
        <p:spPr bwMode="auto">
          <a:xfrm flipH="1">
            <a:off x="439570" y="4098146"/>
            <a:ext cx="1834197" cy="27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29789"/>
              <a:gd name="adj2" fmla="val 896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sleeping.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1C07E-3441-40D6-9B14-84D33774D8EF}"/>
              </a:ext>
            </a:extLst>
          </p:cNvPr>
          <p:cNvSpPr txBox="1"/>
          <p:nvPr/>
        </p:nvSpPr>
        <p:spPr>
          <a:xfrm>
            <a:off x="3851920" y="551723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DO NOT DISTURB </a:t>
            </a:r>
          </a:p>
          <a:p>
            <a:pPr algn="ctr"/>
            <a:r>
              <a:rPr lang="en-CA" sz="1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THE PANDA</a:t>
            </a:r>
          </a:p>
        </p:txBody>
      </p:sp>
      <p:pic>
        <p:nvPicPr>
          <p:cNvPr id="13" name="Picture 2" descr="\\10.1.1.231\file\scan2236\20140103104410280_0001.jpg">
            <a:extLst>
              <a:ext uri="{FF2B5EF4-FFF2-40B4-BE49-F238E27FC236}">
                <a16:creationId xmlns:a16="http://schemas.microsoft.com/office/drawing/2014/main" id="{D3991741-3751-40A7-8C5F-20025B3A0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101879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59826 0.00023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826"/>
            <a:ext cx="9144000" cy="521017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71600" y="3145324"/>
            <a:ext cx="1170384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 descr="C:\Users\Dizzy Donald\Desktop\WCR ART Characters\img-414161408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64904"/>
            <a:ext cx="2915816" cy="45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563888" y="3140968"/>
            <a:ext cx="1368152" cy="105718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5" name="Picture 3" descr="C:\Users\Dizzy Donald\Desktop\WCR ART Characters\img-424085624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t="5691" r="9835" b="29873"/>
          <a:stretch/>
        </p:blipFill>
        <p:spPr bwMode="auto">
          <a:xfrm>
            <a:off x="2934500" y="2780928"/>
            <a:ext cx="3077661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221569" y="3789040"/>
            <a:ext cx="648072" cy="3600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8787"/>
              <a:gd name="adj2" fmla="val 7622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is the parrot doing?</a:t>
            </a:r>
          </a:p>
        </p:txBody>
      </p:sp>
      <p:sp>
        <p:nvSpPr>
          <p:cNvPr id="13" name="TextBox 12"/>
          <p:cNvSpPr txBox="1"/>
          <p:nvPr/>
        </p:nvSpPr>
        <p:spPr>
          <a:xfrm rot="21400640">
            <a:off x="5917236" y="2461426"/>
            <a:ext cx="166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PARROT</a:t>
            </a:r>
          </a:p>
        </p:txBody>
      </p:sp>
      <p:pic>
        <p:nvPicPr>
          <p:cNvPr id="14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93767" y="1063933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47 L 0.84566 0.00047 L 0.30261 0.15 L 0.53177 0.15 " pathEditMode="relative" ptsTypes="AAAA">
                                      <p:cBhvr>
                                        <p:cTn id="6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452320" y="4356661"/>
            <a:ext cx="879364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Picture 3" descr="C:\Users\Dizzy Donald\Desktop\WCR ART Characters\img-414161527-0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64" y="3826346"/>
            <a:ext cx="2379353" cy="336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899592" y="4365104"/>
            <a:ext cx="792088" cy="7250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2" descr="C:\Users\Dizzy Donald\Desktop\WCR ART Characters\img-417072125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8" t="9575" r="18429" b="37081"/>
          <a:stretch/>
        </p:blipFill>
        <p:spPr bwMode="auto">
          <a:xfrm flipH="1">
            <a:off x="439570" y="4098146"/>
            <a:ext cx="1834197" cy="275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4048" y="550787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 SINGING WITH THE PARROT</a:t>
            </a:r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29789"/>
              <a:gd name="adj2" fmla="val 8965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flying.</a:t>
            </a:r>
          </a:p>
        </p:txBody>
      </p:sp>
      <p:pic>
        <p:nvPicPr>
          <p:cNvPr id="9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1555255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46 L 0.51059 0.00764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5"/>
            <a:ext cx="9144000" cy="6657975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-11476"/>
              <a:gd name="adj2" fmla="val 9576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Uh oh!  It is raining!</a:t>
            </a:r>
          </a:p>
        </p:txBody>
      </p:sp>
      <p:sp>
        <p:nvSpPr>
          <p:cNvPr id="7" name="TextBox 6"/>
          <p:cNvSpPr txBox="1"/>
          <p:nvPr/>
        </p:nvSpPr>
        <p:spPr>
          <a:xfrm rot="21447511">
            <a:off x="5805335" y="2323356"/>
            <a:ext cx="210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ELEPHANT</a:t>
            </a:r>
          </a:p>
        </p:txBody>
      </p:sp>
      <p:pic>
        <p:nvPicPr>
          <p:cNvPr id="8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-172937" y="1135941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91024 0.00232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"/>
            <a:ext cx="9144000" cy="6648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47511">
            <a:off x="5805335" y="2323356"/>
            <a:ext cx="210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ELEPHANT</a:t>
            </a: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35495" y="44624"/>
            <a:ext cx="9064961" cy="1224136"/>
          </a:xfrm>
          <a:prstGeom prst="wedgeRoundRectCallout">
            <a:avLst>
              <a:gd name="adj1" fmla="val -31468"/>
              <a:gd name="adj2" fmla="val 9576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not raining.</a:t>
            </a:r>
          </a:p>
        </p:txBody>
      </p:sp>
      <p:pic>
        <p:nvPicPr>
          <p:cNvPr id="7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619151" y="1207949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0.71545 -0.00301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7" r="1170" b="770"/>
          <a:stretch/>
        </p:blipFill>
        <p:spPr>
          <a:xfrm>
            <a:off x="-1" y="1556792"/>
            <a:ext cx="9144001" cy="5290322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35495" y="44624"/>
            <a:ext cx="9064961" cy="2088232"/>
          </a:xfrm>
          <a:prstGeom prst="wedgeRoundRectCallout">
            <a:avLst>
              <a:gd name="adj1" fmla="val -34463"/>
              <a:gd name="adj2" fmla="val 7224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elephant is playing with water!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5517232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NO SLIDING DOWN THE ELEPHANT’S TRUNK</a:t>
            </a:r>
          </a:p>
        </p:txBody>
      </p:sp>
      <p:pic>
        <p:nvPicPr>
          <p:cNvPr id="7" name="Picture 2" descr="\\10.1.1.231\file\scan2236\20140103104410280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6913" r="60092" b="72630"/>
          <a:stretch/>
        </p:blipFill>
        <p:spPr bwMode="auto">
          <a:xfrm rot="18429170">
            <a:off x="885855" y="1063933"/>
            <a:ext cx="870242" cy="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69132 -2.96296E-6 L -0.07239 0.15463 L 0.74653 0.15463 " pathEditMode="relative" rAng="0" ptsTypes="AAAA">
                                      <p:cBhvr>
                                        <p:cTn id="6" dur="6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C7F930F2-0261-42AA-AA76-E886372E1C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Dizzy Donald\Desktop\zoo p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7645"/>
          <a:stretch/>
        </p:blipFill>
        <p:spPr bwMode="auto">
          <a:xfrm>
            <a:off x="899592" y="1617065"/>
            <a:ext cx="7120511" cy="44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144501" y="5139648"/>
            <a:ext cx="1908212" cy="1585918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1055638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599" y="620688"/>
            <a:ext cx="5365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Zoo</a:t>
            </a:r>
          </a:p>
        </p:txBody>
      </p:sp>
    </p:spTree>
    <p:extLst>
      <p:ext uri="{BB962C8B-B14F-4D97-AF65-F5344CB8AC3E}">
        <p14:creationId xmlns:p14="http://schemas.microsoft.com/office/powerpoint/2010/main" val="341042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Talk!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is flying?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" y="2065858"/>
            <a:ext cx="4303713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513" y="2060848"/>
            <a:ext cx="43719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9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is running?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4593"/>
            <a:ext cx="42735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4593"/>
            <a:ext cx="42735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3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is eating?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4593"/>
            <a:ext cx="42735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87959"/>
            <a:ext cx="427355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9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is climbing?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92585"/>
            <a:ext cx="42735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97901"/>
            <a:ext cx="42735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5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is jumping?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55192"/>
            <a:ext cx="4645025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575"/>
            <a:ext cx="427355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5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animal is playing with water?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4593"/>
            <a:ext cx="427355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8813"/>
            <a:ext cx="427355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1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43608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Connect!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7828" flipV="1">
            <a:off x="4089213" y="2978610"/>
            <a:ext cx="4329536" cy="326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WE CAN READ\WCR ART Things  Background\20140103104410280_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r="48448"/>
          <a:stretch/>
        </p:blipFill>
        <p:spPr bwMode="auto">
          <a:xfrm rot="13691624">
            <a:off x="6881127" y="1518032"/>
            <a:ext cx="1289231" cy="31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12060" y="144016"/>
            <a:ext cx="8564396" cy="2132856"/>
          </a:xfrm>
          <a:prstGeom prst="wedgeEllipseCallout">
            <a:avLst>
              <a:gd name="adj1" fmla="val -34324"/>
              <a:gd name="adj2" fmla="val 8478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Get a pencil and paper!</a:t>
            </a:r>
          </a:p>
        </p:txBody>
      </p:sp>
      <p:pic>
        <p:nvPicPr>
          <p:cNvPr id="8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27221" b="15977"/>
          <a:stretch/>
        </p:blipFill>
        <p:spPr bwMode="auto">
          <a:xfrm>
            <a:off x="-21603" y="2752769"/>
            <a:ext cx="9148153" cy="413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izzy Donald\Desktop\READ with TEACHER D\GOOD ART\20140120153507809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9" y="126366"/>
            <a:ext cx="1562243" cy="22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835696" y="476672"/>
            <a:ext cx="6624736" cy="1944216"/>
          </a:xfrm>
          <a:prstGeom prst="wedgeEllipseCallout">
            <a:avLst>
              <a:gd name="adj1" fmla="val -52472"/>
              <a:gd name="adj2" fmla="val -3543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Draw a zoo.</a:t>
            </a:r>
          </a:p>
        </p:txBody>
      </p:sp>
    </p:spTree>
    <p:extLst>
      <p:ext uri="{BB962C8B-B14F-4D97-AF65-F5344CB8AC3E}">
        <p14:creationId xmlns:p14="http://schemas.microsoft.com/office/powerpoint/2010/main" val="282260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zzy Donald\Desktop\READ with TEACHER D\GOOD ART\20140120153507809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6"/>
            <a:ext cx="1562243" cy="22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1877600" y="126366"/>
            <a:ext cx="7195768" cy="2582554"/>
          </a:xfrm>
          <a:prstGeom prst="wedgeEllipseCallout">
            <a:avLst>
              <a:gd name="adj1" fmla="val -57756"/>
              <a:gd name="adj2" fmla="val -2468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Draw some animals at </a:t>
            </a:r>
          </a:p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zoo.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24" y="2780928"/>
            <a:ext cx="5365464" cy="402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/>
          <a:stretch/>
        </p:blipFill>
        <p:spPr bwMode="auto">
          <a:xfrm>
            <a:off x="0" y="3429000"/>
            <a:ext cx="3491880" cy="225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27221" b="15977"/>
          <a:stretch/>
        </p:blipFill>
        <p:spPr bwMode="auto">
          <a:xfrm>
            <a:off x="-21603" y="2752769"/>
            <a:ext cx="9148153" cy="413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0" y="1484784"/>
            <a:ext cx="9144001" cy="1578084"/>
          </a:xfrm>
          <a:prstGeom prst="wedgeEllipseCallout">
            <a:avLst>
              <a:gd name="adj1" fmla="val -49934"/>
              <a:gd name="adj2" fmla="val 50542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can see 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21601" y="0"/>
            <a:ext cx="9165602" cy="1412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can you see </a:t>
            </a:r>
          </a:p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zoo?</a:t>
            </a:r>
          </a:p>
        </p:txBody>
      </p:sp>
      <p:pic>
        <p:nvPicPr>
          <p:cNvPr id="20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21603" y="0"/>
            <a:ext cx="902302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Oval Callout 6"/>
          <p:cNvSpPr/>
          <p:nvPr/>
        </p:nvSpPr>
        <p:spPr>
          <a:xfrm>
            <a:off x="112060" y="44624"/>
            <a:ext cx="9031940" cy="3068960"/>
          </a:xfrm>
          <a:prstGeom prst="wedgeEllipseCallout">
            <a:avLst>
              <a:gd name="adj1" fmla="val -37990"/>
              <a:gd name="adj2" fmla="val 5793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Find a friend. Play a guessing game.</a:t>
            </a:r>
          </a:p>
        </p:txBody>
      </p:sp>
      <p:pic>
        <p:nvPicPr>
          <p:cNvPr id="8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0" y="2636911"/>
            <a:ext cx="1584176" cy="24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WE CAN READ\WCR ART Characters\img-414162030-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5" b="11030"/>
          <a:stretch/>
        </p:blipFill>
        <p:spPr bwMode="auto">
          <a:xfrm>
            <a:off x="7015431" y="4288843"/>
            <a:ext cx="2093073" cy="25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WE CAN READ\WCR ART Characters\img-41416192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4699" r="6744" b="10147"/>
          <a:stretch/>
        </p:blipFill>
        <p:spPr bwMode="auto">
          <a:xfrm flipH="1">
            <a:off x="1115616" y="4503986"/>
            <a:ext cx="1560001" cy="232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195736" y="3356992"/>
            <a:ext cx="3240360" cy="1472306"/>
          </a:xfrm>
          <a:prstGeom prst="wedgeEllipseCallout">
            <a:avLst>
              <a:gd name="adj1" fmla="val -40360"/>
              <a:gd name="adj2" fmla="val 6925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there lions at the zoo.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220072" y="3717032"/>
            <a:ext cx="2736304" cy="1112266"/>
          </a:xfrm>
          <a:prstGeom prst="wedgeEllipseCallout">
            <a:avLst>
              <a:gd name="adj1" fmla="val 33015"/>
              <a:gd name="adj2" fmla="val 726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there aren’t.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01207"/>
            <a:ext cx="1080120" cy="123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7" y="5289161"/>
            <a:ext cx="105112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1" r="80116" b="46650"/>
          <a:stretch/>
        </p:blipFill>
        <p:spPr bwMode="auto">
          <a:xfrm rot="1682311">
            <a:off x="2614963" y="5603286"/>
            <a:ext cx="529699" cy="61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0000" r="27675" b="23268"/>
          <a:stretch/>
        </p:blipFill>
        <p:spPr bwMode="auto">
          <a:xfrm rot="20150092">
            <a:off x="6683932" y="5581907"/>
            <a:ext cx="571675" cy="53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4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66" y="1808916"/>
            <a:ext cx="4660522" cy="349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55" y="5301208"/>
            <a:ext cx="4769770" cy="15567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Yes, there is.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8025" y="5301208"/>
            <a:ext cx="4355976" cy="15567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No, there aren’t.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7728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Are there ___ </a:t>
            </a:r>
          </a:p>
          <a:p>
            <a:pPr algn="ctr"/>
            <a:r>
              <a:rPr lang="en-C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zoo?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/>
          <a:stretch/>
        </p:blipFill>
        <p:spPr bwMode="auto">
          <a:xfrm>
            <a:off x="107504" y="2492896"/>
            <a:ext cx="413250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6470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</a:t>
            </a:r>
            <a:r>
              <a:rPr lang="en-CA" sz="9600" b="1" spc="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endParaRPr lang="en-CA" sz="7200" b="1" spc="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0462" y="764704"/>
            <a:ext cx="315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spc="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en-CA" sz="9600" b="1" spc="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96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</a:t>
            </a:r>
            <a:endParaRPr lang="en-CA" sz="6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5043857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Donald Joyce  </a:t>
            </a:r>
          </a:p>
          <a:p>
            <a:pPr algn="ctr">
              <a:spcAft>
                <a:spcPts val="600"/>
              </a:spcAft>
            </a:pPr>
            <a:r>
              <a:rPr lang="en-C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www.teacherdonald.com</a:t>
            </a:r>
            <a:endParaRPr lang="en-CA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57" b="1654"/>
          <a:stretch/>
        </p:blipFill>
        <p:spPr>
          <a:xfrm>
            <a:off x="467544" y="2564904"/>
            <a:ext cx="2160240" cy="3263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7475" y="2879247"/>
            <a:ext cx="2142997" cy="2926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7624" y="1988840"/>
            <a:ext cx="684076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100" b="1" spc="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CA" sz="131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CA" sz="13100" b="1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CA" sz="13100" b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5CAD7AC4-AF60-4513-A101-F946A44DC0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4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64249" y="1484784"/>
            <a:ext cx="8994767" cy="1470784"/>
          </a:xfrm>
          <a:prstGeom prst="wedgeEllipseCallout">
            <a:avLst>
              <a:gd name="adj1" fmla="val -49934"/>
              <a:gd name="adj2" fmla="val 50542"/>
            </a:avLst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like ___s.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21601" y="0"/>
            <a:ext cx="9165602" cy="14127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What’s your favorite </a:t>
            </a:r>
          </a:p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animal?</a:t>
            </a:r>
          </a:p>
        </p:txBody>
      </p:sp>
      <p:pic>
        <p:nvPicPr>
          <p:cNvPr id="24" name="Picture 3" descr="\\10.1.1.231\file\SCAN\img-506155452\img-506155452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6062" r="10106" b="13195"/>
          <a:stretch/>
        </p:blipFill>
        <p:spPr bwMode="auto">
          <a:xfrm rot="10800000" flipH="1">
            <a:off x="4562250" y="3126182"/>
            <a:ext cx="1732621" cy="137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\\10.1.1.231\file\SCAN\img-506072240\img-506072240-000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15142" r="24329" b="17058"/>
          <a:stretch/>
        </p:blipFill>
        <p:spPr bwMode="auto">
          <a:xfrm>
            <a:off x="5633703" y="3507200"/>
            <a:ext cx="2088223" cy="18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Callout 14"/>
          <p:cNvSpPr/>
          <p:nvPr/>
        </p:nvSpPr>
        <p:spPr>
          <a:xfrm>
            <a:off x="2029122" y="5157192"/>
            <a:ext cx="5066257" cy="1463680"/>
          </a:xfrm>
          <a:prstGeom prst="wedgeEllipseCallout">
            <a:avLst>
              <a:gd name="adj1" fmla="val 38731"/>
              <a:gd name="adj2" fmla="val -11885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 too!</a:t>
            </a:r>
          </a:p>
        </p:txBody>
      </p:sp>
      <p:sp>
        <p:nvSpPr>
          <p:cNvPr id="16" name="Down Arrow 15"/>
          <p:cNvSpPr/>
          <p:nvPr/>
        </p:nvSpPr>
        <p:spPr>
          <a:xfrm rot="10800000">
            <a:off x="-2" y="5157192"/>
            <a:ext cx="1014561" cy="170080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Down Arrow 16"/>
          <p:cNvSpPr/>
          <p:nvPr/>
        </p:nvSpPr>
        <p:spPr>
          <a:xfrm rot="10800000">
            <a:off x="1014559" y="5157192"/>
            <a:ext cx="1014561" cy="1681129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10800000">
            <a:off x="7085830" y="5157192"/>
            <a:ext cx="1014561" cy="170080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10800000">
            <a:off x="8093942" y="5157192"/>
            <a:ext cx="1014561" cy="1681128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21603" y="0"/>
            <a:ext cx="902302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\\10.1.1.231\file\SCAN\img-506072029\img-506072029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t="21241" r="19016" b="4088"/>
          <a:stretch/>
        </p:blipFill>
        <p:spPr bwMode="auto">
          <a:xfrm rot="5400000" flipV="1">
            <a:off x="-53196" y="3091404"/>
            <a:ext cx="1634977" cy="14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\\10.1.1.231\file\SCAN\img-506161438\img-506161438-0001.tif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3480" r="10992" b="9258"/>
          <a:stretch/>
        </p:blipFill>
        <p:spPr bwMode="auto">
          <a:xfrm rot="11021187" flipH="1">
            <a:off x="1951714" y="3004465"/>
            <a:ext cx="2057333" cy="14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\\10.1.1.231\file\SCAN\img-506155401\img-506155401-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22238" r="32381" b="16233"/>
          <a:stretch/>
        </p:blipFill>
        <p:spPr bwMode="auto">
          <a:xfrm rot="5400000">
            <a:off x="3257521" y="3702758"/>
            <a:ext cx="1550126" cy="136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\\10.1.1.231\file\SCAN\img-506072123\img-506072123-000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4" t="7890" r="11978" b="13131"/>
          <a:stretch/>
        </p:blipFill>
        <p:spPr bwMode="auto">
          <a:xfrm rot="10800000">
            <a:off x="539552" y="3694580"/>
            <a:ext cx="1679333" cy="14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\\10.1.1.231\file\SCAN\img-506072654\img-506072654-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21529" r="18033" b="3493"/>
          <a:stretch/>
        </p:blipFill>
        <p:spPr bwMode="auto">
          <a:xfrm rot="5400000" flipV="1">
            <a:off x="7201754" y="3448757"/>
            <a:ext cx="2031010" cy="13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\\10.1.1.231\file\SCAN\img-507133016\img-507133016-0001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8" t="7829" r="16387" b="61710"/>
          <a:stretch/>
        </p:blipFill>
        <p:spPr bwMode="auto">
          <a:xfrm>
            <a:off x="7934100" y="2925102"/>
            <a:ext cx="1102396" cy="8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Learn!</a:t>
            </a:r>
          </a:p>
        </p:txBody>
      </p:sp>
    </p:spTree>
    <p:extLst>
      <p:ext uri="{BB962C8B-B14F-4D97-AF65-F5344CB8AC3E}">
        <p14:creationId xmlns:p14="http://schemas.microsoft.com/office/powerpoint/2010/main" val="10343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\\10.1.1.231\file\SCAN\img-506072029\img-506072029-000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t="21241" r="19016" b="4088"/>
          <a:stretch/>
        </p:blipFill>
        <p:spPr bwMode="auto">
          <a:xfrm rot="5400000" flipV="1">
            <a:off x="-22163" y="1657807"/>
            <a:ext cx="2123966" cy="1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\\10.1.1.231\file\SCAN\img-506161438\img-506161438-0001.tif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3480" r="10992" b="9258"/>
          <a:stretch/>
        </p:blipFill>
        <p:spPr bwMode="auto">
          <a:xfrm rot="11021187" flipH="1">
            <a:off x="1986585" y="3339480"/>
            <a:ext cx="2808312" cy="195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\\10.1.1.231\file\SCAN\img-506155452\img-506155452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6062" r="10106" b="13195"/>
          <a:stretch/>
        </p:blipFill>
        <p:spPr bwMode="auto">
          <a:xfrm rot="10800000" flipH="1">
            <a:off x="6444208" y="4797150"/>
            <a:ext cx="2744573" cy="217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\\10.1.1.231\file\SCAN\img-506155401\img-506155401-000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22238" r="32381" b="16233"/>
          <a:stretch/>
        </p:blipFill>
        <p:spPr bwMode="auto">
          <a:xfrm rot="5400000">
            <a:off x="5016485" y="3369431"/>
            <a:ext cx="2282740" cy="201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\\10.1.1.231\file\SCAN\img-506072123\img-506072123-0001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4" t="7890" r="11978" b="13131"/>
          <a:stretch/>
        </p:blipFill>
        <p:spPr bwMode="auto">
          <a:xfrm rot="10800000">
            <a:off x="-70115" y="4869904"/>
            <a:ext cx="2265851" cy="20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\\10.1.1.231\file\SCAN\img-506072240\img-506072240-0001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15142" r="24329" b="17058"/>
          <a:stretch/>
        </p:blipFill>
        <p:spPr bwMode="auto">
          <a:xfrm>
            <a:off x="2402722" y="-115821"/>
            <a:ext cx="2745342" cy="245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\\10.1.1.231\file\SCAN\img-506072654\img-506072654-0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1" t="21529" r="15774" b="3493"/>
          <a:stretch/>
        </p:blipFill>
        <p:spPr bwMode="auto">
          <a:xfrm rot="5400000" flipV="1">
            <a:off x="5178229" y="404589"/>
            <a:ext cx="2371404" cy="15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\\10.1.1.231\file\SCAN\img-507133016\img-507133016-0001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8" t="7829" r="16387" b="61710"/>
          <a:stretch/>
        </p:blipFill>
        <p:spPr bwMode="auto">
          <a:xfrm>
            <a:off x="7147751" y="1899886"/>
            <a:ext cx="1928704" cy="151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5496" y="116632"/>
            <a:ext cx="2843808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elephant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496" y="3861048"/>
            <a:ext cx="1951089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zebra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26847" y="2100515"/>
            <a:ext cx="2520280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monkey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15716" y="5689058"/>
            <a:ext cx="2916324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kangaroo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364088" y="5689058"/>
            <a:ext cx="1261825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93415" y="3861048"/>
            <a:ext cx="2053914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panda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76056" y="2348880"/>
            <a:ext cx="2232248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parrot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732240" y="104325"/>
            <a:ext cx="2376264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giraffe</a:t>
            </a:r>
          </a:p>
        </p:txBody>
      </p:sp>
    </p:spTree>
    <p:extLst>
      <p:ext uri="{BB962C8B-B14F-4D97-AF65-F5344CB8AC3E}">
        <p14:creationId xmlns:p14="http://schemas.microsoft.com/office/powerpoint/2010/main" val="4901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22" grpId="0" animBg="1"/>
      <p:bldP spid="13" grpId="0" animBg="1"/>
      <p:bldP spid="3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Dizzy Donald.DizzyDonald-PC\Desktop\balckboard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 bwMode="auto">
          <a:xfrm>
            <a:off x="0" y="59873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39552" y="3168659"/>
            <a:ext cx="1080120" cy="119510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4" descr="D:\WE CAN READ\WCR ART Characters\img-414165701-00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t="464" r="12423" b="6994"/>
          <a:stretch/>
        </p:blipFill>
        <p:spPr bwMode="auto">
          <a:xfrm flipH="1">
            <a:off x="-9818" y="2776371"/>
            <a:ext cx="2670305" cy="41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71601" y="476672"/>
            <a:ext cx="734481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</a:t>
            </a:r>
          </a:p>
          <a:p>
            <a:pPr algn="ctr"/>
            <a:r>
              <a:rPr lang="en-CA" sz="115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Read!</a:t>
            </a:r>
          </a:p>
        </p:txBody>
      </p:sp>
    </p:spTree>
    <p:extLst>
      <p:ext uri="{BB962C8B-B14F-4D97-AF65-F5344CB8AC3E}">
        <p14:creationId xmlns:p14="http://schemas.microsoft.com/office/powerpoint/2010/main" val="184122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C7F930F2-0261-42AA-AA76-E886372E1C0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151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Dizzy Donald\Desktop\zoo p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7645"/>
          <a:stretch/>
        </p:blipFill>
        <p:spPr bwMode="auto">
          <a:xfrm>
            <a:off x="899592" y="1617065"/>
            <a:ext cx="7120511" cy="44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144501" y="5139648"/>
            <a:ext cx="1908212" cy="1585918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C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C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CA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44" y="1055638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By:</a:t>
            </a:r>
          </a:p>
          <a:p>
            <a:r>
              <a:rPr lang="en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Donald Joyce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599" y="620688"/>
            <a:ext cx="5365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Zoo</a:t>
            </a:r>
          </a:p>
        </p:txBody>
      </p:sp>
    </p:spTree>
    <p:extLst>
      <p:ext uri="{BB962C8B-B14F-4D97-AF65-F5344CB8AC3E}">
        <p14:creationId xmlns:p14="http://schemas.microsoft.com/office/powerpoint/2010/main" val="20495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330</Words>
  <Application>Microsoft Office PowerPoint</Application>
  <PresentationFormat>On-screen Show (4:3)</PresentationFormat>
  <Paragraphs>101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Dizzy Donald</dc:creator>
  <cp:lastModifiedBy>Donald Joyce</cp:lastModifiedBy>
  <cp:revision>139</cp:revision>
  <dcterms:created xsi:type="dcterms:W3CDTF">2012-12-02T13:00:37Z</dcterms:created>
  <dcterms:modified xsi:type="dcterms:W3CDTF">2018-06-23T05:31:10Z</dcterms:modified>
</cp:coreProperties>
</file>