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970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7/4/2021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11277600" cy="1524001"/>
          </a:xfrm>
        </p:spPr>
        <p:txBody>
          <a:bodyPr>
            <a:normAutofit/>
          </a:bodyPr>
          <a:lstStyle/>
          <a:p>
            <a:r>
              <a:rPr lang="en-US" sz="6000" b="1" dirty="0"/>
              <a:t>The Decline of America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Psalm 33:10-12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81000"/>
            <a:ext cx="11658600" cy="12954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Current Cultural Shifts in America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09800"/>
            <a:ext cx="11887200" cy="4572000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400" dirty="0"/>
              <a:t>  </a:t>
            </a:r>
            <a:r>
              <a:rPr lang="en-US" sz="54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The WOKE MOVEMENT</a:t>
            </a:r>
            <a:endParaRPr lang="en-US" sz="5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5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The CANCEL CULTURE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5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The </a:t>
            </a:r>
            <a:r>
              <a:rPr lang="en-US" sz="54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EQUALITY MOVEMENT</a:t>
            </a:r>
            <a:endParaRPr lang="en-US" sz="5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58887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4400" b="1" dirty="0"/>
              <a:t>Put God Back In HIS Place   </a:t>
            </a:r>
            <a:r>
              <a:rPr lang="en-US" sz="4000" b="1" dirty="0"/>
              <a:t>Palm 33:10-12</a:t>
            </a:r>
          </a:p>
          <a:p>
            <a:pPr marL="109728" indent="0">
              <a:buNone/>
            </a:pPr>
            <a:endParaRPr lang="en-US" sz="4000" b="1" dirty="0"/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“The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bringeth the counsel of the heathen to nought: he maketh the devices of the people of none effect. </a:t>
            </a:r>
            <a:r>
              <a:rPr lang="en-US" sz="44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11 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The counsel of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standeth forever, the thoughts of his heart to all generations.</a:t>
            </a:r>
            <a:r>
              <a:rPr lang="en-US" sz="44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12 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Blessed is the nation whose God is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; and the people whom he hath chosen for his own inheritance.”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3669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58887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dirty="0"/>
              <a:t>Seek the LORD Now      </a:t>
            </a:r>
            <a:r>
              <a:rPr lang="en-US" sz="4000" b="1" dirty="0"/>
              <a:t>Isaiah 56:6-7</a:t>
            </a:r>
          </a:p>
          <a:p>
            <a:pPr marL="109728" indent="0">
              <a:buNone/>
            </a:pPr>
            <a:endParaRPr lang="en-US" sz="4000" b="1" dirty="0"/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Seek ye the </a:t>
            </a:r>
            <a:r>
              <a:rPr lang="en-US" sz="4400" b="1" cap="small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while he may be found, call ye upon him while he is near:</a:t>
            </a:r>
            <a:r>
              <a:rPr lang="en-US" sz="4400" b="1" baseline="30000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7 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Let the wicked forsake his way, and the unrighteous man his thoughts: and let him return unto the </a:t>
            </a:r>
            <a:r>
              <a:rPr lang="en-US" sz="4400" b="1" cap="small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and he will have mercy upon him; and to our God, for he will abundantly pardon.”</a:t>
            </a:r>
            <a:endParaRPr lang="en-US" sz="4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85537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4800" b="1" dirty="0"/>
              <a:t>Humble Ourselves      </a:t>
            </a:r>
            <a:r>
              <a:rPr lang="en-US" sz="4000" b="1" dirty="0"/>
              <a:t>II Chronicles 7:13-15</a:t>
            </a:r>
          </a:p>
          <a:p>
            <a:pPr marL="109728" indent="0">
              <a:buNone/>
            </a:pPr>
            <a:endParaRPr lang="en-US" sz="900" b="1" dirty="0"/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“</a:t>
            </a:r>
            <a:r>
              <a:rPr lang="en-US" sz="46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If I shut up heaven that there be no rain, or if I command the locusts to devour the land, or if I send pestilence among my people; </a:t>
            </a:r>
            <a:r>
              <a:rPr lang="en-US" sz="46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14 </a:t>
            </a:r>
            <a:r>
              <a:rPr lang="en-US" sz="46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If my people, which are called by my name, shall humble themselves, and pray, and seek my face, and turn from their wicked ways; then will I hear from heaven, and will forgive their sin, and will heal their land.</a:t>
            </a:r>
            <a:r>
              <a:rPr lang="en-US" sz="4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6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15 </a:t>
            </a:r>
            <a:r>
              <a:rPr lang="en-US" sz="46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Now mine eyes shall be open, and mine ears attent unto the prayer that is made in this place.”</a:t>
            </a:r>
            <a:endParaRPr lang="en-US" sz="4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6878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dirty="0"/>
              <a:t>Get Involved      </a:t>
            </a:r>
            <a:r>
              <a:rPr lang="en-US" sz="4000" b="1" dirty="0"/>
              <a:t>Romans 13:1-6</a:t>
            </a:r>
          </a:p>
          <a:p>
            <a:pPr marL="109728" indent="0">
              <a:buNone/>
            </a:pPr>
            <a:endParaRPr lang="en-US" sz="4000" b="1" dirty="0"/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“Let every soul be subject unto the higher powers. For there is no power but of God: the powers that be are ordained of God.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2 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Whosoever therefore resisteth the power, resisteth the ordinance of God: and they that resist shall receive to themselves damnation.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1977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3 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For rulers are not a terror to good works, but to the evil. Wilt thou then not be afraid of the power? do that which is good, and thou shalt have praise of the same: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4 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For he is the minister of God to thee for good. But if thou do that which is evil, be afraid; for he beareth not the sword in vain: for he is the minister of God, a revenger to execute wrath upon him that doeth evil.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5690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5 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Wherefore ye must needs be subject, not only for wrath, but also for conscience sake.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6 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For this cause pay ye tribute also: for they are God's ministers, attending continually upon this very thing.”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25829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</TotalTime>
  <Words>462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Franklin Gothic Medium</vt:lpstr>
      <vt:lpstr>Georgia</vt:lpstr>
      <vt:lpstr>Times New Roman</vt:lpstr>
      <vt:lpstr>Trebuchet MS</vt:lpstr>
      <vt:lpstr>Wingdings</vt:lpstr>
      <vt:lpstr>Wingdings 2</vt:lpstr>
      <vt:lpstr>Urban</vt:lpstr>
      <vt:lpstr>The Decline of America</vt:lpstr>
      <vt:lpstr>Current Cultural Shifts in America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16</cp:revision>
  <dcterms:created xsi:type="dcterms:W3CDTF">2011-01-16T03:21:35Z</dcterms:created>
  <dcterms:modified xsi:type="dcterms:W3CDTF">2021-07-04T14:33:53Z</dcterms:modified>
</cp:coreProperties>
</file>