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2425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7336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6917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3214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3687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1551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4988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5108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083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3439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0853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7099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3166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329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5240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8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2B04D-2055-4C93-8D04-8F8031ED819C}" type="datetimeFigureOut">
              <a:rPr lang="en-AU" smtClean="0"/>
              <a:t>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3430680-3879-46FC-8C3F-1827639E1F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6877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8535" y="1795463"/>
            <a:ext cx="9144000" cy="2387600"/>
          </a:xfrm>
          <a:solidFill>
            <a:schemeClr val="accent1"/>
          </a:solidFill>
        </p:spPr>
        <p:txBody>
          <a:bodyPr/>
          <a:lstStyle/>
          <a:p>
            <a:pPr algn="l"/>
            <a:r>
              <a:rPr lang="en-AU" dirty="0" smtClean="0">
                <a:solidFill>
                  <a:schemeClr val="tx2"/>
                </a:solidFill>
              </a:rPr>
              <a:t>Threats to your Business</a:t>
            </a:r>
            <a:endParaRPr lang="en-AU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8535" y="4183063"/>
            <a:ext cx="9144000" cy="1217612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n-AU" dirty="0" smtClean="0">
                <a:solidFill>
                  <a:schemeClr val="tx1"/>
                </a:solidFill>
              </a:rPr>
              <a:t>No matter how small</a:t>
            </a:r>
          </a:p>
          <a:p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26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2378"/>
            <a:ext cx="10515600" cy="1325563"/>
          </a:xfrm>
        </p:spPr>
        <p:txBody>
          <a:bodyPr/>
          <a:lstStyle/>
          <a:p>
            <a:pPr algn="ctr"/>
            <a:r>
              <a:rPr lang="en-AU" b="1" dirty="0" smtClean="0">
                <a:latin typeface="Arial Rounded MT Bold" panose="020F0704030504030204" pitchFamily="34" charset="0"/>
              </a:rPr>
              <a:t>Review Business structure </a:t>
            </a:r>
            <a:endParaRPr lang="en-AU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Plan for the left field events that may impact your business.</a:t>
            </a:r>
          </a:p>
          <a:p>
            <a:r>
              <a:rPr lang="en-AU" dirty="0" smtClean="0"/>
              <a:t>You may  have animals to consider in any decision making.</a:t>
            </a:r>
          </a:p>
          <a:p>
            <a:r>
              <a:rPr lang="en-AU" dirty="0" smtClean="0"/>
              <a:t>Differentiate production from running the Business.</a:t>
            </a:r>
          </a:p>
          <a:p>
            <a:r>
              <a:rPr lang="en-AU" dirty="0" smtClean="0"/>
              <a:t>Does your property have a current fire </a:t>
            </a:r>
            <a:r>
              <a:rPr lang="en-AU" dirty="0" smtClean="0"/>
              <a:t>plan?</a:t>
            </a:r>
            <a:endParaRPr lang="en-AU" dirty="0" smtClean="0"/>
          </a:p>
          <a:p>
            <a:r>
              <a:rPr lang="en-AU" dirty="0" smtClean="0"/>
              <a:t>In the same way, consider a flood event</a:t>
            </a:r>
            <a:r>
              <a:rPr lang="en-AU" dirty="0" smtClean="0"/>
              <a:t>, drought, feed disruption</a:t>
            </a:r>
            <a:r>
              <a:rPr lang="en-AU" dirty="0" smtClean="0"/>
              <a:t>, water or power disruption.</a:t>
            </a:r>
          </a:p>
          <a:p>
            <a:r>
              <a:rPr lang="en-AU" dirty="0" smtClean="0"/>
              <a:t>Your health . If you have time away from farm</a:t>
            </a:r>
            <a:r>
              <a:rPr lang="en-AU" dirty="0" smtClean="0"/>
              <a:t>, will </a:t>
            </a:r>
            <a:r>
              <a:rPr lang="en-AU" dirty="0" smtClean="0"/>
              <a:t>business survive and </a:t>
            </a:r>
            <a:r>
              <a:rPr lang="en-AU" dirty="0" smtClean="0"/>
              <a:t>thrive?</a:t>
            </a:r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6275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Planning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Have a written document that can be easily located and followed.</a:t>
            </a:r>
          </a:p>
          <a:p>
            <a:r>
              <a:rPr lang="en-AU" dirty="0" smtClean="0"/>
              <a:t>List things such </a:t>
            </a:r>
            <a:r>
              <a:rPr lang="en-AU" dirty="0" smtClean="0"/>
              <a:t>as vet </a:t>
            </a:r>
            <a:r>
              <a:rPr lang="en-AU" dirty="0" smtClean="0"/>
              <a:t>nutritionist, decision makers in </a:t>
            </a:r>
            <a:r>
              <a:rPr lang="en-AU" dirty="0" smtClean="0"/>
              <a:t>your </a:t>
            </a:r>
            <a:r>
              <a:rPr lang="en-AU" dirty="0" smtClean="0"/>
              <a:t>absence.</a:t>
            </a:r>
          </a:p>
          <a:p>
            <a:r>
              <a:rPr lang="en-AU" dirty="0" smtClean="0"/>
              <a:t>Nominate all the team that influence your business.</a:t>
            </a:r>
          </a:p>
          <a:p>
            <a:r>
              <a:rPr lang="en-AU" dirty="0" smtClean="0"/>
              <a:t>List day to day chores and overall aims.</a:t>
            </a:r>
          </a:p>
          <a:p>
            <a:r>
              <a:rPr lang="en-AU" dirty="0" smtClean="0"/>
              <a:t>Have this so an outsider could come and do your job by following simple instructions. Multi skill all staff.</a:t>
            </a:r>
          </a:p>
          <a:p>
            <a:r>
              <a:rPr lang="en-AU" dirty="0" smtClean="0"/>
              <a:t>Do you have a financial plan, budget and someone to manage this if you have a major health </a:t>
            </a:r>
            <a:r>
              <a:rPr lang="en-AU" dirty="0" smtClean="0"/>
              <a:t>incident?</a:t>
            </a:r>
            <a:endParaRPr lang="en-AU" dirty="0" smtClean="0"/>
          </a:p>
          <a:p>
            <a:r>
              <a:rPr lang="en-AU" dirty="0" smtClean="0"/>
              <a:t>Have an exit strategy if things change. You </a:t>
            </a:r>
            <a:r>
              <a:rPr lang="en-AU" dirty="0" smtClean="0"/>
              <a:t>can’t </a:t>
            </a:r>
            <a:r>
              <a:rPr lang="en-AU" dirty="0" smtClean="0"/>
              <a:t>just walk away from </a:t>
            </a:r>
            <a:r>
              <a:rPr lang="en-AU" dirty="0" smtClean="0"/>
              <a:t>animals.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5815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Insurance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Are you insured so as to allow the business to be bullet </a:t>
            </a:r>
            <a:r>
              <a:rPr lang="en-AU" dirty="0" smtClean="0"/>
              <a:t>proof?</a:t>
            </a:r>
            <a:endParaRPr lang="en-AU" dirty="0" smtClean="0"/>
          </a:p>
          <a:p>
            <a:r>
              <a:rPr lang="en-AU" dirty="0" smtClean="0"/>
              <a:t>This needs constant reviewing as situations change.</a:t>
            </a:r>
          </a:p>
          <a:p>
            <a:r>
              <a:rPr lang="en-AU" dirty="0" smtClean="0"/>
              <a:t>Have a set time each year to review and change if needed.</a:t>
            </a:r>
          </a:p>
          <a:p>
            <a:r>
              <a:rPr lang="en-AU" dirty="0" smtClean="0"/>
              <a:t>You are in the human food chain. You are responsible for other </a:t>
            </a:r>
            <a:r>
              <a:rPr lang="en-AU" dirty="0" smtClean="0"/>
              <a:t>people’s </a:t>
            </a:r>
            <a:r>
              <a:rPr lang="en-AU" dirty="0" smtClean="0"/>
              <a:t>health.</a:t>
            </a:r>
          </a:p>
          <a:p>
            <a:r>
              <a:rPr lang="en-AU" dirty="0" smtClean="0"/>
              <a:t>Have a documented trace back system to allow any investigation to proceed to protect your business.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201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Production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Your targets need to be set to meet your markets. </a:t>
            </a:r>
          </a:p>
          <a:p>
            <a:r>
              <a:rPr lang="en-AU" dirty="0" smtClean="0"/>
              <a:t>Your market needs to be known before any animals are placed.</a:t>
            </a:r>
          </a:p>
          <a:p>
            <a:r>
              <a:rPr lang="en-AU" dirty="0" smtClean="0"/>
              <a:t>Logistics of sales and markets </a:t>
            </a:r>
            <a:r>
              <a:rPr lang="en-AU" dirty="0" smtClean="0"/>
              <a:t>need </a:t>
            </a:r>
            <a:r>
              <a:rPr lang="en-AU" dirty="0" smtClean="0"/>
              <a:t>to be understood.</a:t>
            </a:r>
          </a:p>
          <a:p>
            <a:r>
              <a:rPr lang="en-AU" dirty="0" smtClean="0"/>
              <a:t>Peak debt needs to be planned for.</a:t>
            </a:r>
          </a:p>
          <a:p>
            <a:r>
              <a:rPr lang="en-AU" dirty="0" smtClean="0"/>
              <a:t>You need to benchmark all facets of your business.</a:t>
            </a:r>
          </a:p>
          <a:p>
            <a:r>
              <a:rPr lang="en-AU" dirty="0" smtClean="0"/>
              <a:t>Animal welfare needs to be documented .</a:t>
            </a:r>
          </a:p>
          <a:p>
            <a:r>
              <a:rPr lang="en-AU" dirty="0" smtClean="0"/>
              <a:t>All accreditation is updated.</a:t>
            </a:r>
          </a:p>
          <a:p>
            <a:r>
              <a:rPr lang="en-AU" dirty="0" smtClean="0"/>
              <a:t>Keep good production records.</a:t>
            </a:r>
          </a:p>
        </p:txBody>
      </p:sp>
    </p:spTree>
    <p:extLst>
      <p:ext uri="{BB962C8B-B14F-4D97-AF65-F5344CB8AC3E}">
        <p14:creationId xmlns:p14="http://schemas.microsoft.com/office/powerpoint/2010/main" val="24641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Sales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You may have a niche market.</a:t>
            </a:r>
          </a:p>
          <a:p>
            <a:r>
              <a:rPr lang="en-AU" dirty="0" smtClean="0"/>
              <a:t>Keeping your client well informed and providing a reliable trouble free buying experience will go a long way to re orders.</a:t>
            </a:r>
          </a:p>
          <a:p>
            <a:r>
              <a:rPr lang="en-AU" dirty="0" smtClean="0"/>
              <a:t>Keep your accounts timely and don’t allow credit outside normal terms.</a:t>
            </a:r>
          </a:p>
          <a:p>
            <a:r>
              <a:rPr lang="en-AU" dirty="0" smtClean="0"/>
              <a:t>There is always someone who will try to undercut your business.</a:t>
            </a:r>
          </a:p>
          <a:p>
            <a:r>
              <a:rPr lang="en-AU" dirty="0" smtClean="0"/>
              <a:t>Protect your markets.</a:t>
            </a:r>
          </a:p>
          <a:p>
            <a:r>
              <a:rPr lang="en-AU" dirty="0" smtClean="0"/>
              <a:t>Dropping your price is the last choice</a:t>
            </a:r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743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0797" y="373751"/>
            <a:ext cx="10515600" cy="1325563"/>
          </a:xfrm>
        </p:spPr>
        <p:txBody>
          <a:bodyPr/>
          <a:lstStyle/>
          <a:p>
            <a:r>
              <a:rPr lang="en-AU" dirty="0" smtClean="0"/>
              <a:t>Enjoy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Working harder or longer doesn’t make more profit.</a:t>
            </a:r>
          </a:p>
          <a:p>
            <a:r>
              <a:rPr lang="en-AU" dirty="0" smtClean="0"/>
              <a:t>Working smarter will be more beneficial.</a:t>
            </a:r>
          </a:p>
          <a:p>
            <a:r>
              <a:rPr lang="en-AU" dirty="0" smtClean="0"/>
              <a:t>Rotate your work load and have the right work/life balance.</a:t>
            </a:r>
          </a:p>
          <a:p>
            <a:r>
              <a:rPr lang="en-AU" dirty="0" smtClean="0"/>
              <a:t>Plan holidays and enjoy the highs and plan for the lows.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9113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" y="1819274"/>
            <a:ext cx="8829675" cy="2605179"/>
          </a:xfrm>
        </p:spPr>
        <p:txBody>
          <a:bodyPr/>
          <a:lstStyle/>
          <a:p>
            <a:pPr algn="r"/>
            <a:r>
              <a:rPr lang="en-AU" sz="6600" b="1" dirty="0" smtClean="0"/>
              <a:t>Thanks for listening</a:t>
            </a:r>
            <a:r>
              <a:rPr lang="en-AU" dirty="0" smtClean="0"/>
              <a:t>.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3600" dirty="0" smtClean="0"/>
              <a:t>Good Luck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305963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</TotalTime>
  <Words>438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Rounded MT Bold</vt:lpstr>
      <vt:lpstr>Trebuchet MS</vt:lpstr>
      <vt:lpstr>Wingdings 3</vt:lpstr>
      <vt:lpstr>Facet</vt:lpstr>
      <vt:lpstr>Threats to your Business</vt:lpstr>
      <vt:lpstr>Review Business structure </vt:lpstr>
      <vt:lpstr>Planning</vt:lpstr>
      <vt:lpstr>Insurance</vt:lpstr>
      <vt:lpstr>Production</vt:lpstr>
      <vt:lpstr>Sales</vt:lpstr>
      <vt:lpstr>Enjoy</vt:lpstr>
      <vt:lpstr>Thanks for listening.</vt:lpstr>
    </vt:vector>
  </TitlesOfParts>
  <Company>Ridley Corp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Threats to your Business</dc:title>
  <dc:creator>Chenoweth, Vaughan</dc:creator>
  <cp:lastModifiedBy>Ros</cp:lastModifiedBy>
  <cp:revision>10</cp:revision>
  <dcterms:created xsi:type="dcterms:W3CDTF">2017-02-16T02:32:54Z</dcterms:created>
  <dcterms:modified xsi:type="dcterms:W3CDTF">2017-04-02T06:59:36Z</dcterms:modified>
</cp:coreProperties>
</file>