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6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1888"/>
            <a:ext cx="11887200" cy="147002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The Rich Man God</a:t>
            </a:r>
            <a:r>
              <a:rPr lang="en-US" sz="5400" i="1" dirty="0"/>
              <a:t> </a:t>
            </a:r>
            <a:r>
              <a:rPr lang="en-US" sz="5400" b="1" dirty="0"/>
              <a:t>Called a Fool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99938"/>
            <a:ext cx="7391400" cy="1053062"/>
          </a:xfrm>
        </p:spPr>
        <p:txBody>
          <a:bodyPr>
            <a:normAutofit/>
          </a:bodyPr>
          <a:lstStyle/>
          <a:p>
            <a:pPr algn="ctr"/>
            <a:r>
              <a:rPr lang="en-US" sz="48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+mj-lt"/>
              </a:rPr>
              <a:t>Luke 12:13-21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1049000" cy="1066800"/>
          </a:xfrm>
        </p:spPr>
        <p:txBody>
          <a:bodyPr>
            <a:normAutofit/>
          </a:bodyPr>
          <a:lstStyle/>
          <a:p>
            <a:r>
              <a:rPr lang="en-US" sz="5400" b="1" dirty="0"/>
              <a:t>Chronology of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734800" cy="5050536"/>
          </a:xfrm>
        </p:spPr>
        <p:txBody>
          <a:bodyPr>
            <a:normAutofit/>
          </a:bodyPr>
          <a:lstStyle/>
          <a:p>
            <a:r>
              <a:rPr lang="en-US" sz="4400" b="1" dirty="0"/>
              <a:t>This occurs during the last months of Jesus’ earthly ministry</a:t>
            </a:r>
          </a:p>
          <a:p>
            <a:endParaRPr lang="en-US" sz="3600" b="1" dirty="0"/>
          </a:p>
          <a:p>
            <a:r>
              <a:rPr lang="en-US" sz="4400" b="1" dirty="0"/>
              <a:t>It coincides with John chapters 9-10</a:t>
            </a:r>
          </a:p>
          <a:p>
            <a:endParaRPr lang="en-US" sz="3600" b="1" dirty="0"/>
          </a:p>
          <a:p>
            <a:r>
              <a:rPr lang="en-US" sz="4400" b="1" dirty="0"/>
              <a:t>It follows His scathing address to the Pharisees, Scribes and Lawyers</a:t>
            </a:r>
          </a:p>
          <a:p>
            <a:endParaRPr lang="en-US" sz="3600" b="1" i="1" dirty="0"/>
          </a:p>
          <a:p>
            <a:endParaRPr lang="en-US" sz="3600" b="1" i="1" dirty="0"/>
          </a:p>
          <a:p>
            <a:endParaRPr lang="en-US" sz="3600" b="1" i="1" dirty="0"/>
          </a:p>
          <a:p>
            <a:endParaRPr lang="en-US" sz="3600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113538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Warnings from Jesus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11353800" cy="4495800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4800" b="1" dirty="0"/>
              <a:t>Beware of Hypocrisy 12:1</a:t>
            </a:r>
            <a:r>
              <a:rPr lang="en-US" sz="4800" dirty="0"/>
              <a:t> </a:t>
            </a:r>
            <a:endParaRPr lang="en-US" sz="4800" b="1" dirty="0"/>
          </a:p>
          <a:p>
            <a:pPr marL="609600" indent="-609600">
              <a:lnSpc>
                <a:spcPct val="80000"/>
              </a:lnSpc>
              <a:buNone/>
            </a:pPr>
            <a:endParaRPr lang="en-US" sz="4800" b="1" dirty="0"/>
          </a:p>
          <a:p>
            <a:pPr marL="609600" indent="-609600">
              <a:lnSpc>
                <a:spcPct val="80000"/>
              </a:lnSpc>
            </a:pPr>
            <a:r>
              <a:rPr lang="en-US" sz="4800" b="1" dirty="0"/>
              <a:t>Beware of Covetousness 12:15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4800" b="1" dirty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en-US" sz="4800" b="1" dirty="0"/>
              <a:t>Beware of Worry Prov. 12:22</a:t>
            </a:r>
          </a:p>
          <a:p>
            <a:pPr marL="609600" indent="-609600">
              <a:lnSpc>
                <a:spcPct val="80000"/>
              </a:lnSpc>
            </a:pPr>
            <a:endParaRPr lang="en-US" sz="4800" b="1" dirty="0"/>
          </a:p>
          <a:p>
            <a:pPr marL="609600" indent="-609600">
              <a:lnSpc>
                <a:spcPct val="80000"/>
              </a:lnSpc>
            </a:pPr>
            <a:r>
              <a:rPr lang="en-US" sz="4800" b="1" dirty="0"/>
              <a:t>Beware of Carelessness 12:35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9677400" cy="533400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5400" b="1" dirty="0"/>
              <a:t>Fools In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11201400" cy="5507736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4400" b="1" dirty="0"/>
              <a:t>The Unbelieving Fool Psalm 14:1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1500" b="1" dirty="0"/>
          </a:p>
          <a:p>
            <a:pPr marL="609600" indent="-609600">
              <a:lnSpc>
                <a:spcPct val="80000"/>
              </a:lnSpc>
            </a:pPr>
            <a:r>
              <a:rPr lang="en-US" sz="4400" b="1" dirty="0"/>
              <a:t>The Ignorant Fool  Prov.1:7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1500" b="1" dirty="0"/>
          </a:p>
          <a:p>
            <a:pPr marL="609600" indent="-609600">
              <a:lnSpc>
                <a:spcPct val="80000"/>
              </a:lnSpc>
            </a:pPr>
            <a:r>
              <a:rPr lang="en-US" sz="4400" b="1" dirty="0"/>
              <a:t>The Self righteous Fool Prov. 12:15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1500" b="1" dirty="0"/>
          </a:p>
          <a:p>
            <a:pPr marL="609600" indent="-609600">
              <a:lnSpc>
                <a:spcPct val="80000"/>
              </a:lnSpc>
            </a:pPr>
            <a:r>
              <a:rPr lang="en-US" sz="4400" b="1" dirty="0"/>
              <a:t>The Mocking Fool Prov.14:9  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1500" b="1" dirty="0"/>
          </a:p>
          <a:p>
            <a:pPr marL="609600" indent="-609600">
              <a:lnSpc>
                <a:spcPct val="80000"/>
              </a:lnSpc>
            </a:pPr>
            <a:r>
              <a:rPr lang="en-US" sz="4400" b="1" dirty="0"/>
              <a:t>The Self Sufficient Fool Rom.1:22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1500" b="1" dirty="0"/>
          </a:p>
          <a:p>
            <a:pPr marL="609600" indent="-609600">
              <a:lnSpc>
                <a:spcPct val="80000"/>
              </a:lnSpc>
            </a:pPr>
            <a:r>
              <a:rPr lang="en-US" sz="4400" b="1" dirty="0"/>
              <a:t>The Christian Fool I Cor. 4:10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1400" b="1" dirty="0"/>
          </a:p>
          <a:p>
            <a:pPr marL="609600" indent="-609600">
              <a:lnSpc>
                <a:spcPct val="80000"/>
              </a:lnSpc>
            </a:pPr>
            <a:r>
              <a:rPr lang="en-US" sz="4400" b="1" dirty="0"/>
              <a:t>The Rich Fool Luke 12:16   </a:t>
            </a:r>
          </a:p>
          <a:p>
            <a:pPr marL="609600" indent="-609600">
              <a:lnSpc>
                <a:spcPct val="80000"/>
              </a:lnSpc>
            </a:pPr>
            <a:endParaRPr lang="en-US" sz="3600" b="1" dirty="0"/>
          </a:p>
          <a:p>
            <a:pPr marL="609600" indent="-609600">
              <a:lnSpc>
                <a:spcPct val="80000"/>
              </a:lnSpc>
            </a:pPr>
            <a:endParaRPr lang="en-US" sz="3600" b="1" dirty="0"/>
          </a:p>
          <a:p>
            <a:pPr lvl="1">
              <a:buNone/>
            </a:pP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11811000" cy="61173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dirty="0"/>
              <a:t>Luke 12:13-21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11734800" cy="1066800"/>
          </a:xfrm>
        </p:spPr>
        <p:txBody>
          <a:bodyPr>
            <a:noAutofit/>
          </a:bodyPr>
          <a:lstStyle/>
          <a:p>
            <a:pPr marL="609600" indent="-609600"/>
            <a:r>
              <a:rPr lang="en-US" sz="5400" b="1" dirty="0">
                <a:latin typeface="+mn-lt"/>
              </a:rPr>
              <a:t>God Calls a Person a Fool Who…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4876800"/>
          </a:xfrm>
        </p:spPr>
        <p:txBody>
          <a:bodyPr>
            <a:normAutofit fontScale="40000" lnSpcReduction="20000"/>
          </a:bodyPr>
          <a:lstStyle/>
          <a:p>
            <a:pPr marL="609600" indent="-609600">
              <a:buFont typeface="Arial" pitchFamily="34" charset="0"/>
              <a:buChar char="•"/>
            </a:pPr>
            <a:r>
              <a:rPr lang="en-US" sz="11000" b="1" dirty="0"/>
              <a:t>Think </a:t>
            </a:r>
            <a:r>
              <a:rPr lang="en-US" sz="11000" b="1"/>
              <a:t>They Make </a:t>
            </a:r>
            <a:r>
              <a:rPr lang="en-US" sz="11000" b="1" dirty="0"/>
              <a:t>It on Their Own vs. 16</a:t>
            </a:r>
          </a:p>
          <a:p>
            <a:pPr marL="0" indent="0">
              <a:buNone/>
            </a:pPr>
            <a:endParaRPr lang="en-US" sz="11000" b="1" dirty="0"/>
          </a:p>
          <a:p>
            <a:pPr marL="609600" indent="-609600">
              <a:buFont typeface="Arial" pitchFamily="34" charset="0"/>
              <a:buChar char="•"/>
            </a:pPr>
            <a:r>
              <a:rPr lang="en-US" sz="11000" b="1" dirty="0"/>
              <a:t>Make Plans but Leave God Out vs. 17</a:t>
            </a:r>
          </a:p>
          <a:p>
            <a:pPr marL="0" indent="0">
              <a:buNone/>
            </a:pPr>
            <a:endParaRPr lang="en-US" sz="11000" b="1" dirty="0"/>
          </a:p>
          <a:p>
            <a:pPr marL="609600" indent="-609600">
              <a:buFont typeface="Arial" pitchFamily="34" charset="0"/>
              <a:buChar char="•"/>
            </a:pPr>
            <a:r>
              <a:rPr lang="en-US" sz="11000" b="1" dirty="0"/>
              <a:t>Fill Their Barns Only on Earth vs. 18-19</a:t>
            </a:r>
          </a:p>
          <a:p>
            <a:pPr marL="0" indent="0">
              <a:buNone/>
            </a:pPr>
            <a:endParaRPr lang="en-US" sz="11000" b="1" dirty="0"/>
          </a:p>
          <a:p>
            <a:pPr marL="609600" indent="-609600">
              <a:buFont typeface="Arial" pitchFamily="34" charset="0"/>
              <a:buChar char="•"/>
            </a:pPr>
            <a:r>
              <a:rPr lang="en-US" sz="11000" b="1" dirty="0"/>
              <a:t>Believe They Will Live Forever vs. 20</a:t>
            </a:r>
          </a:p>
          <a:p>
            <a:pPr marL="609600" indent="-609600">
              <a:buNone/>
            </a:pPr>
            <a:endParaRPr lang="en-US" sz="3000" b="1" dirty="0">
              <a:solidFill>
                <a:schemeClr val="accent6"/>
              </a:solidFill>
            </a:endParaRPr>
          </a:p>
          <a:p>
            <a:pPr marL="609600" indent="-609600">
              <a:buNone/>
            </a:pPr>
            <a:r>
              <a:rPr lang="en-US" sz="2400" b="1" dirty="0">
                <a:solidFill>
                  <a:schemeClr val="accent6"/>
                </a:solidFill>
              </a:rPr>
              <a:t> </a:t>
            </a:r>
          </a:p>
          <a:p>
            <a:pPr marL="609600" indent="-609600"/>
            <a:endParaRPr lang="en-US" sz="3200" b="1" dirty="0">
              <a:solidFill>
                <a:schemeClr val="accent6"/>
              </a:solidFill>
            </a:endParaRPr>
          </a:p>
          <a:p>
            <a:pPr marL="609600" indent="-609600"/>
            <a:endParaRPr lang="en-US" sz="3200" b="1" dirty="0">
              <a:solidFill>
                <a:schemeClr val="accent6"/>
              </a:solidFill>
            </a:endParaRPr>
          </a:p>
          <a:p>
            <a:pPr marL="609600" indent="-609600"/>
            <a:endParaRPr lang="en-US" sz="3200" b="1" dirty="0">
              <a:solidFill>
                <a:schemeClr val="accent6"/>
              </a:solidFill>
            </a:endParaRPr>
          </a:p>
          <a:p>
            <a:pPr marL="609600" indent="-609600"/>
            <a:endParaRPr lang="en-US" sz="3200" dirty="0">
              <a:solidFill>
                <a:schemeClr val="accent6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263</TotalTime>
  <Words>157</Words>
  <Application>Microsoft Macintosh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Georgia</vt:lpstr>
      <vt:lpstr>Trebuchet MS</vt:lpstr>
      <vt:lpstr>Wingdings 2</vt:lpstr>
      <vt:lpstr>Urban</vt:lpstr>
      <vt:lpstr>The Rich Man God Called a Fool</vt:lpstr>
      <vt:lpstr>Chronology of Text</vt:lpstr>
      <vt:lpstr>Warnings from Jesus</vt:lpstr>
      <vt:lpstr>Fools In The Bible</vt:lpstr>
      <vt:lpstr>PowerPoint Presentation</vt:lpstr>
      <vt:lpstr>God Calls a Person a Fool Who…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28</cp:revision>
  <dcterms:created xsi:type="dcterms:W3CDTF">2010-10-31T05:03:18Z</dcterms:created>
  <dcterms:modified xsi:type="dcterms:W3CDTF">2021-09-05T14:46:15Z</dcterms:modified>
</cp:coreProperties>
</file>