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Lst>
  <p:sldIdLst>
    <p:sldId id="256" r:id="rId3"/>
    <p:sldId id="329" r:id="rId4"/>
    <p:sldId id="342" r:id="rId5"/>
    <p:sldId id="258" r:id="rId6"/>
    <p:sldId id="262" r:id="rId7"/>
    <p:sldId id="263" r:id="rId8"/>
    <p:sldId id="266" r:id="rId9"/>
    <p:sldId id="267" r:id="rId10"/>
    <p:sldId id="268" r:id="rId11"/>
    <p:sldId id="270" r:id="rId12"/>
    <p:sldId id="271" r:id="rId13"/>
    <p:sldId id="274" r:id="rId14"/>
    <p:sldId id="2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11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5228"/>
            <a:ext cx="8294914" cy="1194650"/>
          </a:xfrm>
        </p:spPr>
        <p:txBody>
          <a:bodyPr wrap="none" anchor="t">
            <a:normAutofit/>
          </a:bodyPr>
          <a:lstStyle>
            <a:lvl1pPr algn="ctr">
              <a:defRPr sz="44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8992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25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37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506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02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735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358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59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640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DC6AA2-3544-422D-8253-5C019E289F3F}"/>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94759502-1D39-4241-A958-802982914448}"/>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a:extLst>
                <a:ext uri="{FF2B5EF4-FFF2-40B4-BE49-F238E27FC236}">
                  <a16:creationId xmlns:a16="http://schemas.microsoft.com/office/drawing/2014/main" id="{DF37EE84-1D8B-4932-8E65-91610CE48F6C}"/>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23F4748B-C0F2-486C-B488-7FF6E63641ED}"/>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90756203-95AC-45F2-8D59-EB8694CDFD2D}"/>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DF2B5A6C-C06B-4921-9205-87EB1C24849C}"/>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F6813C3A-5941-41CA-A1E3-40B94DDF160C}"/>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1A675D60-2F00-4E79-9B55-A77F191CE042}"/>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86A5BA1D-A8BC-4E29-8117-7DA79BF5996A}"/>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71D9A29C-321A-403E-854E-B0F076C46B7C}"/>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a:extLst>
                <a:ext uri="{FF2B5EF4-FFF2-40B4-BE49-F238E27FC236}">
                  <a16:creationId xmlns:a16="http://schemas.microsoft.com/office/drawing/2014/main" id="{FDD426C2-F726-4B0F-A1FA-D56C46DC3B4A}"/>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5" name="Rectangle 13">
              <a:extLst>
                <a:ext uri="{FF2B5EF4-FFF2-40B4-BE49-F238E27FC236}">
                  <a16:creationId xmlns:a16="http://schemas.microsoft.com/office/drawing/2014/main" id="{E6203813-0438-4C0B-BBE6-7DB8AB6B347F}"/>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6" name="Freeform 14">
              <a:extLst>
                <a:ext uri="{FF2B5EF4-FFF2-40B4-BE49-F238E27FC236}">
                  <a16:creationId xmlns:a16="http://schemas.microsoft.com/office/drawing/2014/main" id="{C802039A-FAA8-48A7-81C3-B88E61FEB7B1}"/>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a:extLst>
                <a:ext uri="{FF2B5EF4-FFF2-40B4-BE49-F238E27FC236}">
                  <a16:creationId xmlns:a16="http://schemas.microsoft.com/office/drawing/2014/main" id="{D7966B7B-F604-455B-84D3-4519A25B59BD}"/>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a:extLst>
                <a:ext uri="{FF2B5EF4-FFF2-40B4-BE49-F238E27FC236}">
                  <a16:creationId xmlns:a16="http://schemas.microsoft.com/office/drawing/2014/main" id="{291FDD71-1C3A-4612-8F0F-A531665B8134}"/>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a:extLst>
                <a:ext uri="{FF2B5EF4-FFF2-40B4-BE49-F238E27FC236}">
                  <a16:creationId xmlns:a16="http://schemas.microsoft.com/office/drawing/2014/main" id="{E46AF860-0B1D-4691-A0A1-1FA16892A087}"/>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0FB54971-707E-4E59-BDFE-BA70295AF4FD}"/>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FB0FF0E0-8AFB-40E4-98B0-E1F673A6E69F}"/>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a:extLst>
                <a:ext uri="{FF2B5EF4-FFF2-40B4-BE49-F238E27FC236}">
                  <a16:creationId xmlns:a16="http://schemas.microsoft.com/office/drawing/2014/main" id="{85A94F10-119D-4460-9229-2E9AD2B5C2BB}"/>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 name="Gruppe 12">
            <a:extLst>
              <a:ext uri="{FF2B5EF4-FFF2-40B4-BE49-F238E27FC236}">
                <a16:creationId xmlns:a16="http://schemas.microsoft.com/office/drawing/2014/main" id="{188EBE2E-9930-48A1-96CA-8692FF2466FC}"/>
              </a:ext>
            </a:extLst>
          </p:cNvPr>
          <p:cNvGrpSpPr>
            <a:grpSpLocks/>
          </p:cNvGrpSpPr>
          <p:nvPr userDrawn="1"/>
        </p:nvGrpSpPr>
        <p:grpSpPr bwMode="auto">
          <a:xfrm>
            <a:off x="0" y="0"/>
            <a:ext cx="9220200" cy="7010400"/>
            <a:chOff x="0" y="4887901"/>
            <a:chExt cx="9144000" cy="1970099"/>
          </a:xfrm>
        </p:grpSpPr>
        <p:sp>
          <p:nvSpPr>
            <p:cNvPr id="24" name="Rektangel 10">
              <a:extLst>
                <a:ext uri="{FF2B5EF4-FFF2-40B4-BE49-F238E27FC236}">
                  <a16:creationId xmlns:a16="http://schemas.microsoft.com/office/drawing/2014/main" id="{79957D46-1B43-4BC3-85FB-9C4902E09C88}"/>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25" name="Rektangel 11">
              <a:extLst>
                <a:ext uri="{FF2B5EF4-FFF2-40B4-BE49-F238E27FC236}">
                  <a16:creationId xmlns:a16="http://schemas.microsoft.com/office/drawing/2014/main" id="{D10B1A14-52AA-42BF-9E0A-661DF944E214}"/>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2965"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829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3">
            <a:extLst>
              <a:ext uri="{FF2B5EF4-FFF2-40B4-BE49-F238E27FC236}">
                <a16:creationId xmlns:a16="http://schemas.microsoft.com/office/drawing/2014/main" id="{6B8F7BD4-B6E5-4973-81FD-148452B36021}"/>
              </a:ext>
            </a:extLst>
          </p:cNvPr>
          <p:cNvSpPr>
            <a:spLocks noGrp="1" noChangeArrowheads="1"/>
          </p:cNvSpPr>
          <p:nvPr>
            <p:ph type="dt" sz="quarter" idx="10"/>
          </p:nvPr>
        </p:nvSpPr>
        <p:spPr/>
        <p:txBody>
          <a:bodyPr/>
          <a:lstStyle>
            <a:lvl1pPr>
              <a:defRPr/>
            </a:lvl1pPr>
          </a:lstStyle>
          <a:p>
            <a:pPr>
              <a:defRPr/>
            </a:pPr>
            <a:endParaRPr lang="en-US"/>
          </a:p>
        </p:txBody>
      </p:sp>
      <p:sp>
        <p:nvSpPr>
          <p:cNvPr id="27" name="Rectangle 24">
            <a:extLst>
              <a:ext uri="{FF2B5EF4-FFF2-40B4-BE49-F238E27FC236}">
                <a16:creationId xmlns:a16="http://schemas.microsoft.com/office/drawing/2014/main" id="{7C82F196-2F41-4D6C-BB2F-350387B26E15}"/>
              </a:ext>
            </a:extLst>
          </p:cNvPr>
          <p:cNvSpPr>
            <a:spLocks noGrp="1" noChangeArrowheads="1"/>
          </p:cNvSpPr>
          <p:nvPr>
            <p:ph type="ftr" sz="quarter" idx="11"/>
          </p:nvPr>
        </p:nvSpPr>
        <p:spPr/>
        <p:txBody>
          <a:bodyPr/>
          <a:lstStyle>
            <a:lvl1pPr>
              <a:defRPr/>
            </a:lvl1pPr>
          </a:lstStyle>
          <a:p>
            <a:pPr>
              <a:defRPr/>
            </a:pPr>
            <a:endParaRPr lang="en-US"/>
          </a:p>
        </p:txBody>
      </p:sp>
      <p:sp>
        <p:nvSpPr>
          <p:cNvPr id="28" name="Rectangle 25">
            <a:extLst>
              <a:ext uri="{FF2B5EF4-FFF2-40B4-BE49-F238E27FC236}">
                <a16:creationId xmlns:a16="http://schemas.microsoft.com/office/drawing/2014/main" id="{53A5B6FE-1FE4-499B-8BBF-39FE245DE40C}"/>
              </a:ext>
            </a:extLst>
          </p:cNvPr>
          <p:cNvSpPr>
            <a:spLocks noGrp="1" noChangeArrowheads="1"/>
          </p:cNvSpPr>
          <p:nvPr>
            <p:ph type="sldNum" sz="quarter" idx="12"/>
          </p:nvPr>
        </p:nvSpPr>
        <p:spPr/>
        <p:txBody>
          <a:bodyPr/>
          <a:lstStyle>
            <a:lvl1pPr>
              <a:defRPr/>
            </a:lvl1pPr>
          </a:lstStyle>
          <a:p>
            <a:fld id="{CA0C6EFA-68F5-4A76-97E9-170CADE619B8}" type="slidenum">
              <a:rPr lang="en-US" altLang="en-US"/>
              <a:pPr/>
              <a:t>‹#›</a:t>
            </a:fld>
            <a:endParaRPr lang="en-US" altLang="en-US"/>
          </a:p>
        </p:txBody>
      </p:sp>
    </p:spTree>
    <p:extLst>
      <p:ext uri="{BB962C8B-B14F-4D97-AF65-F5344CB8AC3E}">
        <p14:creationId xmlns:p14="http://schemas.microsoft.com/office/powerpoint/2010/main" val="1956740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uppe 12">
            <a:extLst>
              <a:ext uri="{FF2B5EF4-FFF2-40B4-BE49-F238E27FC236}">
                <a16:creationId xmlns:a16="http://schemas.microsoft.com/office/drawing/2014/main" id="{DE8B969A-E06C-41C8-991B-B4A85B0F0396}"/>
              </a:ext>
            </a:extLst>
          </p:cNvPr>
          <p:cNvGrpSpPr>
            <a:grpSpLocks/>
          </p:cNvGrpSpPr>
          <p:nvPr userDrawn="1"/>
        </p:nvGrpSpPr>
        <p:grpSpPr bwMode="auto">
          <a:xfrm>
            <a:off x="0" y="0"/>
            <a:ext cx="9220200" cy="6858000"/>
            <a:chOff x="0" y="4887901"/>
            <a:chExt cx="9144000" cy="1970099"/>
          </a:xfrm>
        </p:grpSpPr>
        <p:sp>
          <p:nvSpPr>
            <p:cNvPr id="5" name="Rektangel 10">
              <a:extLst>
                <a:ext uri="{FF2B5EF4-FFF2-40B4-BE49-F238E27FC236}">
                  <a16:creationId xmlns:a16="http://schemas.microsoft.com/office/drawing/2014/main" id="{3B43045F-B740-41DC-8587-A610638A9734}"/>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6" name="Rektangel 11">
              <a:extLst>
                <a:ext uri="{FF2B5EF4-FFF2-40B4-BE49-F238E27FC236}">
                  <a16:creationId xmlns:a16="http://schemas.microsoft.com/office/drawing/2014/main" id="{3D2C5B20-E3DA-495D-B53A-5DCE60935942}"/>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3028746B-84B4-4EA0-87E6-A231D396FB94}"/>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24">
            <a:extLst>
              <a:ext uri="{FF2B5EF4-FFF2-40B4-BE49-F238E27FC236}">
                <a16:creationId xmlns:a16="http://schemas.microsoft.com/office/drawing/2014/main" id="{38C2B570-A456-4653-9A89-6831B482AD42}"/>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A75CB87B-3B0B-48B5-BC80-D04AD76B75BA}"/>
              </a:ext>
            </a:extLst>
          </p:cNvPr>
          <p:cNvSpPr>
            <a:spLocks noGrp="1" noChangeArrowheads="1"/>
          </p:cNvSpPr>
          <p:nvPr>
            <p:ph type="sldNum" sz="quarter" idx="12"/>
          </p:nvPr>
        </p:nvSpPr>
        <p:spPr/>
        <p:txBody>
          <a:bodyPr/>
          <a:lstStyle>
            <a:lvl1pPr>
              <a:defRPr/>
            </a:lvl1pPr>
          </a:lstStyle>
          <a:p>
            <a:fld id="{68777B1B-9101-4159-B025-8808AF60C848}" type="slidenum">
              <a:rPr lang="en-US" altLang="en-US"/>
              <a:pPr/>
              <a:t>‹#›</a:t>
            </a:fld>
            <a:endParaRPr lang="en-US" altLang="en-US"/>
          </a:p>
        </p:txBody>
      </p:sp>
    </p:spTree>
    <p:extLst>
      <p:ext uri="{BB962C8B-B14F-4D97-AF65-F5344CB8AC3E}">
        <p14:creationId xmlns:p14="http://schemas.microsoft.com/office/powerpoint/2010/main" val="124313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05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3B5DCADD-9D37-4F9D-9142-5174BE9068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79F9D7AE-7743-4BFB-8631-6DCDB178E2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2103F86-7B97-4CBD-BBA2-D0B67B477BC2}"/>
              </a:ext>
            </a:extLst>
          </p:cNvPr>
          <p:cNvSpPr>
            <a:spLocks noGrp="1" noChangeArrowheads="1"/>
          </p:cNvSpPr>
          <p:nvPr>
            <p:ph type="sldNum" sz="quarter" idx="12"/>
          </p:nvPr>
        </p:nvSpPr>
        <p:spPr>
          <a:ln/>
        </p:spPr>
        <p:txBody>
          <a:bodyPr/>
          <a:lstStyle>
            <a:lvl1pPr>
              <a:defRPr/>
            </a:lvl1pPr>
          </a:lstStyle>
          <a:p>
            <a:fld id="{D0D046A5-493A-45EF-A760-FECE4E3A44A3}" type="slidenum">
              <a:rPr lang="en-US" altLang="en-US"/>
              <a:pPr/>
              <a:t>‹#›</a:t>
            </a:fld>
            <a:endParaRPr lang="en-US" altLang="en-US"/>
          </a:p>
        </p:txBody>
      </p:sp>
    </p:spTree>
    <p:extLst>
      <p:ext uri="{BB962C8B-B14F-4D97-AF65-F5344CB8AC3E}">
        <p14:creationId xmlns:p14="http://schemas.microsoft.com/office/powerpoint/2010/main" val="287730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3E347F7C-EEB3-4589-9DDF-1FA81C34FD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46A36BF4-C65A-4084-B923-7F79AC7A38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8102F6E8-311D-41B8-9FB3-2BBC2EDFB186}"/>
              </a:ext>
            </a:extLst>
          </p:cNvPr>
          <p:cNvSpPr>
            <a:spLocks noGrp="1" noChangeArrowheads="1"/>
          </p:cNvSpPr>
          <p:nvPr>
            <p:ph type="sldNum" sz="quarter" idx="12"/>
          </p:nvPr>
        </p:nvSpPr>
        <p:spPr>
          <a:ln/>
        </p:spPr>
        <p:txBody>
          <a:bodyPr/>
          <a:lstStyle>
            <a:lvl1pPr>
              <a:defRPr/>
            </a:lvl1pPr>
          </a:lstStyle>
          <a:p>
            <a:fld id="{5D02CC6A-F2BB-4AC3-9DA4-B26D5FDB2098}" type="slidenum">
              <a:rPr lang="en-US" altLang="en-US"/>
              <a:pPr/>
              <a:t>‹#›</a:t>
            </a:fld>
            <a:endParaRPr lang="en-US" altLang="en-US"/>
          </a:p>
        </p:txBody>
      </p:sp>
    </p:spTree>
    <p:extLst>
      <p:ext uri="{BB962C8B-B14F-4D97-AF65-F5344CB8AC3E}">
        <p14:creationId xmlns:p14="http://schemas.microsoft.com/office/powerpoint/2010/main" val="389873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8C5F6D18-6391-4890-8E73-008AAC871D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4">
            <a:extLst>
              <a:ext uri="{FF2B5EF4-FFF2-40B4-BE49-F238E27FC236}">
                <a16:creationId xmlns:a16="http://schemas.microsoft.com/office/drawing/2014/main" id="{93FF6728-B824-4A99-8900-36E74F7A26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F032A15A-FD16-4587-BBBC-559559D97379}"/>
              </a:ext>
            </a:extLst>
          </p:cNvPr>
          <p:cNvSpPr>
            <a:spLocks noGrp="1" noChangeArrowheads="1"/>
          </p:cNvSpPr>
          <p:nvPr>
            <p:ph type="sldNum" sz="quarter" idx="12"/>
          </p:nvPr>
        </p:nvSpPr>
        <p:spPr>
          <a:ln/>
        </p:spPr>
        <p:txBody>
          <a:bodyPr/>
          <a:lstStyle>
            <a:lvl1pPr>
              <a:defRPr/>
            </a:lvl1pPr>
          </a:lstStyle>
          <a:p>
            <a:fld id="{BD094FE2-2AAA-4FBC-9CAB-BF345DC115C6}" type="slidenum">
              <a:rPr lang="en-US" altLang="en-US"/>
              <a:pPr/>
              <a:t>‹#›</a:t>
            </a:fld>
            <a:endParaRPr lang="en-US" altLang="en-US"/>
          </a:p>
        </p:txBody>
      </p:sp>
    </p:spTree>
    <p:extLst>
      <p:ext uri="{BB962C8B-B14F-4D97-AF65-F5344CB8AC3E}">
        <p14:creationId xmlns:p14="http://schemas.microsoft.com/office/powerpoint/2010/main" val="2064989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uppe 12">
            <a:extLst>
              <a:ext uri="{FF2B5EF4-FFF2-40B4-BE49-F238E27FC236}">
                <a16:creationId xmlns:a16="http://schemas.microsoft.com/office/drawing/2014/main" id="{4BE625D4-AE1C-4BC7-A670-2C2A0EB9E57F}"/>
              </a:ext>
            </a:extLst>
          </p:cNvPr>
          <p:cNvGrpSpPr>
            <a:grpSpLocks/>
          </p:cNvGrpSpPr>
          <p:nvPr userDrawn="1"/>
        </p:nvGrpSpPr>
        <p:grpSpPr bwMode="auto">
          <a:xfrm>
            <a:off x="0" y="0"/>
            <a:ext cx="9220200" cy="7010400"/>
            <a:chOff x="0" y="4887901"/>
            <a:chExt cx="9144000" cy="1970099"/>
          </a:xfrm>
        </p:grpSpPr>
        <p:sp>
          <p:nvSpPr>
            <p:cNvPr id="4" name="Rektangel 10">
              <a:extLst>
                <a:ext uri="{FF2B5EF4-FFF2-40B4-BE49-F238E27FC236}">
                  <a16:creationId xmlns:a16="http://schemas.microsoft.com/office/drawing/2014/main" id="{BD6D2C22-7CBB-4092-9940-473424EDDF42}"/>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5" name="Rektangel 11">
              <a:extLst>
                <a:ext uri="{FF2B5EF4-FFF2-40B4-BE49-F238E27FC236}">
                  <a16:creationId xmlns:a16="http://schemas.microsoft.com/office/drawing/2014/main" id="{4997846B-556E-476C-ACD3-5B14F75F7120}"/>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1"/>
          <p:cNvSpPr>
            <a:spLocks noGrp="1"/>
          </p:cNvSpPr>
          <p:nvPr>
            <p:ph type="title"/>
          </p:nvPr>
        </p:nvSpPr>
        <p:spPr/>
        <p:txBody>
          <a:bodyPr/>
          <a:lstStyle/>
          <a:p>
            <a:r>
              <a:rPr lang="en-US"/>
              <a:t>Click to edit Master title style</a:t>
            </a:r>
          </a:p>
        </p:txBody>
      </p:sp>
      <p:sp>
        <p:nvSpPr>
          <p:cNvPr id="6" name="Rectangle 23">
            <a:extLst>
              <a:ext uri="{FF2B5EF4-FFF2-40B4-BE49-F238E27FC236}">
                <a16:creationId xmlns:a16="http://schemas.microsoft.com/office/drawing/2014/main" id="{70928C51-277B-47BF-A411-FBEF1A19B60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6E060E2E-122A-4995-BBD7-12F6A0C27FA0}"/>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E1840B48-83B9-45E8-B905-B3FE049A042E}"/>
              </a:ext>
            </a:extLst>
          </p:cNvPr>
          <p:cNvSpPr>
            <a:spLocks noGrp="1" noChangeArrowheads="1"/>
          </p:cNvSpPr>
          <p:nvPr>
            <p:ph type="sldNum" sz="quarter" idx="12"/>
          </p:nvPr>
        </p:nvSpPr>
        <p:spPr/>
        <p:txBody>
          <a:bodyPr/>
          <a:lstStyle>
            <a:lvl1pPr>
              <a:defRPr/>
            </a:lvl1pPr>
          </a:lstStyle>
          <a:p>
            <a:fld id="{00CD7D8D-6772-424D-9787-2D602893B905}" type="slidenum">
              <a:rPr lang="en-US" altLang="en-US"/>
              <a:pPr/>
              <a:t>‹#›</a:t>
            </a:fld>
            <a:endParaRPr lang="en-US" altLang="en-US"/>
          </a:p>
        </p:txBody>
      </p:sp>
    </p:spTree>
    <p:extLst>
      <p:ext uri="{BB962C8B-B14F-4D97-AF65-F5344CB8AC3E}">
        <p14:creationId xmlns:p14="http://schemas.microsoft.com/office/powerpoint/2010/main" val="88704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uppe 12">
            <a:extLst>
              <a:ext uri="{FF2B5EF4-FFF2-40B4-BE49-F238E27FC236}">
                <a16:creationId xmlns:a16="http://schemas.microsoft.com/office/drawing/2014/main" id="{8114A5DD-1AE2-4D87-9558-7CFA906A3D3C}"/>
              </a:ext>
            </a:extLst>
          </p:cNvPr>
          <p:cNvGrpSpPr>
            <a:grpSpLocks/>
          </p:cNvGrpSpPr>
          <p:nvPr userDrawn="1"/>
        </p:nvGrpSpPr>
        <p:grpSpPr bwMode="auto">
          <a:xfrm>
            <a:off x="0" y="0"/>
            <a:ext cx="9220200" cy="7010400"/>
            <a:chOff x="0" y="4887901"/>
            <a:chExt cx="9144000" cy="1970099"/>
          </a:xfrm>
        </p:grpSpPr>
        <p:sp>
          <p:nvSpPr>
            <p:cNvPr id="3" name="Rektangel 10">
              <a:extLst>
                <a:ext uri="{FF2B5EF4-FFF2-40B4-BE49-F238E27FC236}">
                  <a16:creationId xmlns:a16="http://schemas.microsoft.com/office/drawing/2014/main" id="{C2DA9C59-3D03-4F86-85BA-2707ACE6923F}"/>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4" name="Rektangel 11">
              <a:extLst>
                <a:ext uri="{FF2B5EF4-FFF2-40B4-BE49-F238E27FC236}">
                  <a16:creationId xmlns:a16="http://schemas.microsoft.com/office/drawing/2014/main" id="{44F001A4-D23D-485F-A7F7-924439B77B92}"/>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5" name="Rectangle 23">
            <a:extLst>
              <a:ext uri="{FF2B5EF4-FFF2-40B4-BE49-F238E27FC236}">
                <a16:creationId xmlns:a16="http://schemas.microsoft.com/office/drawing/2014/main" id="{F643BB7C-49F2-4D24-9BA3-77602A0E241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B81F3299-28ED-45C4-8C0F-BAC3AFC8A74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FC1ACC30-AA95-4652-9F5C-1E55117D5767}"/>
              </a:ext>
            </a:extLst>
          </p:cNvPr>
          <p:cNvSpPr>
            <a:spLocks noGrp="1" noChangeArrowheads="1"/>
          </p:cNvSpPr>
          <p:nvPr>
            <p:ph type="sldNum" sz="quarter" idx="12"/>
          </p:nvPr>
        </p:nvSpPr>
        <p:spPr/>
        <p:txBody>
          <a:bodyPr/>
          <a:lstStyle>
            <a:lvl1pPr>
              <a:defRPr/>
            </a:lvl1pPr>
          </a:lstStyle>
          <a:p>
            <a:fld id="{F7F97B68-EEDF-4789-AAF0-B2B546A69239}" type="slidenum">
              <a:rPr lang="en-US" altLang="en-US"/>
              <a:pPr/>
              <a:t>‹#›</a:t>
            </a:fld>
            <a:endParaRPr lang="en-US" altLang="en-US"/>
          </a:p>
        </p:txBody>
      </p:sp>
    </p:spTree>
    <p:extLst>
      <p:ext uri="{BB962C8B-B14F-4D97-AF65-F5344CB8AC3E}">
        <p14:creationId xmlns:p14="http://schemas.microsoft.com/office/powerpoint/2010/main" val="1332906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F28360E1-E22F-44E4-9ED9-4E746698F0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5E2B1B4C-993C-4DDD-947D-2F287FB8D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F3350E05-55F6-4DB4-A59C-52D71A4094B8}"/>
              </a:ext>
            </a:extLst>
          </p:cNvPr>
          <p:cNvSpPr>
            <a:spLocks noGrp="1" noChangeArrowheads="1"/>
          </p:cNvSpPr>
          <p:nvPr>
            <p:ph type="sldNum" sz="quarter" idx="12"/>
          </p:nvPr>
        </p:nvSpPr>
        <p:spPr>
          <a:ln/>
        </p:spPr>
        <p:txBody>
          <a:bodyPr/>
          <a:lstStyle>
            <a:lvl1pPr>
              <a:defRPr/>
            </a:lvl1pPr>
          </a:lstStyle>
          <a:p>
            <a:fld id="{BEBC1758-770A-4A57-9456-69CC5EEDBEA5}" type="slidenum">
              <a:rPr lang="en-US" altLang="en-US"/>
              <a:pPr/>
              <a:t>‹#›</a:t>
            </a:fld>
            <a:endParaRPr lang="en-US" altLang="en-US"/>
          </a:p>
        </p:txBody>
      </p:sp>
    </p:spTree>
    <p:extLst>
      <p:ext uri="{BB962C8B-B14F-4D97-AF65-F5344CB8AC3E}">
        <p14:creationId xmlns:p14="http://schemas.microsoft.com/office/powerpoint/2010/main" val="214685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6799B798-F434-4E6E-A0C1-C846256F01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3B93E04B-F186-40F5-A4D6-4784EEA6C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D14E9371-8FB2-4567-8A49-A4FF089DF0D8}"/>
              </a:ext>
            </a:extLst>
          </p:cNvPr>
          <p:cNvSpPr>
            <a:spLocks noGrp="1" noChangeArrowheads="1"/>
          </p:cNvSpPr>
          <p:nvPr>
            <p:ph type="sldNum" sz="quarter" idx="12"/>
          </p:nvPr>
        </p:nvSpPr>
        <p:spPr>
          <a:ln/>
        </p:spPr>
        <p:txBody>
          <a:bodyPr/>
          <a:lstStyle>
            <a:lvl1pPr>
              <a:defRPr/>
            </a:lvl1pPr>
          </a:lstStyle>
          <a:p>
            <a:fld id="{E32CC38F-9A85-481C-9DFE-7B4300FCA1FD}" type="slidenum">
              <a:rPr lang="en-US" altLang="en-US"/>
              <a:pPr/>
              <a:t>‹#›</a:t>
            </a:fld>
            <a:endParaRPr lang="en-US" altLang="en-US"/>
          </a:p>
        </p:txBody>
      </p:sp>
    </p:spTree>
    <p:extLst>
      <p:ext uri="{BB962C8B-B14F-4D97-AF65-F5344CB8AC3E}">
        <p14:creationId xmlns:p14="http://schemas.microsoft.com/office/powerpoint/2010/main" val="249094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CC421CA8-3DAD-496A-9C2C-AB7C545498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C1C5B396-8B49-41C7-BE50-1C0E907C76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E95EC17-02E6-492C-9765-9B335B24CE0A}"/>
              </a:ext>
            </a:extLst>
          </p:cNvPr>
          <p:cNvSpPr>
            <a:spLocks noGrp="1" noChangeArrowheads="1"/>
          </p:cNvSpPr>
          <p:nvPr>
            <p:ph type="sldNum" sz="quarter" idx="12"/>
          </p:nvPr>
        </p:nvSpPr>
        <p:spPr>
          <a:ln/>
        </p:spPr>
        <p:txBody>
          <a:bodyPr/>
          <a:lstStyle>
            <a:lvl1pPr>
              <a:defRPr/>
            </a:lvl1pPr>
          </a:lstStyle>
          <a:p>
            <a:fld id="{39670635-BC03-41A2-8CF6-4863DB0CA8AC}" type="slidenum">
              <a:rPr lang="en-US" altLang="en-US"/>
              <a:pPr/>
              <a:t>‹#›</a:t>
            </a:fld>
            <a:endParaRPr lang="en-US" altLang="en-US"/>
          </a:p>
        </p:txBody>
      </p:sp>
    </p:spTree>
    <p:extLst>
      <p:ext uri="{BB962C8B-B14F-4D97-AF65-F5344CB8AC3E}">
        <p14:creationId xmlns:p14="http://schemas.microsoft.com/office/powerpoint/2010/main" val="701261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4A836CA9-18F6-49D9-89E9-81E37534B3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328C38D8-E2DD-479E-A053-E4CBAB1EF3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080F074C-28FF-4FFB-9015-24E891BEB030}"/>
              </a:ext>
            </a:extLst>
          </p:cNvPr>
          <p:cNvSpPr>
            <a:spLocks noGrp="1" noChangeArrowheads="1"/>
          </p:cNvSpPr>
          <p:nvPr>
            <p:ph type="sldNum" sz="quarter" idx="12"/>
          </p:nvPr>
        </p:nvSpPr>
        <p:spPr>
          <a:ln/>
        </p:spPr>
        <p:txBody>
          <a:bodyPr/>
          <a:lstStyle>
            <a:lvl1pPr>
              <a:defRPr/>
            </a:lvl1pPr>
          </a:lstStyle>
          <a:p>
            <a:fld id="{C9A0AD67-1DF0-4472-B4BF-0FA8667BB4F5}" type="slidenum">
              <a:rPr lang="en-US" altLang="en-US"/>
              <a:pPr/>
              <a:t>‹#›</a:t>
            </a:fld>
            <a:endParaRPr lang="en-US" altLang="en-US"/>
          </a:p>
        </p:txBody>
      </p:sp>
    </p:spTree>
    <p:extLst>
      <p:ext uri="{BB962C8B-B14F-4D97-AF65-F5344CB8AC3E}">
        <p14:creationId xmlns:p14="http://schemas.microsoft.com/office/powerpoint/2010/main" val="435845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uppe 12">
            <a:extLst>
              <a:ext uri="{FF2B5EF4-FFF2-40B4-BE49-F238E27FC236}">
                <a16:creationId xmlns:a16="http://schemas.microsoft.com/office/drawing/2014/main" id="{E647EDD2-4855-4978-96C4-660C592ACB2F}"/>
              </a:ext>
            </a:extLst>
          </p:cNvPr>
          <p:cNvGrpSpPr>
            <a:grpSpLocks/>
          </p:cNvGrpSpPr>
          <p:nvPr userDrawn="1"/>
        </p:nvGrpSpPr>
        <p:grpSpPr bwMode="auto">
          <a:xfrm>
            <a:off x="0" y="0"/>
            <a:ext cx="9220200" cy="7010400"/>
            <a:chOff x="0" y="4887901"/>
            <a:chExt cx="9144000" cy="1970099"/>
          </a:xfrm>
        </p:grpSpPr>
        <p:sp>
          <p:nvSpPr>
            <p:cNvPr id="6" name="Rektangel 10">
              <a:extLst>
                <a:ext uri="{FF2B5EF4-FFF2-40B4-BE49-F238E27FC236}">
                  <a16:creationId xmlns:a16="http://schemas.microsoft.com/office/drawing/2014/main" id="{56E79990-D1FA-4B79-B693-F5F46C270273}"/>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7" name="Rektangel 11">
              <a:extLst>
                <a:ext uri="{FF2B5EF4-FFF2-40B4-BE49-F238E27FC236}">
                  <a16:creationId xmlns:a16="http://schemas.microsoft.com/office/drawing/2014/main" id="{6F006E66-0A30-430B-A8A8-4C001E7C4A88}"/>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3">
            <a:extLst>
              <a:ext uri="{FF2B5EF4-FFF2-40B4-BE49-F238E27FC236}">
                <a16:creationId xmlns:a16="http://schemas.microsoft.com/office/drawing/2014/main" id="{F3DF402E-04CB-4B88-94B7-8395EE899FC8}"/>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548BF895-B185-4276-87AF-0EE787FE700F}"/>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25">
            <a:extLst>
              <a:ext uri="{FF2B5EF4-FFF2-40B4-BE49-F238E27FC236}">
                <a16:creationId xmlns:a16="http://schemas.microsoft.com/office/drawing/2014/main" id="{8DDB570D-EEE9-4BAE-923D-EE6AB2F1E61C}"/>
              </a:ext>
            </a:extLst>
          </p:cNvPr>
          <p:cNvSpPr>
            <a:spLocks noGrp="1" noChangeArrowheads="1"/>
          </p:cNvSpPr>
          <p:nvPr>
            <p:ph type="sldNum" sz="quarter" idx="12"/>
          </p:nvPr>
        </p:nvSpPr>
        <p:spPr/>
        <p:txBody>
          <a:bodyPr/>
          <a:lstStyle>
            <a:lvl1pPr>
              <a:defRPr/>
            </a:lvl1pPr>
          </a:lstStyle>
          <a:p>
            <a:fld id="{8401470A-8B50-4947-9D0B-F3C332DA031D}" type="slidenum">
              <a:rPr lang="en-US" altLang="en-US"/>
              <a:pPr/>
              <a:t>‹#›</a:t>
            </a:fld>
            <a:endParaRPr lang="en-US" altLang="en-US"/>
          </a:p>
        </p:txBody>
      </p:sp>
    </p:spTree>
    <p:extLst>
      <p:ext uri="{BB962C8B-B14F-4D97-AF65-F5344CB8AC3E}">
        <p14:creationId xmlns:p14="http://schemas.microsoft.com/office/powerpoint/2010/main" val="41277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3584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grpSp>
        <p:nvGrpSpPr>
          <p:cNvPr id="6" name="Gruppe 12">
            <a:extLst>
              <a:ext uri="{FF2B5EF4-FFF2-40B4-BE49-F238E27FC236}">
                <a16:creationId xmlns:a16="http://schemas.microsoft.com/office/drawing/2014/main" id="{D09506B2-0C29-4A72-B989-1988157780B3}"/>
              </a:ext>
            </a:extLst>
          </p:cNvPr>
          <p:cNvGrpSpPr>
            <a:grpSpLocks/>
          </p:cNvGrpSpPr>
          <p:nvPr userDrawn="1"/>
        </p:nvGrpSpPr>
        <p:grpSpPr bwMode="auto">
          <a:xfrm>
            <a:off x="0" y="0"/>
            <a:ext cx="9220200" cy="7010400"/>
            <a:chOff x="0" y="4887901"/>
            <a:chExt cx="9144000" cy="1970099"/>
          </a:xfrm>
        </p:grpSpPr>
        <p:sp>
          <p:nvSpPr>
            <p:cNvPr id="7" name="Rektangel 10">
              <a:extLst>
                <a:ext uri="{FF2B5EF4-FFF2-40B4-BE49-F238E27FC236}">
                  <a16:creationId xmlns:a16="http://schemas.microsoft.com/office/drawing/2014/main" id="{168E2853-4C13-4D14-B8E0-E47D4529DD72}"/>
                </a:ext>
              </a:extLst>
            </p:cNvPr>
            <p:cNvSpPr>
              <a:spLocks noChangeArrowheads="1"/>
            </p:cNvSpPr>
            <p:nvPr/>
          </p:nvSpPr>
          <p:spPr bwMode="auto">
            <a:xfrm rot="10800000">
              <a:off x="0" y="4887901"/>
              <a:ext cx="9144000" cy="1970099"/>
            </a:xfrm>
            <a:prstGeom prst="rect">
              <a:avLst/>
            </a:prstGeom>
            <a:gradFill rotWithShape="1">
              <a:gsLst>
                <a:gs pos="0">
                  <a:srgbClr val="7DC8DF"/>
                </a:gs>
                <a:gs pos="21001">
                  <a:srgbClr val="7DC8DF"/>
                </a:gs>
                <a:gs pos="100000">
                  <a:srgbClr val="6699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342900" defTabSz="457200">
                <a:defRPr>
                  <a:solidFill>
                    <a:schemeClr val="tx1"/>
                  </a:solidFill>
                  <a:latin typeface="Times New Roman" panose="02020603050405020304" pitchFamily="18" charset="0"/>
                </a:defRPr>
              </a:lvl1pPr>
              <a:lvl2pPr marL="742950" indent="-285750" defTabSz="457200">
                <a:defRPr>
                  <a:solidFill>
                    <a:schemeClr val="tx1"/>
                  </a:solidFill>
                  <a:latin typeface="Times New Roman" panose="02020603050405020304" pitchFamily="18" charset="0"/>
                </a:defRPr>
              </a:lvl2pPr>
              <a:lvl3pPr marL="1143000" indent="-228600" defTabSz="457200">
                <a:defRPr>
                  <a:solidFill>
                    <a:schemeClr val="tx1"/>
                  </a:solidFill>
                  <a:latin typeface="Times New Roman" panose="02020603050405020304" pitchFamily="18" charset="0"/>
                </a:defRPr>
              </a:lvl3pPr>
              <a:lvl4pPr marL="1600200" indent="-228600" defTabSz="457200">
                <a:defRPr>
                  <a:solidFill>
                    <a:schemeClr val="tx1"/>
                  </a:solidFill>
                  <a:latin typeface="Times New Roman" panose="02020603050405020304" pitchFamily="18" charset="0"/>
                </a:defRPr>
              </a:lvl4pPr>
              <a:lvl5pPr marL="2057400" indent="-228600" defTabSz="4572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Times New Roman" panose="02020603050405020304" pitchFamily="18" charset="0"/>
                <a:buAutoNum type="arabicPeriod"/>
              </a:pPr>
              <a:endParaRPr lang="en-US" altLang="en-US" sz="1600" b="1" noProof="1">
                <a:solidFill>
                  <a:srgbClr val="FFFFFF"/>
                </a:solidFill>
                <a:latin typeface="Arial" panose="020B0604020202020204" pitchFamily="34" charset="0"/>
                <a:ea typeface="ＭＳ Ｐゴシック" panose="020B0600070205080204" pitchFamily="34" charset="-128"/>
              </a:endParaRPr>
            </a:p>
          </p:txBody>
        </p:sp>
        <p:sp>
          <p:nvSpPr>
            <p:cNvPr id="8" name="Rektangel 11">
              <a:extLst>
                <a:ext uri="{FF2B5EF4-FFF2-40B4-BE49-F238E27FC236}">
                  <a16:creationId xmlns:a16="http://schemas.microsoft.com/office/drawing/2014/main" id="{4D075ACB-0373-411A-8629-ED9A18B23FE6}"/>
                </a:ext>
              </a:extLst>
            </p:cNvPr>
            <p:cNvSpPr>
              <a:spLocks noChangeArrowheads="1"/>
            </p:cNvSpPr>
            <p:nvPr/>
          </p:nvSpPr>
          <p:spPr bwMode="auto">
            <a:xfrm rot="10800000">
              <a:off x="0" y="4887901"/>
              <a:ext cx="9144000" cy="26678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eaLnBrk="1" fontAlgn="auto" hangingPunct="1">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3">
            <a:extLst>
              <a:ext uri="{FF2B5EF4-FFF2-40B4-BE49-F238E27FC236}">
                <a16:creationId xmlns:a16="http://schemas.microsoft.com/office/drawing/2014/main" id="{20F93FFE-C5B5-47C1-9CB4-FB73698B0EA6}"/>
              </a:ext>
            </a:extLst>
          </p:cNvPr>
          <p:cNvSpPr>
            <a:spLocks noGrp="1" noChangeArrowheads="1"/>
          </p:cNvSpPr>
          <p:nvPr>
            <p:ph type="dt" sz="half" idx="10"/>
          </p:nvPr>
        </p:nvSpPr>
        <p:spPr/>
        <p:txBody>
          <a:bodyPr/>
          <a:lstStyle>
            <a:lvl1pPr>
              <a:defRPr/>
            </a:lvl1pPr>
          </a:lstStyle>
          <a:p>
            <a:pPr>
              <a:defRPr/>
            </a:pPr>
            <a:endParaRPr lang="en-US"/>
          </a:p>
        </p:txBody>
      </p:sp>
      <p:sp>
        <p:nvSpPr>
          <p:cNvPr id="10" name="Rectangle 24">
            <a:extLst>
              <a:ext uri="{FF2B5EF4-FFF2-40B4-BE49-F238E27FC236}">
                <a16:creationId xmlns:a16="http://schemas.microsoft.com/office/drawing/2014/main" id="{C8AD1BDE-C759-4669-8AE5-0AB501686899}"/>
              </a:ext>
            </a:extLst>
          </p:cNvPr>
          <p:cNvSpPr>
            <a:spLocks noGrp="1" noChangeArrowheads="1"/>
          </p:cNvSpPr>
          <p:nvPr>
            <p:ph type="ftr" sz="quarter" idx="11"/>
          </p:nvPr>
        </p:nvSpPr>
        <p:spPr/>
        <p:txBody>
          <a:bodyPr/>
          <a:lstStyle>
            <a:lvl1pPr>
              <a:defRPr/>
            </a:lvl1pPr>
          </a:lstStyle>
          <a:p>
            <a:pPr>
              <a:defRPr/>
            </a:pPr>
            <a:endParaRPr lang="en-US"/>
          </a:p>
        </p:txBody>
      </p:sp>
      <p:sp>
        <p:nvSpPr>
          <p:cNvPr id="11" name="Rectangle 25">
            <a:extLst>
              <a:ext uri="{FF2B5EF4-FFF2-40B4-BE49-F238E27FC236}">
                <a16:creationId xmlns:a16="http://schemas.microsoft.com/office/drawing/2014/main" id="{6F8DFB47-03F5-427F-8148-36A9B33FA175}"/>
              </a:ext>
            </a:extLst>
          </p:cNvPr>
          <p:cNvSpPr>
            <a:spLocks noGrp="1" noChangeArrowheads="1"/>
          </p:cNvSpPr>
          <p:nvPr>
            <p:ph type="sldNum" sz="quarter" idx="12"/>
          </p:nvPr>
        </p:nvSpPr>
        <p:spPr/>
        <p:txBody>
          <a:bodyPr/>
          <a:lstStyle>
            <a:lvl1pPr>
              <a:defRPr/>
            </a:lvl1pPr>
          </a:lstStyle>
          <a:p>
            <a:fld id="{0160E49E-3DBC-4038-A08D-5E7BDE5C5BA5}" type="slidenum">
              <a:rPr lang="en-US" altLang="en-US"/>
              <a:pPr/>
              <a:t>‹#›</a:t>
            </a:fld>
            <a:endParaRPr lang="en-US" altLang="en-US"/>
          </a:p>
        </p:txBody>
      </p:sp>
    </p:spTree>
    <p:extLst>
      <p:ext uri="{BB962C8B-B14F-4D97-AF65-F5344CB8AC3E}">
        <p14:creationId xmlns:p14="http://schemas.microsoft.com/office/powerpoint/2010/main" val="134852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5" name="Gruppe 16">
            <a:extLst>
              <a:ext uri="{FF2B5EF4-FFF2-40B4-BE49-F238E27FC236}">
                <a16:creationId xmlns:a16="http://schemas.microsoft.com/office/drawing/2014/main" id="{4BD09D5B-1B90-4F9A-B164-F8AEB6506CBC}"/>
              </a:ext>
            </a:extLst>
          </p:cNvPr>
          <p:cNvGrpSpPr/>
          <p:nvPr userDrawn="1"/>
        </p:nvGrpSpPr>
        <p:grpSpPr>
          <a:xfrm>
            <a:off x="0" y="786093"/>
            <a:ext cx="9144000" cy="1236478"/>
            <a:chOff x="0" y="786093"/>
            <a:chExt cx="9144000" cy="1236478"/>
          </a:xfrm>
          <a:effectLst>
            <a:outerShdw blurRad="50800" dist="38100" dir="5400000" algn="t" rotWithShape="0">
              <a:prstClr val="black">
                <a:alpha val="40000"/>
              </a:prstClr>
            </a:outerShdw>
          </a:effectLst>
        </p:grpSpPr>
        <p:sp>
          <p:nvSpPr>
            <p:cNvPr id="6" name="Rektangel 2">
              <a:extLst>
                <a:ext uri="{FF2B5EF4-FFF2-40B4-BE49-F238E27FC236}">
                  <a16:creationId xmlns:a16="http://schemas.microsoft.com/office/drawing/2014/main" id="{3B1A7CBC-56E0-4D69-A3C2-67F36B9B2467}"/>
                </a:ext>
              </a:extLst>
            </p:cNvPr>
            <p:cNvSpPr>
              <a:spLocks noChangeArrowheads="1"/>
            </p:cNvSpPr>
            <p:nvPr/>
          </p:nvSpPr>
          <p:spPr bwMode="auto">
            <a:xfrm>
              <a:off x="0" y="794971"/>
              <a:ext cx="9144000" cy="12276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Handsoverlapping.jpg">
              <a:extLst>
                <a:ext uri="{FF2B5EF4-FFF2-40B4-BE49-F238E27FC236}">
                  <a16:creationId xmlns:a16="http://schemas.microsoft.com/office/drawing/2014/main" id="{97918B44-F010-4598-BAF8-0B1F75F2C3A9}"/>
                </a:ext>
              </a:extLst>
            </p:cNvPr>
            <p:cNvPicPr>
              <a:picLocks noChangeAspect="1"/>
            </p:cNvPicPr>
            <p:nvPr/>
          </p:nvPicPr>
          <p:blipFill>
            <a:blip r:embed="rId2" cstate="print"/>
            <a:srcRect/>
            <a:stretch>
              <a:fillRect/>
            </a:stretch>
          </p:blipFill>
          <p:spPr>
            <a:xfrm>
              <a:off x="7253976" y="786093"/>
              <a:ext cx="1890024" cy="1226943"/>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ladsholder til dato 3">
            <a:extLst>
              <a:ext uri="{FF2B5EF4-FFF2-40B4-BE49-F238E27FC236}">
                <a16:creationId xmlns:a16="http://schemas.microsoft.com/office/drawing/2014/main" id="{3BDF25DA-030C-4A25-9D11-469D4C1636BF}"/>
              </a:ext>
            </a:extLst>
          </p:cNvPr>
          <p:cNvSpPr>
            <a:spLocks noGrp="1"/>
          </p:cNvSpPr>
          <p:nvPr>
            <p:ph type="dt" sz="half" idx="14"/>
          </p:nvPr>
        </p:nvSpPr>
        <p:spPr>
          <a:xfrm>
            <a:off x="457200" y="6356350"/>
            <a:ext cx="2133600" cy="365125"/>
          </a:xfrm>
        </p:spPr>
        <p:txBody>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a:extLst>
              <a:ext uri="{FF2B5EF4-FFF2-40B4-BE49-F238E27FC236}">
                <a16:creationId xmlns:a16="http://schemas.microsoft.com/office/drawing/2014/main" id="{EF786708-BB22-447B-9DA4-5F7D95ED40D3}"/>
              </a:ext>
            </a:extLst>
          </p:cNvPr>
          <p:cNvSpPr>
            <a:spLocks noGrp="1"/>
          </p:cNvSpPr>
          <p:nvPr>
            <p:ph type="sldNum" sz="quarter" idx="15"/>
          </p:nvPr>
        </p:nvSpPr>
        <p:spPr>
          <a:xfrm>
            <a:off x="6553200" y="6356350"/>
            <a:ext cx="2133600" cy="365125"/>
          </a:xfrm>
        </p:spPr>
        <p:txBody>
          <a:bodyPr/>
          <a:lstStyle>
            <a:lvl1pPr>
              <a:defRPr>
                <a:solidFill>
                  <a:srgbClr val="000000"/>
                </a:solidFill>
                <a:latin typeface="Arial"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354428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504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216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7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43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291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411974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00F0F15-054E-4BB6-8334-E36F7DEC3BC1}"/>
              </a:ext>
            </a:extLst>
          </p:cNvPr>
          <p:cNvGrpSpPr>
            <a:grpSpLocks/>
          </p:cNvGrpSpPr>
          <p:nvPr/>
        </p:nvGrpSpPr>
        <p:grpSpPr bwMode="auto">
          <a:xfrm>
            <a:off x="0" y="0"/>
            <a:ext cx="9144000" cy="6934200"/>
            <a:chOff x="0" y="0"/>
            <a:chExt cx="5760" cy="4368"/>
          </a:xfrm>
        </p:grpSpPr>
        <p:sp>
          <p:nvSpPr>
            <p:cNvPr id="81923" name="Freeform 3">
              <a:extLst>
                <a:ext uri="{FF2B5EF4-FFF2-40B4-BE49-F238E27FC236}">
                  <a16:creationId xmlns:a16="http://schemas.microsoft.com/office/drawing/2014/main" id="{75EFB289-D6BF-4260-9736-7E8A9356C207}"/>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a:extLst>
                <a:ext uri="{FF2B5EF4-FFF2-40B4-BE49-F238E27FC236}">
                  <a16:creationId xmlns:a16="http://schemas.microsoft.com/office/drawing/2014/main" id="{BA7E996B-AAF8-4FF9-AB42-66C77B33FEBA}"/>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9542A33A-5393-46D3-B51F-748462BC4D75}"/>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a:extLst>
                <a:ext uri="{FF2B5EF4-FFF2-40B4-BE49-F238E27FC236}">
                  <a16:creationId xmlns:a16="http://schemas.microsoft.com/office/drawing/2014/main" id="{FF12D45E-83FE-4E4F-95A3-A7C9D728E0D0}"/>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5B8C2545-5B88-4D2E-AB17-66984F5EB711}"/>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2113D2B2-81DD-4F5D-8DCA-71220D64A84B}"/>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16CB8FD3-DCA2-4E5F-B512-6640C8F9932B}"/>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88098DB7-560B-4263-AAD6-79C7932AD00F}"/>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26FED003-48C4-4D1D-A503-B6AFCCDC4FD6}"/>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a:extLst>
                <a:ext uri="{FF2B5EF4-FFF2-40B4-BE49-F238E27FC236}">
                  <a16:creationId xmlns:a16="http://schemas.microsoft.com/office/drawing/2014/main" id="{E005AA04-5351-4A8E-8067-7DA2EF0FBD4C}"/>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042" name="Rectangle 13">
              <a:extLst>
                <a:ext uri="{FF2B5EF4-FFF2-40B4-BE49-F238E27FC236}">
                  <a16:creationId xmlns:a16="http://schemas.microsoft.com/office/drawing/2014/main" id="{48F33CEA-52DA-4C1D-AA65-19E94D3578D1}"/>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1934" name="Freeform 14">
              <a:extLst>
                <a:ext uri="{FF2B5EF4-FFF2-40B4-BE49-F238E27FC236}">
                  <a16:creationId xmlns:a16="http://schemas.microsoft.com/office/drawing/2014/main" id="{18EAB764-C1B2-4570-BB14-531E73E17F33}"/>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81935" name="Freeform 15">
              <a:extLst>
                <a:ext uri="{FF2B5EF4-FFF2-40B4-BE49-F238E27FC236}">
                  <a16:creationId xmlns:a16="http://schemas.microsoft.com/office/drawing/2014/main" id="{0262C4A6-74AF-4A05-8982-4AD2D15C54A5}"/>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81936" name="Freeform 16">
              <a:extLst>
                <a:ext uri="{FF2B5EF4-FFF2-40B4-BE49-F238E27FC236}">
                  <a16:creationId xmlns:a16="http://schemas.microsoft.com/office/drawing/2014/main" id="{46FBFCA5-3D77-4308-BB71-FA004A56983A}"/>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a:extLst>
                <a:ext uri="{FF2B5EF4-FFF2-40B4-BE49-F238E27FC236}">
                  <a16:creationId xmlns:a16="http://schemas.microsoft.com/office/drawing/2014/main" id="{A0566ABD-1E66-4A3E-B407-E424622BB2CA}"/>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a:extLst>
                <a:ext uri="{FF2B5EF4-FFF2-40B4-BE49-F238E27FC236}">
                  <a16:creationId xmlns:a16="http://schemas.microsoft.com/office/drawing/2014/main" id="{3DA353D9-4FB9-408D-A5C8-B796FE1A21D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a:extLst>
                <a:ext uri="{FF2B5EF4-FFF2-40B4-BE49-F238E27FC236}">
                  <a16:creationId xmlns:a16="http://schemas.microsoft.com/office/drawing/2014/main" id="{F666AD9D-A428-43D2-9903-3F27975F0BF7}"/>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a:extLst>
                <a:ext uri="{FF2B5EF4-FFF2-40B4-BE49-F238E27FC236}">
                  <a16:creationId xmlns:a16="http://schemas.microsoft.com/office/drawing/2014/main" id="{549C198F-0C23-4E5A-9DB0-9B971E0A4412}"/>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41" name="Rectangle 21">
            <a:extLst>
              <a:ext uri="{FF2B5EF4-FFF2-40B4-BE49-F238E27FC236}">
                <a16:creationId xmlns:a16="http://schemas.microsoft.com/office/drawing/2014/main" id="{5363A1CC-200E-45A0-8F38-5490FAFA8796}"/>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42" name="Rectangle 22">
            <a:extLst>
              <a:ext uri="{FF2B5EF4-FFF2-40B4-BE49-F238E27FC236}">
                <a16:creationId xmlns:a16="http://schemas.microsoft.com/office/drawing/2014/main" id="{BC6FF736-B5EA-476F-85A1-5AADAF39CFE8}"/>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43" name="Rectangle 23">
            <a:extLst>
              <a:ext uri="{FF2B5EF4-FFF2-40B4-BE49-F238E27FC236}">
                <a16:creationId xmlns:a16="http://schemas.microsoft.com/office/drawing/2014/main" id="{0143353D-9A4E-4DB6-BF9A-F88B4C49CE6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81944" name="Rectangle 24">
            <a:extLst>
              <a:ext uri="{FF2B5EF4-FFF2-40B4-BE49-F238E27FC236}">
                <a16:creationId xmlns:a16="http://schemas.microsoft.com/office/drawing/2014/main" id="{A4E8A98B-4790-4B0B-BAB7-55E58583734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81945" name="Rectangle 25">
            <a:extLst>
              <a:ext uri="{FF2B5EF4-FFF2-40B4-BE49-F238E27FC236}">
                <a16:creationId xmlns:a16="http://schemas.microsoft.com/office/drawing/2014/main" id="{29310BD7-6262-4225-B1E9-2D69A162FBD2}"/>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396D97A-0175-4FB7-BB17-F81BB83F3437}" type="slidenum">
              <a:rPr lang="en-US" altLang="en-US"/>
              <a:pPr/>
              <a:t>‹#›</a:t>
            </a:fld>
            <a:endParaRPr lang="en-US" altLang="en-US"/>
          </a:p>
        </p:txBody>
      </p:sp>
    </p:spTree>
    <p:extLst>
      <p:ext uri="{BB962C8B-B14F-4D97-AF65-F5344CB8AC3E}">
        <p14:creationId xmlns:p14="http://schemas.microsoft.com/office/powerpoint/2010/main" val="2523387152"/>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nrcs.usda.gov/wps/portal/nrcs/main/national/about/civilrights/"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276" y="1868154"/>
            <a:ext cx="8225481" cy="2615065"/>
          </a:xfrm>
        </p:spPr>
        <p:txBody>
          <a:bodyPr>
            <a:normAutofit/>
          </a:bodyPr>
          <a:lstStyle/>
          <a:p>
            <a:pPr>
              <a:lnSpc>
                <a:spcPct val="100000"/>
              </a:lnSpc>
            </a:pPr>
            <a:r>
              <a:rPr lang="en-US" dirty="0"/>
              <a:t>2022 Civil Rights Overview for</a:t>
            </a:r>
            <a:br>
              <a:rPr lang="en-US" dirty="0"/>
            </a:br>
            <a:r>
              <a:rPr lang="en-US" dirty="0"/>
              <a:t>Conservation Districts</a:t>
            </a:r>
            <a:br>
              <a:rPr lang="en-US" dirty="0"/>
            </a:br>
            <a:br>
              <a:rPr lang="en-US" dirty="0"/>
            </a:br>
            <a:r>
              <a:rPr lang="en-US" sz="2800" i="1" dirty="0">
                <a:latin typeface="Times New Roman" panose="02020603050405020304" pitchFamily="18" charset="0"/>
                <a:cs typeface="Times New Roman" panose="02020603050405020304" pitchFamily="18" charset="0"/>
              </a:rPr>
              <a:t>Sonya Keith, KY NRCS Partnership Coordinator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2" y="411809"/>
            <a:ext cx="1857633" cy="528441"/>
          </a:xfrm>
          <a:prstGeom prst="rect">
            <a:avLst/>
          </a:prstGeom>
        </p:spPr>
      </p:pic>
      <p:sp>
        <p:nvSpPr>
          <p:cNvPr id="5" name="TextBox 4"/>
          <p:cNvSpPr txBox="1"/>
          <p:nvPr/>
        </p:nvSpPr>
        <p:spPr>
          <a:xfrm>
            <a:off x="321276" y="1103870"/>
            <a:ext cx="65573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Natural Resources Conservation Service</a:t>
            </a:r>
          </a:p>
        </p:txBody>
      </p:sp>
      <p:cxnSp>
        <p:nvCxnSpPr>
          <p:cNvPr id="7" name="Straight Connector 6"/>
          <p:cNvCxnSpPr/>
          <p:nvPr/>
        </p:nvCxnSpPr>
        <p:spPr>
          <a:xfrm>
            <a:off x="448962" y="1622854"/>
            <a:ext cx="796187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2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365126"/>
            <a:ext cx="7356649" cy="1325563"/>
          </a:xfrm>
        </p:spPr>
        <p:txBody>
          <a:bodyPr>
            <a:normAutofit fontScale="90000"/>
          </a:bodyPr>
          <a:lstStyle/>
          <a:p>
            <a:pPr algn="ctr"/>
            <a:r>
              <a:rPr lang="en-US" dirty="0">
                <a:latin typeface="Arial" panose="020B0604020202020204" pitchFamily="34" charset="0"/>
                <a:cs typeface="Arial" panose="020B0604020202020204" pitchFamily="34" charset="0"/>
              </a:rPr>
              <a:t>Title VII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Equal </a:t>
            </a:r>
            <a:r>
              <a:rPr lang="en-US" u="sng" dirty="0">
                <a:solidFill>
                  <a:srgbClr val="FF0000"/>
                </a:solidFill>
                <a:latin typeface="Arial" panose="020B0604020202020204" pitchFamily="34" charset="0"/>
                <a:cs typeface="Arial" panose="020B0604020202020204" pitchFamily="34" charset="0"/>
              </a:rPr>
              <a:t>Employment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Opportunity (EEO)</a:t>
            </a:r>
          </a:p>
        </p:txBody>
      </p:sp>
      <p:sp>
        <p:nvSpPr>
          <p:cNvPr id="3" name="Content Placeholder 2"/>
          <p:cNvSpPr>
            <a:spLocks noGrp="1"/>
          </p:cNvSpPr>
          <p:nvPr>
            <p:ph idx="1"/>
          </p:nvPr>
        </p:nvSpPr>
        <p:spPr>
          <a:xfrm>
            <a:off x="840000" y="2084173"/>
            <a:ext cx="7414314" cy="4092791"/>
          </a:xfrm>
        </p:spPr>
        <p:txBody>
          <a:bodyPr/>
          <a:lstStyle/>
          <a:p>
            <a:pPr marL="0" indent="0" algn="ctr">
              <a:buNone/>
            </a:pPr>
            <a:r>
              <a:rPr lang="en-US" dirty="0">
                <a:solidFill>
                  <a:schemeClr val="tx1"/>
                </a:solidFill>
                <a:latin typeface="Arial" panose="020B0604020202020204" pitchFamily="34" charset="0"/>
                <a:cs typeface="Arial" panose="020B0604020202020204" pitchFamily="34" charset="0"/>
              </a:rPr>
              <a:t>“Just say no” to harassment!</a:t>
            </a:r>
          </a:p>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nSpc>
                <a:spcPct val="100000"/>
              </a:lnSpc>
              <a:buNone/>
            </a:pPr>
            <a:r>
              <a:rPr lang="en-US" dirty="0">
                <a:solidFill>
                  <a:schemeClr val="accent1">
                    <a:lumMod val="60000"/>
                    <a:lumOff val="40000"/>
                  </a:schemeClr>
                </a:solidFill>
                <a:latin typeface="Arial" panose="020B0604020202020204" pitchFamily="34" charset="0"/>
                <a:cs typeface="Arial" panose="020B0604020202020204" pitchFamily="34" charset="0"/>
              </a:rPr>
              <a:t>Employees are entitled to work in a non-hostile environment, free of offensive or intimidating actions by supervisors, co-workers, or others.</a:t>
            </a:r>
          </a:p>
        </p:txBody>
      </p:sp>
    </p:spTree>
    <p:extLst>
      <p:ext uri="{BB962C8B-B14F-4D97-AF65-F5344CB8AC3E}">
        <p14:creationId xmlns:p14="http://schemas.microsoft.com/office/powerpoint/2010/main" val="197727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0465" y="1998921"/>
            <a:ext cx="3498112" cy="4603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0000" y="365126"/>
            <a:ext cx="7356649" cy="1325563"/>
          </a:xfrm>
        </p:spPr>
        <p:txBody>
          <a:bodyPr>
            <a:normAutofit fontScale="90000"/>
          </a:bodyPr>
          <a:lstStyle/>
          <a:p>
            <a:pPr algn="ctr"/>
            <a:r>
              <a:rPr lang="en-US" dirty="0">
                <a:latin typeface="Arial" panose="020B0604020202020204" pitchFamily="34" charset="0"/>
                <a:cs typeface="Arial" panose="020B0604020202020204" pitchFamily="34" charset="0"/>
              </a:rPr>
              <a:t>Title VII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Equal </a:t>
            </a:r>
            <a:r>
              <a:rPr lang="en-US" u="sng" dirty="0">
                <a:solidFill>
                  <a:srgbClr val="FF0000"/>
                </a:solidFill>
                <a:latin typeface="Arial" panose="020B0604020202020204" pitchFamily="34" charset="0"/>
                <a:cs typeface="Arial" panose="020B0604020202020204" pitchFamily="34" charset="0"/>
              </a:rPr>
              <a:t>Employment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Opportunity (EEO)</a:t>
            </a:r>
          </a:p>
        </p:txBody>
      </p:sp>
      <p:sp>
        <p:nvSpPr>
          <p:cNvPr id="3" name="Content Placeholder 2"/>
          <p:cNvSpPr>
            <a:spLocks noGrp="1"/>
          </p:cNvSpPr>
          <p:nvPr>
            <p:ph idx="1"/>
          </p:nvPr>
        </p:nvSpPr>
        <p:spPr>
          <a:xfrm>
            <a:off x="840000" y="2084173"/>
            <a:ext cx="4069751" cy="4092791"/>
          </a:xfrm>
        </p:spPr>
        <p:txBody>
          <a:bodyPr/>
          <a:lstStyle/>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nSpc>
                <a:spcPct val="100000"/>
              </a:lnSpc>
              <a:buNone/>
            </a:pPr>
            <a:r>
              <a:rPr lang="en-US" dirty="0">
                <a:solidFill>
                  <a:schemeClr val="accent1">
                    <a:lumMod val="60000"/>
                    <a:lumOff val="40000"/>
                  </a:schemeClr>
                </a:solidFill>
                <a:latin typeface="Arial" panose="020B0604020202020204" pitchFamily="34" charset="0"/>
                <a:cs typeface="Arial" panose="020B0604020202020204" pitchFamily="34" charset="0"/>
              </a:rPr>
              <a:t>Procedures for filing and processing an EEO complaint are outlined on this poster.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751" y="1886465"/>
            <a:ext cx="3496345" cy="4609085"/>
          </a:xfrm>
          <a:prstGeom prst="rect">
            <a:avLst/>
          </a:prstGeom>
        </p:spPr>
      </p:pic>
    </p:spTree>
    <p:extLst>
      <p:ext uri="{BB962C8B-B14F-4D97-AF65-F5344CB8AC3E}">
        <p14:creationId xmlns:p14="http://schemas.microsoft.com/office/powerpoint/2010/main" val="416849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97654"/>
            <a:ext cx="7772400" cy="719092"/>
          </a:xfrm>
        </p:spPr>
        <p:txBody>
          <a:bodyPr>
            <a:normAutofit/>
          </a:bodyPr>
          <a:lstStyle/>
          <a:p>
            <a:r>
              <a:rPr lang="en-US" sz="3500"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More Information</a:t>
            </a:r>
          </a:p>
        </p:txBody>
      </p:sp>
      <p:sp>
        <p:nvSpPr>
          <p:cNvPr id="3" name="Content Placeholder 2"/>
          <p:cNvSpPr>
            <a:spLocks noGrp="1"/>
          </p:cNvSpPr>
          <p:nvPr>
            <p:ph type="subTitle" sz="quarter" idx="1"/>
          </p:nvPr>
        </p:nvSpPr>
        <p:spPr>
          <a:xfrm>
            <a:off x="172645" y="279923"/>
            <a:ext cx="8798710" cy="1752600"/>
          </a:xfrm>
        </p:spPr>
        <p:txBody>
          <a:bodyPr>
            <a:normAutofit/>
          </a:bodyPr>
          <a:lstStyle/>
          <a:p>
            <a:pPr marL="0" indent="0">
              <a:buNone/>
            </a:pPr>
            <a:endParaRPr lang="en-US" sz="1700" dirty="0">
              <a:gradFill>
                <a:gsLst>
                  <a:gs pos="34000">
                    <a:srgbClr val="EDEDED"/>
                  </a:gs>
                  <a:gs pos="0">
                    <a:srgbClr val="BFBFBF"/>
                  </a:gs>
                  <a:gs pos="100000">
                    <a:srgbClr val="FFFFFF"/>
                  </a:gs>
                </a:gsLst>
                <a:lin ang="4800000" scaled="0"/>
              </a:gradFill>
              <a:latin typeface="Arial" panose="020B0604020202020204" pitchFamily="34" charset="0"/>
              <a:cs typeface="Arial" panose="020B0604020202020204" pitchFamily="34" charset="0"/>
            </a:endParaRPr>
          </a:p>
          <a:p>
            <a:pPr marL="0" indent="0">
              <a:buNone/>
            </a:pPr>
            <a:r>
              <a:rPr lang="en-US" sz="1700" dirty="0">
                <a:gradFill>
                  <a:gsLst>
                    <a:gs pos="34000">
                      <a:srgbClr val="EDEDED"/>
                    </a:gs>
                    <a:gs pos="0">
                      <a:srgbClr val="BFBFBF"/>
                    </a:gs>
                    <a:gs pos="100000">
                      <a:srgbClr val="FFFFFF"/>
                    </a:gs>
                  </a:gsLst>
                  <a:lin ang="4800000" scaled="0"/>
                </a:gradFill>
                <a:latin typeface="Arial" panose="020B0604020202020204" pitchFamily="34" charset="0"/>
                <a:cs typeface="Arial" panose="020B0604020202020204" pitchFamily="34" charset="0"/>
              </a:rPr>
              <a:t>For additional information about USDA NRCS civil rights policies, visit: </a:t>
            </a:r>
            <a:r>
              <a:rPr lang="en-US" sz="1700" dirty="0">
                <a:gradFill>
                  <a:gsLst>
                    <a:gs pos="34000">
                      <a:srgbClr val="EDEDED"/>
                    </a:gs>
                    <a:gs pos="0">
                      <a:srgbClr val="BFBFBF"/>
                    </a:gs>
                    <a:gs pos="100000">
                      <a:srgbClr val="FFFFFF"/>
                    </a:gs>
                  </a:gsLst>
                  <a:lin ang="4800000" scaled="0"/>
                </a:gradFill>
                <a:latin typeface="Arial" panose="020B0604020202020204" pitchFamily="34" charset="0"/>
                <a:cs typeface="Arial" panose="020B0604020202020204" pitchFamily="34" charset="0"/>
                <a:hlinkClick r:id="rId2"/>
              </a:rPr>
              <a:t>NRCS Civil Rights</a:t>
            </a:r>
            <a:endParaRPr lang="en-US" sz="1700" dirty="0">
              <a:gradFill>
                <a:gsLst>
                  <a:gs pos="34000">
                    <a:srgbClr val="EDEDED"/>
                  </a:gs>
                  <a:gs pos="0">
                    <a:srgbClr val="BFBFBF"/>
                  </a:gs>
                  <a:gs pos="100000">
                    <a:srgbClr val="FFFFFF"/>
                  </a:gs>
                </a:gsLst>
                <a:lin ang="4800000" scaled="0"/>
              </a:gra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9DAA121A-0F30-42BD-BD46-58438DA20202}"/>
              </a:ext>
            </a:extLst>
          </p:cNvPr>
          <p:cNvPicPr>
            <a:picLocks noChangeAspect="1"/>
          </p:cNvPicPr>
          <p:nvPr/>
        </p:nvPicPr>
        <p:blipFill>
          <a:blip r:embed="rId3"/>
          <a:stretch>
            <a:fillRect/>
          </a:stretch>
        </p:blipFill>
        <p:spPr>
          <a:xfrm>
            <a:off x="685800" y="936026"/>
            <a:ext cx="7772400" cy="5921974"/>
          </a:xfrm>
          <a:prstGeom prst="rect">
            <a:avLst/>
          </a:prstGeom>
        </p:spPr>
      </p:pic>
    </p:spTree>
    <p:extLst>
      <p:ext uri="{BB962C8B-B14F-4D97-AF65-F5344CB8AC3E}">
        <p14:creationId xmlns:p14="http://schemas.microsoft.com/office/powerpoint/2010/main" val="189081382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365126"/>
            <a:ext cx="7356649" cy="1325563"/>
          </a:xfrm>
        </p:spPr>
        <p:txBody>
          <a:bodyPr>
            <a:normAutofit/>
          </a:bodyPr>
          <a:lstStyle/>
          <a:p>
            <a:pPr algn="ctr"/>
            <a:r>
              <a:rPr lang="en-US" dirty="0">
                <a:latin typeface="Arial" panose="020B0604020202020204" pitchFamily="34" charset="0"/>
                <a:cs typeface="Arial" panose="020B0604020202020204" pitchFamily="34" charset="0"/>
              </a:rPr>
              <a:t>Non-Discrimination Statement</a:t>
            </a:r>
          </a:p>
        </p:txBody>
      </p:sp>
      <p:sp>
        <p:nvSpPr>
          <p:cNvPr id="3" name="Content Placeholder 2"/>
          <p:cNvSpPr>
            <a:spLocks noGrp="1"/>
          </p:cNvSpPr>
          <p:nvPr>
            <p:ph idx="1"/>
          </p:nvPr>
        </p:nvSpPr>
        <p:spPr>
          <a:xfrm>
            <a:off x="543697" y="1455887"/>
            <a:ext cx="8138984" cy="4267198"/>
          </a:xfrm>
        </p:spPr>
        <p:txBody>
          <a:bodyPr>
            <a:noAutofit/>
          </a:bodyPr>
          <a:lstStyle/>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nSpc>
                <a:spcPct val="120000"/>
              </a:lnSpc>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marL="0" indent="0">
              <a:lnSpc>
                <a:spcPct val="120000"/>
              </a:lnSpc>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marL="0" indent="0">
              <a:lnSpc>
                <a:spcPct val="120000"/>
              </a:lnSpc>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mail:</a:t>
            </a:r>
          </a:p>
          <a:p>
            <a:pPr marL="228600" indent="-228600">
              <a:buAutoNum type="arabicParenBoth"/>
            </a:pPr>
            <a:r>
              <a:rPr lang="en-US" sz="1000" dirty="0">
                <a:solidFill>
                  <a:schemeClr val="accent1">
                    <a:lumMod val="60000"/>
                    <a:lumOff val="40000"/>
                  </a:schemeClr>
                </a:solidFill>
                <a:latin typeface="Arial" panose="020B0604020202020204" pitchFamily="34" charset="0"/>
                <a:cs typeface="Arial" panose="020B0604020202020204" pitchFamily="34" charset="0"/>
              </a:rPr>
              <a:t>U.S. Department of Agriculture</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       Office of the Assistant Secretary for Civil Rights</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      1400 Independence Avenue, SW</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       Washington, D.C. 20250-9410 </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(2)   fax: (202) 690-7442 or </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(3)   email: program.intake@usda.gov</a:t>
            </a:r>
          </a:p>
          <a:p>
            <a:pPr marL="0" indent="0">
              <a:buNone/>
            </a:pPr>
            <a:r>
              <a:rPr lang="en-US" sz="1000" dirty="0">
                <a:solidFill>
                  <a:schemeClr val="accent1">
                    <a:lumMod val="60000"/>
                    <a:lumOff val="40000"/>
                  </a:schemeClr>
                </a:solidFill>
                <a:latin typeface="Arial" panose="020B0604020202020204" pitchFamily="34" charset="0"/>
                <a:cs typeface="Arial" panose="020B0604020202020204" pitchFamily="34" charset="0"/>
              </a:rPr>
              <a:t>USDA is an equal opportunity provider, employer, and lender.</a:t>
            </a:r>
          </a:p>
          <a:p>
            <a:pPr marL="0" indent="0">
              <a:buNone/>
            </a:pPr>
            <a:endParaRPr lang="en-US" sz="4000" dirty="0">
              <a:solidFill>
                <a:schemeClr val="accent1">
                  <a:lumMod val="60000"/>
                  <a:lumOff val="4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14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AE6E-2CD7-4CB7-9673-F49BE5051755}"/>
              </a:ext>
            </a:extLst>
          </p:cNvPr>
          <p:cNvSpPr>
            <a:spLocks noGrp="1"/>
          </p:cNvSpPr>
          <p:nvPr>
            <p:ph type="title"/>
          </p:nvPr>
        </p:nvSpPr>
        <p:spPr>
          <a:xfrm>
            <a:off x="457200" y="0"/>
            <a:ext cx="8229600" cy="1143000"/>
          </a:xfrm>
        </p:spPr>
        <p:txBody>
          <a:bodyPr/>
          <a:lstStyle/>
          <a:p>
            <a:pPr>
              <a:defRPr/>
            </a:pPr>
            <a:r>
              <a:rPr lang="en-US" dirty="0"/>
              <a:t>What is Civil Rights? </a:t>
            </a:r>
          </a:p>
        </p:txBody>
      </p:sp>
      <p:sp>
        <p:nvSpPr>
          <p:cNvPr id="3" name="Content Placeholder 2">
            <a:extLst>
              <a:ext uri="{FF2B5EF4-FFF2-40B4-BE49-F238E27FC236}">
                <a16:creationId xmlns:a16="http://schemas.microsoft.com/office/drawing/2014/main" id="{B291BF07-D052-4943-8103-13FFE173CFF9}"/>
              </a:ext>
            </a:extLst>
          </p:cNvPr>
          <p:cNvSpPr>
            <a:spLocks noGrp="1"/>
          </p:cNvSpPr>
          <p:nvPr>
            <p:ph idx="1"/>
          </p:nvPr>
        </p:nvSpPr>
        <p:spPr>
          <a:xfrm>
            <a:off x="457200" y="1371600"/>
            <a:ext cx="8229600" cy="4530725"/>
          </a:xfrm>
        </p:spPr>
        <p:txBody>
          <a:bodyPr/>
          <a:lstStyle/>
          <a:p>
            <a:pPr>
              <a:defRPr/>
            </a:pPr>
            <a:r>
              <a:rPr lang="en-US" dirty="0">
                <a:effectLst>
                  <a:outerShdw blurRad="38100" dist="38100" dir="2700000" algn="tl">
                    <a:srgbClr val="000000">
                      <a:alpha val="43137"/>
                    </a:srgbClr>
                  </a:outerShdw>
                </a:effectLst>
              </a:rPr>
              <a:t>A compilation of rules, regulations, and laws that govern Agency actions related to program delivery and employment concerns. </a:t>
            </a:r>
          </a:p>
          <a:p>
            <a:pPr>
              <a:spcBef>
                <a:spcPts val="1800"/>
              </a:spcBef>
              <a:defRPr/>
            </a:pPr>
            <a:r>
              <a:rPr lang="en-US" dirty="0">
                <a:effectLst>
                  <a:outerShdw blurRad="38100" dist="38100" dir="2700000" algn="tl">
                    <a:srgbClr val="000000">
                      <a:alpha val="43137"/>
                    </a:srgbClr>
                  </a:outerShdw>
                </a:effectLst>
              </a:rPr>
              <a:t>Included are Title VI and Title VII of the 1964 Civil Rights Act, NRCS General Manual Title 230 Parts 401-405, USDA Departmental Regulation 4330-3, and others.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9EF-2B55-4F65-A974-EC8C76ADBDFC}"/>
              </a:ext>
            </a:extLst>
          </p:cNvPr>
          <p:cNvSpPr>
            <a:spLocks noGrp="1"/>
          </p:cNvSpPr>
          <p:nvPr>
            <p:ph type="title"/>
          </p:nvPr>
        </p:nvSpPr>
        <p:spPr>
          <a:xfrm>
            <a:off x="457200" y="0"/>
            <a:ext cx="8229600" cy="1143000"/>
          </a:xfrm>
        </p:spPr>
        <p:txBody>
          <a:bodyPr/>
          <a:lstStyle/>
          <a:p>
            <a:pPr>
              <a:defRPr/>
            </a:pPr>
            <a:r>
              <a:rPr lang="en-US" dirty="0"/>
              <a:t>The Reason Behind Civil Rights</a:t>
            </a:r>
          </a:p>
        </p:txBody>
      </p:sp>
      <p:sp>
        <p:nvSpPr>
          <p:cNvPr id="3" name="Content Placeholder 2">
            <a:extLst>
              <a:ext uri="{FF2B5EF4-FFF2-40B4-BE49-F238E27FC236}">
                <a16:creationId xmlns:a16="http://schemas.microsoft.com/office/drawing/2014/main" id="{C8614C9F-40F8-48F6-A4FD-A347F4DDF50A}"/>
              </a:ext>
            </a:extLst>
          </p:cNvPr>
          <p:cNvSpPr>
            <a:spLocks noGrp="1"/>
          </p:cNvSpPr>
          <p:nvPr>
            <p:ph idx="1"/>
          </p:nvPr>
        </p:nvSpPr>
        <p:spPr>
          <a:xfrm>
            <a:off x="457200" y="1524000"/>
            <a:ext cx="8229600" cy="4530725"/>
          </a:xfrm>
        </p:spPr>
        <p:txBody>
          <a:bodyPr/>
          <a:lstStyle/>
          <a:p>
            <a:pPr>
              <a:defRPr/>
            </a:pPr>
            <a:r>
              <a:rPr lang="en-US" dirty="0"/>
              <a:t>It’s the law</a:t>
            </a:r>
          </a:p>
          <a:p>
            <a:pPr>
              <a:defRPr/>
            </a:pPr>
            <a:r>
              <a:rPr lang="en-US" dirty="0"/>
              <a:t>Educate and inform employees</a:t>
            </a:r>
          </a:p>
          <a:p>
            <a:pPr>
              <a:defRPr/>
            </a:pPr>
            <a:r>
              <a:rPr lang="en-US" dirty="0"/>
              <a:t>Avoid discrimination and violations</a:t>
            </a:r>
          </a:p>
          <a:p>
            <a:pPr>
              <a:defRPr/>
            </a:pPr>
            <a:r>
              <a:rPr lang="en-US" dirty="0"/>
              <a:t>Promote diversity in the workplace</a:t>
            </a:r>
          </a:p>
          <a:p>
            <a:pPr>
              <a:defRPr/>
            </a:pPr>
            <a:r>
              <a:rPr lang="en-US" dirty="0"/>
              <a:t>Every employee is responsible for civil rights</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20" y="825099"/>
            <a:ext cx="3018936" cy="1325563"/>
          </a:xfrm>
        </p:spPr>
        <p:txBody>
          <a:bodyPr/>
          <a:lstStyle/>
          <a:p>
            <a:pPr algn="ctr"/>
            <a:r>
              <a:rPr lang="en-US" dirty="0">
                <a:latin typeface="Arial" panose="020B0604020202020204" pitchFamily="34" charset="0"/>
                <a:cs typeface="Arial" panose="020B0604020202020204" pitchFamily="34" charset="0"/>
              </a:rPr>
              <a:t>NRCS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a:t>
            </a:r>
          </a:p>
        </p:txBody>
      </p:sp>
      <p:sp>
        <p:nvSpPr>
          <p:cNvPr id="3" name="Content Placeholder 2"/>
          <p:cNvSpPr>
            <a:spLocks noGrp="1"/>
          </p:cNvSpPr>
          <p:nvPr>
            <p:ph idx="1"/>
          </p:nvPr>
        </p:nvSpPr>
        <p:spPr>
          <a:xfrm>
            <a:off x="840000" y="2938490"/>
            <a:ext cx="3102826" cy="2800766"/>
          </a:xfrm>
        </p:spPr>
        <p:txBody>
          <a:bodyPr>
            <a:normAutofit/>
          </a:bodyPr>
          <a:lstStyle/>
          <a:p>
            <a:r>
              <a:rPr lang="en-US" dirty="0">
                <a:solidFill>
                  <a:schemeClr val="accent1">
                    <a:lumMod val="60000"/>
                    <a:lumOff val="40000"/>
                  </a:schemeClr>
                </a:solidFill>
                <a:latin typeface="Arial" panose="020B0604020202020204" pitchFamily="34" charset="0"/>
                <a:cs typeface="Arial" panose="020B0604020202020204" pitchFamily="34" charset="0"/>
              </a:rPr>
              <a:t>Ensure partners comply with federal program policies.</a:t>
            </a:r>
          </a:p>
          <a:p>
            <a:r>
              <a:rPr lang="en-US" dirty="0">
                <a:solidFill>
                  <a:schemeClr val="accent1">
                    <a:lumMod val="60000"/>
                    <a:lumOff val="40000"/>
                  </a:schemeClr>
                </a:solidFill>
                <a:latin typeface="Arial" panose="020B0604020202020204" pitchFamily="34" charset="0"/>
                <a:cs typeface="Arial" panose="020B0604020202020204" pitchFamily="34" charset="0"/>
              </a:rPr>
              <a:t>Support partners in their efforts.</a:t>
            </a:r>
          </a:p>
        </p:txBody>
      </p:sp>
      <p:sp>
        <p:nvSpPr>
          <p:cNvPr id="5" name="TextBox 4">
            <a:extLst>
              <a:ext uri="{FF2B5EF4-FFF2-40B4-BE49-F238E27FC236}">
                <a16:creationId xmlns:a16="http://schemas.microsoft.com/office/drawing/2014/main" id="{0CD50827-1EFC-440F-A515-422A481A16DE}"/>
              </a:ext>
            </a:extLst>
          </p:cNvPr>
          <p:cNvSpPr txBox="1"/>
          <p:nvPr/>
        </p:nvSpPr>
        <p:spPr>
          <a:xfrm>
            <a:off x="5217953" y="704112"/>
            <a:ext cx="3640822" cy="1446550"/>
          </a:xfrm>
          <a:prstGeom prst="rect">
            <a:avLst/>
          </a:prstGeom>
          <a:noFill/>
        </p:spPr>
        <p:txBody>
          <a:bodyPr wrap="square">
            <a:spAutoFit/>
          </a:bodyPr>
          <a:lstStyle/>
          <a:p>
            <a:pPr algn="ctr"/>
            <a:r>
              <a:rPr kumimoji="0" lang="en-US" sz="4400" b="0" i="0" u="none" strike="noStrike" kern="1200" cap="none" spc="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Arial" panose="020B0604020202020204" pitchFamily="34" charset="0"/>
                <a:ea typeface="+mj-ea"/>
                <a:cs typeface="Arial" panose="020B0604020202020204" pitchFamily="34" charset="0"/>
              </a:rPr>
              <a:t>Conservation District Part</a:t>
            </a:r>
            <a:endParaRPr lang="en-US" dirty="0"/>
          </a:p>
        </p:txBody>
      </p:sp>
      <p:sp>
        <p:nvSpPr>
          <p:cNvPr id="8" name="Content Placeholder 2">
            <a:extLst>
              <a:ext uri="{FF2B5EF4-FFF2-40B4-BE49-F238E27FC236}">
                <a16:creationId xmlns:a16="http://schemas.microsoft.com/office/drawing/2014/main" id="{AD480B1F-6E14-42C6-ABBE-ABC5C765E049}"/>
              </a:ext>
            </a:extLst>
          </p:cNvPr>
          <p:cNvSpPr txBox="1">
            <a:spLocks/>
          </p:cNvSpPr>
          <p:nvPr/>
        </p:nvSpPr>
        <p:spPr>
          <a:xfrm>
            <a:off x="5946169" y="2938490"/>
            <a:ext cx="2466888" cy="204910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solidFill>
                  <a:schemeClr val="accent1">
                    <a:lumMod val="60000"/>
                    <a:lumOff val="40000"/>
                  </a:schemeClr>
                </a:solidFill>
                <a:latin typeface="Arial" panose="020B0604020202020204" pitchFamily="34" charset="0"/>
                <a:cs typeface="Arial" panose="020B0604020202020204" pitchFamily="34" charset="0"/>
              </a:rPr>
              <a:t>As recipients of NRCS technical assistance, comply with Title VI and Title VII of the civil rights law.</a:t>
            </a:r>
          </a:p>
        </p:txBody>
      </p:sp>
      <p:sp>
        <p:nvSpPr>
          <p:cNvPr id="9" name="Rectangle 8">
            <a:extLst>
              <a:ext uri="{FF2B5EF4-FFF2-40B4-BE49-F238E27FC236}">
                <a16:creationId xmlns:a16="http://schemas.microsoft.com/office/drawing/2014/main" id="{82281BCF-0EDC-4570-A6C9-799D262F0204}"/>
              </a:ext>
            </a:extLst>
          </p:cNvPr>
          <p:cNvSpPr/>
          <p:nvPr/>
        </p:nvSpPr>
        <p:spPr>
          <a:xfrm>
            <a:off x="4530056" y="0"/>
            <a:ext cx="3523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FCD8BC1-3A83-4108-8BE0-F225D27BCC50}"/>
              </a:ext>
            </a:extLst>
          </p:cNvPr>
          <p:cNvSpPr/>
          <p:nvPr/>
        </p:nvSpPr>
        <p:spPr>
          <a:xfrm>
            <a:off x="2080470" y="2150662"/>
            <a:ext cx="234891" cy="787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3725456-1ABA-4347-8E90-B21163135E13}"/>
              </a:ext>
            </a:extLst>
          </p:cNvPr>
          <p:cNvSpPr/>
          <p:nvPr/>
        </p:nvSpPr>
        <p:spPr>
          <a:xfrm>
            <a:off x="7097088" y="2021747"/>
            <a:ext cx="218112" cy="9167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7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24" y="365126"/>
            <a:ext cx="7617426" cy="1325563"/>
          </a:xfrm>
        </p:spPr>
        <p:txBody>
          <a:bodyPr/>
          <a:lstStyle/>
          <a:p>
            <a:pPr algn="ctr"/>
            <a:r>
              <a:rPr lang="en-US" dirty="0">
                <a:latin typeface="Arial" panose="020B0604020202020204" pitchFamily="34" charset="0"/>
                <a:cs typeface="Arial" panose="020B0604020202020204" pitchFamily="34" charset="0"/>
              </a:rPr>
              <a:t>This Requirement is in a Formal Agreement…</a:t>
            </a:r>
          </a:p>
        </p:txBody>
      </p:sp>
      <p:sp>
        <p:nvSpPr>
          <p:cNvPr id="3" name="Content Placeholder 2"/>
          <p:cNvSpPr>
            <a:spLocks noGrp="1"/>
          </p:cNvSpPr>
          <p:nvPr>
            <p:ph idx="1"/>
          </p:nvPr>
        </p:nvSpPr>
        <p:spPr>
          <a:xfrm>
            <a:off x="1254008" y="2298961"/>
            <a:ext cx="6455475" cy="3187439"/>
          </a:xfrm>
        </p:spPr>
        <p:txBody>
          <a:bodyPr>
            <a:normAutofit/>
          </a:bodyPr>
          <a:lstStyle/>
          <a:p>
            <a:pPr algn="ctr">
              <a:lnSpc>
                <a:spcPct val="100000"/>
              </a:lnSpc>
            </a:pPr>
            <a:r>
              <a:rPr lang="en-US" dirty="0">
                <a:solidFill>
                  <a:schemeClr val="accent1">
                    <a:lumMod val="60000"/>
                    <a:lumOff val="40000"/>
                  </a:schemeClr>
                </a:solidFill>
                <a:latin typeface="Arial" panose="020B0604020202020204" pitchFamily="34" charset="0"/>
                <a:cs typeface="Arial" panose="020B0604020202020204" pitchFamily="34" charset="0"/>
              </a:rPr>
              <a:t>NRCS and every Conservation District has an MOA that has this included.</a:t>
            </a:r>
          </a:p>
          <a:p>
            <a:pPr algn="ctr">
              <a:lnSpc>
                <a:spcPct val="100000"/>
              </a:lnSpc>
            </a:pPr>
            <a:r>
              <a:rPr lang="en-US" dirty="0">
                <a:solidFill>
                  <a:schemeClr val="accent1">
                    <a:lumMod val="60000"/>
                    <a:lumOff val="40000"/>
                  </a:schemeClr>
                </a:solidFill>
                <a:latin typeface="Arial" panose="020B0604020202020204" pitchFamily="34" charset="0"/>
                <a:cs typeface="Arial" panose="020B0604020202020204" pitchFamily="34" charset="0"/>
              </a:rPr>
              <a:t>These MOAs were just recently updated (spring/summer 2021)</a:t>
            </a:r>
          </a:p>
          <a:p>
            <a:pPr algn="ctr">
              <a:lnSpc>
                <a:spcPct val="100000"/>
              </a:lnSpc>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algn="ctr">
              <a:lnSpc>
                <a:spcPct val="100000"/>
              </a:lnSpc>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gn="ctr">
              <a:lnSpc>
                <a:spcPct val="100000"/>
              </a:lnSpc>
              <a:buNone/>
            </a:pPr>
            <a:r>
              <a:rPr lang="en-US" sz="3200" dirty="0">
                <a:solidFill>
                  <a:srgbClr val="FF0000"/>
                </a:solidFill>
                <a:latin typeface="Arial" panose="020B0604020202020204" pitchFamily="34" charset="0"/>
                <a:cs typeface="Arial" panose="020B0604020202020204" pitchFamily="34" charset="0"/>
              </a:rPr>
              <a:t>Two Part: Title VI and Title VII</a:t>
            </a:r>
          </a:p>
        </p:txBody>
      </p:sp>
    </p:spTree>
    <p:extLst>
      <p:ext uri="{BB962C8B-B14F-4D97-AF65-F5344CB8AC3E}">
        <p14:creationId xmlns:p14="http://schemas.microsoft.com/office/powerpoint/2010/main" val="387830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365126"/>
            <a:ext cx="7675350" cy="1325563"/>
          </a:xfrm>
        </p:spPr>
        <p:txBody>
          <a:bodyPr/>
          <a:lstStyle/>
          <a:p>
            <a:pPr algn="ctr"/>
            <a:r>
              <a:rPr lang="en-US" dirty="0">
                <a:latin typeface="Arial" panose="020B0604020202020204" pitchFamily="34" charset="0"/>
                <a:cs typeface="Arial" panose="020B0604020202020204" pitchFamily="34" charset="0"/>
              </a:rPr>
              <a:t>Title VI </a:t>
            </a:r>
            <a:br>
              <a:rPr lang="en-US" dirty="0">
                <a:latin typeface="Arial" panose="020B0604020202020204" pitchFamily="34" charset="0"/>
                <a:cs typeface="Arial" panose="020B0604020202020204" pitchFamily="34" charset="0"/>
              </a:rPr>
            </a:br>
            <a:r>
              <a:rPr lang="en-US" u="sng" dirty="0">
                <a:solidFill>
                  <a:srgbClr val="FF0000"/>
                </a:solidFill>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Delivery </a:t>
            </a:r>
          </a:p>
        </p:txBody>
      </p:sp>
      <p:sp>
        <p:nvSpPr>
          <p:cNvPr id="3" name="Content Placeholder 2"/>
          <p:cNvSpPr>
            <a:spLocks noGrp="1"/>
          </p:cNvSpPr>
          <p:nvPr>
            <p:ph idx="1"/>
          </p:nvPr>
        </p:nvSpPr>
        <p:spPr>
          <a:xfrm>
            <a:off x="840000" y="2153344"/>
            <a:ext cx="7675350" cy="3172096"/>
          </a:xfrm>
        </p:spPr>
        <p:txBody>
          <a:bodyPr/>
          <a:lstStyle/>
          <a:p>
            <a:pPr marL="0" indent="0" algn="ctr">
              <a:buNone/>
            </a:pPr>
            <a:r>
              <a:rPr lang="en-US" dirty="0">
                <a:solidFill>
                  <a:schemeClr val="tx1"/>
                </a:solidFill>
                <a:latin typeface="Arial" panose="020B0604020202020204" pitchFamily="34" charset="0"/>
                <a:cs typeface="Arial" panose="020B0604020202020204" pitchFamily="34" charset="0"/>
              </a:rPr>
              <a:t>Purpose</a:t>
            </a: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gn="ctr">
              <a:lnSpc>
                <a:spcPct val="100000"/>
              </a:lnSpc>
              <a:buNone/>
            </a:pPr>
            <a:r>
              <a:rPr lang="en-US" dirty="0">
                <a:solidFill>
                  <a:schemeClr val="accent1">
                    <a:lumMod val="60000"/>
                    <a:lumOff val="40000"/>
                  </a:schemeClr>
                </a:solidFill>
                <a:latin typeface="Arial" panose="020B0604020202020204" pitchFamily="34" charset="0"/>
                <a:cs typeface="Arial" panose="020B0604020202020204" pitchFamily="34" charset="0"/>
              </a:rPr>
              <a:t>To eliminate discrimination against applicants, participants, and beneficiaries of any program or activity receiving federal financial assistance.</a:t>
            </a:r>
          </a:p>
        </p:txBody>
      </p:sp>
    </p:spTree>
    <p:extLst>
      <p:ext uri="{BB962C8B-B14F-4D97-AF65-F5344CB8AC3E}">
        <p14:creationId xmlns:p14="http://schemas.microsoft.com/office/powerpoint/2010/main" val="411568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365126"/>
            <a:ext cx="7675350" cy="1325563"/>
          </a:xfrm>
        </p:spPr>
        <p:txBody>
          <a:bodyPr/>
          <a:lstStyle/>
          <a:p>
            <a:pPr algn="ctr"/>
            <a:r>
              <a:rPr lang="en-US" dirty="0">
                <a:latin typeface="Arial" panose="020B0604020202020204" pitchFamily="34" charset="0"/>
                <a:cs typeface="Arial" panose="020B0604020202020204" pitchFamily="34" charset="0"/>
              </a:rPr>
              <a:t>Title VI </a:t>
            </a:r>
            <a:br>
              <a:rPr lang="en-US" dirty="0">
                <a:latin typeface="Arial" panose="020B0604020202020204" pitchFamily="34" charset="0"/>
                <a:cs typeface="Arial" panose="020B0604020202020204" pitchFamily="34" charset="0"/>
              </a:rPr>
            </a:br>
            <a:r>
              <a:rPr lang="en-US" u="sng" dirty="0">
                <a:solidFill>
                  <a:srgbClr val="FF0000"/>
                </a:solidFill>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Delivery </a:t>
            </a:r>
          </a:p>
        </p:txBody>
      </p:sp>
      <p:sp>
        <p:nvSpPr>
          <p:cNvPr id="3" name="Content Placeholder 2"/>
          <p:cNvSpPr>
            <a:spLocks noGrp="1"/>
          </p:cNvSpPr>
          <p:nvPr>
            <p:ph idx="1"/>
          </p:nvPr>
        </p:nvSpPr>
        <p:spPr>
          <a:xfrm>
            <a:off x="840000" y="1935892"/>
            <a:ext cx="7414314" cy="4241071"/>
          </a:xfrm>
        </p:spPr>
        <p:txBody>
          <a:bodyPr/>
          <a:lstStyle/>
          <a:p>
            <a:pPr marL="0" indent="0" algn="ctr">
              <a:buNone/>
            </a:pPr>
            <a:endParaRPr lang="en-US" dirty="0">
              <a:solidFill>
                <a:schemeClr val="tx1"/>
              </a:solidFill>
              <a:latin typeface="Arial" panose="020B0604020202020204" pitchFamily="34" charset="0"/>
              <a:cs typeface="Arial" panose="020B0604020202020204" pitchFamily="34" charset="0"/>
            </a:endParaRPr>
          </a:p>
          <a:p>
            <a:pPr marL="0" indent="0" algn="ctr">
              <a:lnSpc>
                <a:spcPct val="100000"/>
              </a:lnSpc>
              <a:buNone/>
            </a:pPr>
            <a:r>
              <a:rPr lang="en-US" dirty="0">
                <a:solidFill>
                  <a:schemeClr val="accent1">
                    <a:lumMod val="60000"/>
                    <a:lumOff val="40000"/>
                  </a:schemeClr>
                </a:solidFill>
                <a:latin typeface="Arial" panose="020B0604020202020204" pitchFamily="34" charset="0"/>
                <a:cs typeface="Arial" panose="020B0604020202020204" pitchFamily="34" charset="0"/>
              </a:rPr>
              <a:t>The NRCS policy is to encourage, support, provide training, and assist all CD boards, councils, and committees to achieve diverse representation of customer groups on such boards, councils, and committees.</a:t>
            </a:r>
          </a:p>
        </p:txBody>
      </p:sp>
    </p:spTree>
    <p:extLst>
      <p:ext uri="{BB962C8B-B14F-4D97-AF65-F5344CB8AC3E}">
        <p14:creationId xmlns:p14="http://schemas.microsoft.com/office/powerpoint/2010/main" val="30199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99" y="365126"/>
            <a:ext cx="7373125" cy="1325563"/>
          </a:xfrm>
        </p:spPr>
        <p:txBody>
          <a:bodyPr/>
          <a:lstStyle/>
          <a:p>
            <a:pPr algn="ctr"/>
            <a:r>
              <a:rPr lang="en-US" dirty="0">
                <a:latin typeface="Arial" panose="020B0604020202020204" pitchFamily="34" charset="0"/>
                <a:cs typeface="Arial" panose="020B0604020202020204" pitchFamily="34" charset="0"/>
              </a:rPr>
              <a:t>Title VI </a:t>
            </a:r>
            <a:br>
              <a:rPr lang="en-US" dirty="0">
                <a:latin typeface="Arial" panose="020B0604020202020204" pitchFamily="34" charset="0"/>
                <a:cs typeface="Arial" panose="020B0604020202020204" pitchFamily="34" charset="0"/>
              </a:rPr>
            </a:br>
            <a:r>
              <a:rPr lang="en-US" u="sng" dirty="0">
                <a:solidFill>
                  <a:srgbClr val="FF0000"/>
                </a:solidFill>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Delivery </a:t>
            </a:r>
          </a:p>
        </p:txBody>
      </p:sp>
      <p:sp>
        <p:nvSpPr>
          <p:cNvPr id="3" name="Content Placeholder 2"/>
          <p:cNvSpPr>
            <a:spLocks noGrp="1"/>
          </p:cNvSpPr>
          <p:nvPr>
            <p:ph idx="1"/>
          </p:nvPr>
        </p:nvSpPr>
        <p:spPr>
          <a:xfrm>
            <a:off x="840000" y="1795850"/>
            <a:ext cx="7093038" cy="4381114"/>
          </a:xfrm>
        </p:spPr>
        <p:txBody>
          <a:bodyPr/>
          <a:lstStyle/>
          <a:p>
            <a:pPr marL="0" indent="0" algn="ctr">
              <a:buNone/>
            </a:pPr>
            <a:r>
              <a:rPr lang="en-US" dirty="0">
                <a:solidFill>
                  <a:schemeClr val="tx1"/>
                </a:solidFill>
                <a:latin typeface="Arial" panose="020B0604020202020204" pitchFamily="34" charset="0"/>
                <a:cs typeface="Arial" panose="020B0604020202020204" pitchFamily="34" charset="0"/>
              </a:rPr>
              <a:t>     Complaint Process</a:t>
            </a:r>
          </a:p>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980042" y="2644346"/>
            <a:ext cx="3163589" cy="39280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solidFill>
                  <a:schemeClr val="accent1">
                    <a:lumMod val="60000"/>
                    <a:lumOff val="40000"/>
                  </a:schemeClr>
                </a:solidFill>
                <a:latin typeface="Arial" panose="020B0604020202020204" pitchFamily="34" charset="0"/>
                <a:cs typeface="Arial" panose="020B0604020202020204" pitchFamily="34" charset="0"/>
              </a:rPr>
              <a:t>Procedures for filing and processing program discrimination complaints are outlined on this poster.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286" y="2362763"/>
            <a:ext cx="2952096" cy="4495237"/>
          </a:xfrm>
          <a:prstGeom prst="rect">
            <a:avLst/>
          </a:prstGeom>
        </p:spPr>
      </p:pic>
    </p:spTree>
    <p:extLst>
      <p:ext uri="{BB962C8B-B14F-4D97-AF65-F5344CB8AC3E}">
        <p14:creationId xmlns:p14="http://schemas.microsoft.com/office/powerpoint/2010/main" val="121781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365126"/>
            <a:ext cx="7480216" cy="1325563"/>
          </a:xfrm>
        </p:spPr>
        <p:txBody>
          <a:bodyPr>
            <a:normAutofit fontScale="90000"/>
          </a:bodyPr>
          <a:lstStyle/>
          <a:p>
            <a:pPr algn="ctr"/>
            <a:r>
              <a:rPr lang="en-US" dirty="0">
                <a:latin typeface="Arial" panose="020B0604020202020204" pitchFamily="34" charset="0"/>
                <a:cs typeface="Arial" panose="020B0604020202020204" pitchFamily="34" charset="0"/>
              </a:rPr>
              <a:t>Title VII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Equal </a:t>
            </a:r>
            <a:r>
              <a:rPr lang="en-US" u="sng" dirty="0">
                <a:solidFill>
                  <a:srgbClr val="FF0000"/>
                </a:solidFill>
                <a:latin typeface="Arial" panose="020B0604020202020204" pitchFamily="34" charset="0"/>
                <a:cs typeface="Arial" panose="020B0604020202020204" pitchFamily="34" charset="0"/>
              </a:rPr>
              <a:t>Employment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Opportunity (EEO) </a:t>
            </a:r>
          </a:p>
        </p:txBody>
      </p:sp>
      <p:sp>
        <p:nvSpPr>
          <p:cNvPr id="3" name="Content Placeholder 2"/>
          <p:cNvSpPr>
            <a:spLocks noGrp="1"/>
          </p:cNvSpPr>
          <p:nvPr>
            <p:ph idx="1"/>
          </p:nvPr>
        </p:nvSpPr>
        <p:spPr>
          <a:xfrm>
            <a:off x="864843" y="2028399"/>
            <a:ext cx="7414314" cy="3796228"/>
          </a:xfrm>
        </p:spPr>
        <p:txBody>
          <a:bodyPr>
            <a:normAutofit fontScale="92500" lnSpcReduction="20000"/>
          </a:bodyPr>
          <a:lstStyle/>
          <a:p>
            <a:pPr marL="0" indent="0" algn="ctr">
              <a:buNone/>
            </a:pPr>
            <a:r>
              <a:rPr lang="en-US" dirty="0">
                <a:solidFill>
                  <a:schemeClr val="tx1"/>
                </a:solidFill>
                <a:latin typeface="Arial" panose="020B0604020202020204" pitchFamily="34" charset="0"/>
                <a:cs typeface="Arial" panose="020B0604020202020204" pitchFamily="34" charset="0"/>
              </a:rPr>
              <a:t>Purpose</a:t>
            </a:r>
          </a:p>
          <a:p>
            <a:pPr marL="0" indent="0">
              <a:buNone/>
            </a:pPr>
            <a:endParaRPr lang="en-US" dirty="0">
              <a:solidFill>
                <a:schemeClr val="accent1">
                  <a:lumMod val="60000"/>
                  <a:lumOff val="40000"/>
                </a:schemeClr>
              </a:solidFill>
              <a:latin typeface="Arial" panose="020B0604020202020204" pitchFamily="34" charset="0"/>
              <a:cs typeface="Arial" panose="020B0604020202020204" pitchFamily="34" charset="0"/>
            </a:endParaRPr>
          </a:p>
          <a:p>
            <a:pPr marL="0" indent="0" algn="ctr">
              <a:lnSpc>
                <a:spcPct val="100000"/>
              </a:lnSpc>
              <a:buNone/>
            </a:pPr>
            <a:r>
              <a:rPr lang="en-US" dirty="0">
                <a:solidFill>
                  <a:schemeClr val="accent1">
                    <a:lumMod val="60000"/>
                    <a:lumOff val="40000"/>
                  </a:schemeClr>
                </a:solidFill>
                <a:latin typeface="Arial" panose="020B0604020202020204" pitchFamily="34" charset="0"/>
                <a:cs typeface="Arial" panose="020B0604020202020204" pitchFamily="34" charset="0"/>
              </a:rPr>
              <a:t>To provide equal opportunity for employees and applicants for employees and applicants for employment in every aspect of employment practices and working conditions, without regard for </a:t>
            </a:r>
            <a:r>
              <a:rPr lang="en-US" dirty="0">
                <a:solidFill>
                  <a:srgbClr val="41AEBD">
                    <a:lumMod val="60000"/>
                    <a:lumOff val="40000"/>
                  </a:srgbClr>
                </a:solidFill>
                <a:latin typeface="Arial" panose="020B0604020202020204" pitchFamily="34" charset="0"/>
                <a:cs typeface="Arial" panose="020B0604020202020204" pitchFamily="34" charset="0"/>
              </a:rPr>
              <a:t>race, color, national origin, sex, religion, age (40+), physical or mental disability, retaliation (for prior participation in the equal employment opportunity complaint process), sexual orientation, marital or </a:t>
            </a:r>
            <a:r>
              <a:rPr lang="en-US" dirty="0">
                <a:solidFill>
                  <a:schemeClr val="accent1">
                    <a:lumMod val="60000"/>
                    <a:lumOff val="40000"/>
                  </a:schemeClr>
                </a:solidFill>
                <a:latin typeface="Arial" panose="020B0604020202020204" pitchFamily="34" charset="0"/>
                <a:cs typeface="Arial" panose="020B0604020202020204" pitchFamily="34" charset="0"/>
              </a:rPr>
              <a:t>family status, political beliefs, parental status, and/or protected genetic information that has the purpose or effect of denying equal employment opportunity.</a:t>
            </a:r>
          </a:p>
        </p:txBody>
      </p:sp>
    </p:spTree>
    <p:extLst>
      <p:ext uri="{BB962C8B-B14F-4D97-AF65-F5344CB8AC3E}">
        <p14:creationId xmlns:p14="http://schemas.microsoft.com/office/powerpoint/2010/main" val="146825801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TM04033923[[fn=Depth]]</Template>
  <TotalTime>541</TotalTime>
  <Words>818</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Corbel</vt:lpstr>
      <vt:lpstr>Times New Roman</vt:lpstr>
      <vt:lpstr>Wingdings</vt:lpstr>
      <vt:lpstr>Depth</vt:lpstr>
      <vt:lpstr>Maple</vt:lpstr>
      <vt:lpstr>2022 Civil Rights Overview for Conservation Districts  Sonya Keith, KY NRCS Partnership Coordinator</vt:lpstr>
      <vt:lpstr>What is Civil Rights? </vt:lpstr>
      <vt:lpstr>The Reason Behind Civil Rights</vt:lpstr>
      <vt:lpstr>NRCS  Part</vt:lpstr>
      <vt:lpstr>This Requirement is in a Formal Agreement…</vt:lpstr>
      <vt:lpstr>Title VI  Program Delivery </vt:lpstr>
      <vt:lpstr>Title VI  Program Delivery </vt:lpstr>
      <vt:lpstr>Title VI  Program Delivery </vt:lpstr>
      <vt:lpstr>Title VII  Equal Employment  Opportunity (EEO) </vt:lpstr>
      <vt:lpstr>Title VII  Equal Employment  Opportunity (EEO)</vt:lpstr>
      <vt:lpstr>Title VII  Equal Employment  Opportunity (EEO)</vt:lpstr>
      <vt:lpstr>More Information</vt:lpstr>
      <vt:lpstr>Non-Discrimination Statement</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Overview for Conservation Districts</dc:title>
  <dc:creator>Forrester, Sheila - NRCS, Salina, KS</dc:creator>
  <cp:lastModifiedBy>Crystal Renfro</cp:lastModifiedBy>
  <cp:revision>72</cp:revision>
  <dcterms:created xsi:type="dcterms:W3CDTF">2016-09-07T12:58:54Z</dcterms:created>
  <dcterms:modified xsi:type="dcterms:W3CDTF">2022-03-01T05:08:14Z</dcterms:modified>
</cp:coreProperties>
</file>