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  <p:sldId id="264" r:id="rId9"/>
    <p:sldId id="265" r:id="rId10"/>
    <p:sldId id="266" r:id="rId11"/>
    <p:sldId id="269" r:id="rId12"/>
    <p:sldId id="270" r:id="rId13"/>
    <p:sldId id="279" r:id="rId14"/>
    <p:sldId id="271" r:id="rId15"/>
    <p:sldId id="278" r:id="rId16"/>
    <p:sldId id="272" r:id="rId17"/>
    <p:sldId id="273" r:id="rId18"/>
    <p:sldId id="274" r:id="rId19"/>
    <p:sldId id="275" r:id="rId20"/>
    <p:sldId id="276" r:id="rId21"/>
    <p:sldId id="277" r:id="rId22"/>
    <p:sldId id="281" r:id="rId23"/>
    <p:sldId id="282" r:id="rId24"/>
    <p:sldId id="286" r:id="rId25"/>
    <p:sldId id="287" r:id="rId26"/>
    <p:sldId id="288" r:id="rId27"/>
    <p:sldId id="283" r:id="rId28"/>
    <p:sldId id="284" r:id="rId29"/>
    <p:sldId id="285" r:id="rId30"/>
    <p:sldId id="280" r:id="rId31"/>
    <p:sldId id="289" r:id="rId32"/>
    <p:sldId id="258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68" d="100"/>
          <a:sy n="68" d="100"/>
        </p:scale>
        <p:origin x="96" y="7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3347D3-BDFE-483F-9D8E-700E2242BAC7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DDC286E-6F52-4A8A-88CE-51F8A4F9EC8A}">
      <dgm:prSet/>
      <dgm:spPr/>
      <dgm:t>
        <a:bodyPr/>
        <a:lstStyle/>
        <a:p>
          <a:pPr rtl="0"/>
          <a:r>
            <a:rPr lang="en-US" b="1" dirty="0" smtClean="0"/>
            <a:t>Check your WEAMS </a:t>
          </a:r>
        </a:p>
        <a:p>
          <a:pPr rtl="0"/>
          <a:r>
            <a:rPr lang="en-US" b="1" dirty="0" smtClean="0"/>
            <a:t>(VA Form 22-1998)</a:t>
          </a:r>
          <a:endParaRPr lang="en-US" dirty="0"/>
        </a:p>
      </dgm:t>
    </dgm:pt>
    <dgm:pt modelId="{5AB59F77-334D-4546-B133-CB2FAE47018F}" type="parTrans" cxnId="{3B0D2897-0E6F-4480-B79E-5561055F3963}">
      <dgm:prSet/>
      <dgm:spPr/>
      <dgm:t>
        <a:bodyPr/>
        <a:lstStyle/>
        <a:p>
          <a:endParaRPr lang="en-US"/>
        </a:p>
      </dgm:t>
    </dgm:pt>
    <dgm:pt modelId="{FC6E4D9B-7255-4D89-B820-2FF6B95864CE}" type="sibTrans" cxnId="{3B0D2897-0E6F-4480-B79E-5561055F3963}">
      <dgm:prSet/>
      <dgm:spPr/>
      <dgm:t>
        <a:bodyPr/>
        <a:lstStyle/>
        <a:p>
          <a:endParaRPr lang="en-US"/>
        </a:p>
      </dgm:t>
    </dgm:pt>
    <dgm:pt modelId="{AC78D9E7-B1B3-4C63-8226-F9AEF8394B4B}">
      <dgm:prSet/>
      <dgm:spPr/>
      <dgm:t>
        <a:bodyPr/>
        <a:lstStyle/>
        <a:p>
          <a:pPr rtl="0"/>
          <a:endParaRPr lang="en-US" b="1" dirty="0"/>
        </a:p>
      </dgm:t>
    </dgm:pt>
    <dgm:pt modelId="{79DCD4DF-30F8-4417-8137-88005882412F}" type="parTrans" cxnId="{F0D35DB5-B5F1-4108-9646-463A98A57257}">
      <dgm:prSet/>
      <dgm:spPr/>
      <dgm:t>
        <a:bodyPr/>
        <a:lstStyle/>
        <a:p>
          <a:endParaRPr lang="en-US"/>
        </a:p>
      </dgm:t>
    </dgm:pt>
    <dgm:pt modelId="{B06A78F9-51AC-419E-B18D-DB63756B500F}" type="sibTrans" cxnId="{F0D35DB5-B5F1-4108-9646-463A98A57257}">
      <dgm:prSet/>
      <dgm:spPr/>
      <dgm:t>
        <a:bodyPr/>
        <a:lstStyle/>
        <a:p>
          <a:endParaRPr lang="en-US"/>
        </a:p>
      </dgm:t>
    </dgm:pt>
    <dgm:pt modelId="{8B456FFD-7BB4-4405-AE08-1F01B88CF72A}">
      <dgm:prSet/>
      <dgm:spPr/>
      <dgm:t>
        <a:bodyPr/>
        <a:lstStyle/>
        <a:p>
          <a:pPr rtl="0"/>
          <a:r>
            <a:rPr lang="en-US" b="1" dirty="0" smtClean="0"/>
            <a:t>Name</a:t>
          </a:r>
          <a:endParaRPr lang="en-US" dirty="0"/>
        </a:p>
      </dgm:t>
    </dgm:pt>
    <dgm:pt modelId="{3D06FEFE-1FCD-4E14-8A45-73DB2E208DC1}" type="parTrans" cxnId="{88BC1993-C58E-435F-B419-7F5B3C8277E1}">
      <dgm:prSet/>
      <dgm:spPr/>
      <dgm:t>
        <a:bodyPr/>
        <a:lstStyle/>
        <a:p>
          <a:endParaRPr lang="en-US"/>
        </a:p>
      </dgm:t>
    </dgm:pt>
    <dgm:pt modelId="{9F270A84-11DB-460B-A414-34FFB74E0316}" type="sibTrans" cxnId="{88BC1993-C58E-435F-B419-7F5B3C8277E1}">
      <dgm:prSet/>
      <dgm:spPr/>
      <dgm:t>
        <a:bodyPr/>
        <a:lstStyle/>
        <a:p>
          <a:endParaRPr lang="en-US"/>
        </a:p>
      </dgm:t>
    </dgm:pt>
    <dgm:pt modelId="{FC57307B-4F07-4789-8CC3-D81F03C854D0}">
      <dgm:prSet/>
      <dgm:spPr/>
      <dgm:t>
        <a:bodyPr/>
        <a:lstStyle/>
        <a:p>
          <a:pPr rtl="0"/>
          <a:r>
            <a:rPr lang="en-US" b="1" dirty="0" smtClean="0"/>
            <a:t>Address</a:t>
          </a:r>
          <a:endParaRPr lang="en-US" dirty="0"/>
        </a:p>
      </dgm:t>
    </dgm:pt>
    <dgm:pt modelId="{E3DFE0C9-D329-409D-ABFE-A9D7F8A0FCA3}" type="parTrans" cxnId="{6D5DF3EB-7823-4AA5-950D-30E6ADC2F03B}">
      <dgm:prSet/>
      <dgm:spPr/>
      <dgm:t>
        <a:bodyPr/>
        <a:lstStyle/>
        <a:p>
          <a:endParaRPr lang="en-US"/>
        </a:p>
      </dgm:t>
    </dgm:pt>
    <dgm:pt modelId="{4AA15645-4DAC-40FD-A608-6321A887ABAB}" type="sibTrans" cxnId="{6D5DF3EB-7823-4AA5-950D-30E6ADC2F03B}">
      <dgm:prSet/>
      <dgm:spPr/>
      <dgm:t>
        <a:bodyPr/>
        <a:lstStyle/>
        <a:p>
          <a:endParaRPr lang="en-US"/>
        </a:p>
      </dgm:t>
    </dgm:pt>
    <dgm:pt modelId="{7DCA4D85-D85D-439E-82CC-C941C8F5B630}">
      <dgm:prSet/>
      <dgm:spPr/>
      <dgm:t>
        <a:bodyPr/>
        <a:lstStyle/>
        <a:p>
          <a:pPr rtl="0"/>
          <a:r>
            <a:rPr lang="en-US" b="1" dirty="0" smtClean="0"/>
            <a:t>Etc.</a:t>
          </a:r>
          <a:endParaRPr lang="en-US" dirty="0"/>
        </a:p>
      </dgm:t>
    </dgm:pt>
    <dgm:pt modelId="{29996F71-54A2-458E-9613-CFA0774BC836}" type="parTrans" cxnId="{DB241E3D-4314-4C3F-A9CF-0135F0D9944B}">
      <dgm:prSet/>
      <dgm:spPr/>
      <dgm:t>
        <a:bodyPr/>
        <a:lstStyle/>
        <a:p>
          <a:endParaRPr lang="en-US"/>
        </a:p>
      </dgm:t>
    </dgm:pt>
    <dgm:pt modelId="{BF3E9298-4839-4378-AB3B-580F607F7982}" type="sibTrans" cxnId="{DB241E3D-4314-4C3F-A9CF-0135F0D9944B}">
      <dgm:prSet/>
      <dgm:spPr/>
      <dgm:t>
        <a:bodyPr/>
        <a:lstStyle/>
        <a:p>
          <a:endParaRPr lang="en-US"/>
        </a:p>
      </dgm:t>
    </dgm:pt>
    <dgm:pt modelId="{7FF35088-B215-404E-B4D7-CD60AD675223}" type="pres">
      <dgm:prSet presAssocID="{D33347D3-BDFE-483F-9D8E-700E2242BAC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1FDA4F3-5698-46A1-95EF-78AB62973723}" type="pres">
      <dgm:prSet presAssocID="{6DDC286E-6F52-4A8A-88CE-51F8A4F9EC8A}" presName="circle1" presStyleLbl="node1" presStyleIdx="0" presStyleCnt="2"/>
      <dgm:spPr/>
    </dgm:pt>
    <dgm:pt modelId="{04167673-6712-426F-A107-756C663593D1}" type="pres">
      <dgm:prSet presAssocID="{6DDC286E-6F52-4A8A-88CE-51F8A4F9EC8A}" presName="space" presStyleCnt="0"/>
      <dgm:spPr/>
    </dgm:pt>
    <dgm:pt modelId="{C1952332-8F58-44DB-8DF0-76DBA666D9DA}" type="pres">
      <dgm:prSet presAssocID="{6DDC286E-6F52-4A8A-88CE-51F8A4F9EC8A}" presName="rect1" presStyleLbl="alignAcc1" presStyleIdx="0" presStyleCnt="2"/>
      <dgm:spPr/>
      <dgm:t>
        <a:bodyPr/>
        <a:lstStyle/>
        <a:p>
          <a:endParaRPr lang="en-US"/>
        </a:p>
      </dgm:t>
    </dgm:pt>
    <dgm:pt modelId="{DB2A2565-EDCE-4633-A375-0913722B354A}" type="pres">
      <dgm:prSet presAssocID="{AC78D9E7-B1B3-4C63-8226-F9AEF8394B4B}" presName="vertSpace2" presStyleLbl="node1" presStyleIdx="0" presStyleCnt="2"/>
      <dgm:spPr/>
    </dgm:pt>
    <dgm:pt modelId="{48C0CC35-B820-48D5-9C16-52FD795CB62E}" type="pres">
      <dgm:prSet presAssocID="{AC78D9E7-B1B3-4C63-8226-F9AEF8394B4B}" presName="circle2" presStyleLbl="node1" presStyleIdx="1" presStyleCnt="2"/>
      <dgm:spPr/>
    </dgm:pt>
    <dgm:pt modelId="{924C2EF7-A130-4E02-AE3C-B3DCCF94C5A4}" type="pres">
      <dgm:prSet presAssocID="{AC78D9E7-B1B3-4C63-8226-F9AEF8394B4B}" presName="rect2" presStyleLbl="alignAcc1" presStyleIdx="1" presStyleCnt="2"/>
      <dgm:spPr/>
      <dgm:t>
        <a:bodyPr/>
        <a:lstStyle/>
        <a:p>
          <a:endParaRPr lang="en-US"/>
        </a:p>
      </dgm:t>
    </dgm:pt>
    <dgm:pt modelId="{DDF5C08F-E74B-4088-9CE8-C202108F42C8}" type="pres">
      <dgm:prSet presAssocID="{6DDC286E-6F52-4A8A-88CE-51F8A4F9EC8A}" presName="rect1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68623-B8B1-46EA-B126-82DC6B040908}" type="pres">
      <dgm:prSet presAssocID="{6DDC286E-6F52-4A8A-88CE-51F8A4F9EC8A}" presName="rect1ChTx" presStyleLbl="alignAcc1" presStyleIdx="1" presStyleCnt="2">
        <dgm:presLayoutVars>
          <dgm:bulletEnabled val="1"/>
        </dgm:presLayoutVars>
      </dgm:prSet>
      <dgm:spPr/>
    </dgm:pt>
    <dgm:pt modelId="{CB06F821-7287-4D58-81A2-0AE7C70D47ED}" type="pres">
      <dgm:prSet presAssocID="{AC78D9E7-B1B3-4C63-8226-F9AEF8394B4B}" presName="rect2ParTx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4A18F9-0E33-4A73-A1DD-EF11A679D03F}" type="pres">
      <dgm:prSet presAssocID="{AC78D9E7-B1B3-4C63-8226-F9AEF8394B4B}" presName="rect2ChTx" presStyleLbl="alignAcc1" presStyleIdx="1" presStyleCnt="2" custScaleX="1079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2BDB72-282F-4CCE-9C36-D25E920A110F}" type="presOf" srcId="{AC78D9E7-B1B3-4C63-8226-F9AEF8394B4B}" destId="{CB06F821-7287-4D58-81A2-0AE7C70D47ED}" srcOrd="1" destOrd="0" presId="urn:microsoft.com/office/officeart/2005/8/layout/target3"/>
    <dgm:cxn modelId="{D6934745-8754-4EF9-946F-058B9807D615}" type="presOf" srcId="{FC57307B-4F07-4789-8CC3-D81F03C854D0}" destId="{634A18F9-0E33-4A73-A1DD-EF11A679D03F}" srcOrd="0" destOrd="1" presId="urn:microsoft.com/office/officeart/2005/8/layout/target3"/>
    <dgm:cxn modelId="{7105F256-3F30-42E4-B0DB-6A814D787FE4}" type="presOf" srcId="{6DDC286E-6F52-4A8A-88CE-51F8A4F9EC8A}" destId="{DDF5C08F-E74B-4088-9CE8-C202108F42C8}" srcOrd="1" destOrd="0" presId="urn:microsoft.com/office/officeart/2005/8/layout/target3"/>
    <dgm:cxn modelId="{0AF2C8D8-1A95-44E6-8AC1-76F66A9E6629}" type="presOf" srcId="{7DCA4D85-D85D-439E-82CC-C941C8F5B630}" destId="{634A18F9-0E33-4A73-A1DD-EF11A679D03F}" srcOrd="0" destOrd="2" presId="urn:microsoft.com/office/officeart/2005/8/layout/target3"/>
    <dgm:cxn modelId="{88BC1993-C58E-435F-B419-7F5B3C8277E1}" srcId="{AC78D9E7-B1B3-4C63-8226-F9AEF8394B4B}" destId="{8B456FFD-7BB4-4405-AE08-1F01B88CF72A}" srcOrd="0" destOrd="0" parTransId="{3D06FEFE-1FCD-4E14-8A45-73DB2E208DC1}" sibTransId="{9F270A84-11DB-460B-A414-34FFB74E0316}"/>
    <dgm:cxn modelId="{6D5DF3EB-7823-4AA5-950D-30E6ADC2F03B}" srcId="{AC78D9E7-B1B3-4C63-8226-F9AEF8394B4B}" destId="{FC57307B-4F07-4789-8CC3-D81F03C854D0}" srcOrd="1" destOrd="0" parTransId="{E3DFE0C9-D329-409D-ABFE-A9D7F8A0FCA3}" sibTransId="{4AA15645-4DAC-40FD-A608-6321A887ABAB}"/>
    <dgm:cxn modelId="{DB241E3D-4314-4C3F-A9CF-0135F0D9944B}" srcId="{AC78D9E7-B1B3-4C63-8226-F9AEF8394B4B}" destId="{7DCA4D85-D85D-439E-82CC-C941C8F5B630}" srcOrd="2" destOrd="0" parTransId="{29996F71-54A2-458E-9613-CFA0774BC836}" sibTransId="{BF3E9298-4839-4378-AB3B-580F607F7982}"/>
    <dgm:cxn modelId="{F0D35DB5-B5F1-4108-9646-463A98A57257}" srcId="{D33347D3-BDFE-483F-9D8E-700E2242BAC7}" destId="{AC78D9E7-B1B3-4C63-8226-F9AEF8394B4B}" srcOrd="1" destOrd="0" parTransId="{79DCD4DF-30F8-4417-8137-88005882412F}" sibTransId="{B06A78F9-51AC-419E-B18D-DB63756B500F}"/>
    <dgm:cxn modelId="{3B0D2897-0E6F-4480-B79E-5561055F3963}" srcId="{D33347D3-BDFE-483F-9D8E-700E2242BAC7}" destId="{6DDC286E-6F52-4A8A-88CE-51F8A4F9EC8A}" srcOrd="0" destOrd="0" parTransId="{5AB59F77-334D-4546-B133-CB2FAE47018F}" sibTransId="{FC6E4D9B-7255-4D89-B820-2FF6B95864CE}"/>
    <dgm:cxn modelId="{F8C8767F-7BC3-457A-952D-9A2AFE21A4D5}" type="presOf" srcId="{8B456FFD-7BB4-4405-AE08-1F01B88CF72A}" destId="{634A18F9-0E33-4A73-A1DD-EF11A679D03F}" srcOrd="0" destOrd="0" presId="urn:microsoft.com/office/officeart/2005/8/layout/target3"/>
    <dgm:cxn modelId="{9397F7CB-AE4F-4A70-8253-7158E1C947C8}" type="presOf" srcId="{AC78D9E7-B1B3-4C63-8226-F9AEF8394B4B}" destId="{924C2EF7-A130-4E02-AE3C-B3DCCF94C5A4}" srcOrd="0" destOrd="0" presId="urn:microsoft.com/office/officeart/2005/8/layout/target3"/>
    <dgm:cxn modelId="{766913AD-AFD7-4F49-A5A6-96F513E0CD1B}" type="presOf" srcId="{6DDC286E-6F52-4A8A-88CE-51F8A4F9EC8A}" destId="{C1952332-8F58-44DB-8DF0-76DBA666D9DA}" srcOrd="0" destOrd="0" presId="urn:microsoft.com/office/officeart/2005/8/layout/target3"/>
    <dgm:cxn modelId="{2A5A5F4F-0266-4587-BB0F-A444CA42E6EA}" type="presOf" srcId="{D33347D3-BDFE-483F-9D8E-700E2242BAC7}" destId="{7FF35088-B215-404E-B4D7-CD60AD675223}" srcOrd="0" destOrd="0" presId="urn:microsoft.com/office/officeart/2005/8/layout/target3"/>
    <dgm:cxn modelId="{13A5B960-112E-4857-85B1-7D9C94D9457B}" type="presParOf" srcId="{7FF35088-B215-404E-B4D7-CD60AD675223}" destId="{01FDA4F3-5698-46A1-95EF-78AB62973723}" srcOrd="0" destOrd="0" presId="urn:microsoft.com/office/officeart/2005/8/layout/target3"/>
    <dgm:cxn modelId="{182D13E3-7831-4AB1-B219-E8D1AFE72763}" type="presParOf" srcId="{7FF35088-B215-404E-B4D7-CD60AD675223}" destId="{04167673-6712-426F-A107-756C663593D1}" srcOrd="1" destOrd="0" presId="urn:microsoft.com/office/officeart/2005/8/layout/target3"/>
    <dgm:cxn modelId="{06D5CF81-36F3-450C-A717-C136D1A7B243}" type="presParOf" srcId="{7FF35088-B215-404E-B4D7-CD60AD675223}" destId="{C1952332-8F58-44DB-8DF0-76DBA666D9DA}" srcOrd="2" destOrd="0" presId="urn:microsoft.com/office/officeart/2005/8/layout/target3"/>
    <dgm:cxn modelId="{A090C2C9-2253-40CF-A86B-2DFBF9DDB635}" type="presParOf" srcId="{7FF35088-B215-404E-B4D7-CD60AD675223}" destId="{DB2A2565-EDCE-4633-A375-0913722B354A}" srcOrd="3" destOrd="0" presId="urn:microsoft.com/office/officeart/2005/8/layout/target3"/>
    <dgm:cxn modelId="{9FCF6314-F1F9-426E-816D-338489E32717}" type="presParOf" srcId="{7FF35088-B215-404E-B4D7-CD60AD675223}" destId="{48C0CC35-B820-48D5-9C16-52FD795CB62E}" srcOrd="4" destOrd="0" presId="urn:microsoft.com/office/officeart/2005/8/layout/target3"/>
    <dgm:cxn modelId="{FADECD0F-DAC1-425F-B024-433575BFA089}" type="presParOf" srcId="{7FF35088-B215-404E-B4D7-CD60AD675223}" destId="{924C2EF7-A130-4E02-AE3C-B3DCCF94C5A4}" srcOrd="5" destOrd="0" presId="urn:microsoft.com/office/officeart/2005/8/layout/target3"/>
    <dgm:cxn modelId="{A5B12341-7B33-4587-AFD1-10D81A513146}" type="presParOf" srcId="{7FF35088-B215-404E-B4D7-CD60AD675223}" destId="{DDF5C08F-E74B-4088-9CE8-C202108F42C8}" srcOrd="6" destOrd="0" presId="urn:microsoft.com/office/officeart/2005/8/layout/target3"/>
    <dgm:cxn modelId="{A2E0472D-60A8-4FAB-8DBB-003CBB85AEE6}" type="presParOf" srcId="{7FF35088-B215-404E-B4D7-CD60AD675223}" destId="{17B68623-B8B1-46EA-B126-82DC6B040908}" srcOrd="7" destOrd="0" presId="urn:microsoft.com/office/officeart/2005/8/layout/target3"/>
    <dgm:cxn modelId="{89DC0E47-7D2F-41FF-8E6B-493E7B59BA75}" type="presParOf" srcId="{7FF35088-B215-404E-B4D7-CD60AD675223}" destId="{CB06F821-7287-4D58-81A2-0AE7C70D47ED}" srcOrd="8" destOrd="0" presId="urn:microsoft.com/office/officeart/2005/8/layout/target3"/>
    <dgm:cxn modelId="{258BBEC6-49A1-4FEC-BF4E-AE0640856B4D}" type="presParOf" srcId="{7FF35088-B215-404E-B4D7-CD60AD675223}" destId="{634A18F9-0E33-4A73-A1DD-EF11A679D03F}" srcOrd="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9783DE-0976-460A-989F-7A9219B0903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A03EA9D-3B0A-4536-A554-C44B7F9C1B89}">
      <dgm:prSet/>
      <dgm:spPr/>
      <dgm:t>
        <a:bodyPr/>
        <a:lstStyle/>
        <a:p>
          <a:pPr rtl="0"/>
          <a:r>
            <a:rPr lang="en-US" b="1" dirty="0" smtClean="0"/>
            <a:t>Remarks: Where to find the addresses for your branches and/or extensions.</a:t>
          </a:r>
          <a:endParaRPr lang="en-US" dirty="0"/>
        </a:p>
      </dgm:t>
    </dgm:pt>
    <dgm:pt modelId="{32712FD5-FB91-42A7-8097-4E1481FA95FA}" type="parTrans" cxnId="{228CECFC-2A78-41D6-B10B-B4C6C006C602}">
      <dgm:prSet/>
      <dgm:spPr/>
      <dgm:t>
        <a:bodyPr/>
        <a:lstStyle/>
        <a:p>
          <a:endParaRPr lang="en-US"/>
        </a:p>
      </dgm:t>
    </dgm:pt>
    <dgm:pt modelId="{1CB069B0-9172-4A5F-B017-4018120761E9}" type="sibTrans" cxnId="{228CECFC-2A78-41D6-B10B-B4C6C006C602}">
      <dgm:prSet/>
      <dgm:spPr/>
      <dgm:t>
        <a:bodyPr/>
        <a:lstStyle/>
        <a:p>
          <a:endParaRPr lang="en-US"/>
        </a:p>
      </dgm:t>
    </dgm:pt>
    <dgm:pt modelId="{223F3FBC-1A84-46A3-8184-5E45D26B837D}">
      <dgm:prSet/>
      <dgm:spPr/>
      <dgm:t>
        <a:bodyPr/>
        <a:lstStyle/>
        <a:p>
          <a:pPr rtl="0"/>
          <a:r>
            <a:rPr lang="en-US" b="1" dirty="0" smtClean="0"/>
            <a:t>Check names under Certifying Officials.</a:t>
          </a:r>
          <a:endParaRPr lang="en-US" dirty="0"/>
        </a:p>
      </dgm:t>
    </dgm:pt>
    <dgm:pt modelId="{5586A100-8E41-4F9C-B008-2F8BF50A7836}" type="parTrans" cxnId="{F6D7A6D5-7FBC-46E0-8918-2DBC798671AB}">
      <dgm:prSet/>
      <dgm:spPr/>
      <dgm:t>
        <a:bodyPr/>
        <a:lstStyle/>
        <a:p>
          <a:endParaRPr lang="en-US"/>
        </a:p>
      </dgm:t>
    </dgm:pt>
    <dgm:pt modelId="{04F26081-0B88-429E-931F-F91D2C5F1371}" type="sibTrans" cxnId="{F6D7A6D5-7FBC-46E0-8918-2DBC798671AB}">
      <dgm:prSet/>
      <dgm:spPr/>
      <dgm:t>
        <a:bodyPr/>
        <a:lstStyle/>
        <a:p>
          <a:endParaRPr lang="en-US"/>
        </a:p>
      </dgm:t>
    </dgm:pt>
    <dgm:pt modelId="{D37DCD18-2C9F-4826-8DF9-FF4897E5CE6F}">
      <dgm:prSet/>
      <dgm:spPr/>
      <dgm:t>
        <a:bodyPr/>
        <a:lstStyle/>
        <a:p>
          <a:pPr rtl="0"/>
          <a:r>
            <a:rPr lang="en-US" b="1" dirty="0" smtClean="0"/>
            <a:t>Send in VA Form 22-8794 if the names aren’t correct.</a:t>
          </a:r>
          <a:endParaRPr lang="en-US" b="1" dirty="0"/>
        </a:p>
      </dgm:t>
    </dgm:pt>
    <dgm:pt modelId="{80C34D4B-F5D5-4553-834A-7E3D5846B3F9}" type="parTrans" cxnId="{3235CEF4-F8E4-4273-99F4-48D99020FAF3}">
      <dgm:prSet/>
      <dgm:spPr/>
      <dgm:t>
        <a:bodyPr/>
        <a:lstStyle/>
        <a:p>
          <a:endParaRPr lang="en-US"/>
        </a:p>
      </dgm:t>
    </dgm:pt>
    <dgm:pt modelId="{7427C10D-F6E5-4914-8879-67E5EF96012E}" type="sibTrans" cxnId="{3235CEF4-F8E4-4273-99F4-48D99020FAF3}">
      <dgm:prSet/>
      <dgm:spPr/>
      <dgm:t>
        <a:bodyPr/>
        <a:lstStyle/>
        <a:p>
          <a:endParaRPr lang="en-US"/>
        </a:p>
      </dgm:t>
    </dgm:pt>
    <dgm:pt modelId="{ED6CDEF7-2FE2-4A3B-9172-345B605FE245}" type="pres">
      <dgm:prSet presAssocID="{209783DE-0976-460A-989F-7A9219B0903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E7B6418-4903-4E50-8B8A-942B5A5981DC}" type="pres">
      <dgm:prSet presAssocID="{7A03EA9D-3B0A-4536-A554-C44B7F9C1B8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1A9F6D-AD13-440D-A509-4BB2A9706C46}" type="pres">
      <dgm:prSet presAssocID="{1CB069B0-9172-4A5F-B017-4018120761E9}" presName="spacer" presStyleCnt="0"/>
      <dgm:spPr/>
    </dgm:pt>
    <dgm:pt modelId="{DBA3F75F-67C8-4DD1-A101-F194D2A34D79}" type="pres">
      <dgm:prSet presAssocID="{223F3FBC-1A84-46A3-8184-5E45D26B837D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5ABF7A-3B94-4D48-8BC3-ECDC5C683A41}" type="pres">
      <dgm:prSet presAssocID="{223F3FBC-1A84-46A3-8184-5E45D26B837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75CD3E8-A683-434B-AE56-9C779DBC931D}" type="presOf" srcId="{223F3FBC-1A84-46A3-8184-5E45D26B837D}" destId="{DBA3F75F-67C8-4DD1-A101-F194D2A34D79}" srcOrd="0" destOrd="0" presId="urn:microsoft.com/office/officeart/2005/8/layout/vList2"/>
    <dgm:cxn modelId="{E2F2E65D-8B24-4387-9ACD-9FB2D6F682ED}" type="presOf" srcId="{209783DE-0976-460A-989F-7A9219B0903E}" destId="{ED6CDEF7-2FE2-4A3B-9172-345B605FE245}" srcOrd="0" destOrd="0" presId="urn:microsoft.com/office/officeart/2005/8/layout/vList2"/>
    <dgm:cxn modelId="{C7E5CE6E-132B-4E42-BD40-98FB1B0A2A3D}" type="presOf" srcId="{7A03EA9D-3B0A-4536-A554-C44B7F9C1B89}" destId="{BE7B6418-4903-4E50-8B8A-942B5A5981DC}" srcOrd="0" destOrd="0" presId="urn:microsoft.com/office/officeart/2005/8/layout/vList2"/>
    <dgm:cxn modelId="{88AA0050-D4BB-4035-86E1-C9C2AFBAACB3}" type="presOf" srcId="{D37DCD18-2C9F-4826-8DF9-FF4897E5CE6F}" destId="{F25ABF7A-3B94-4D48-8BC3-ECDC5C683A41}" srcOrd="0" destOrd="0" presId="urn:microsoft.com/office/officeart/2005/8/layout/vList2"/>
    <dgm:cxn modelId="{228CECFC-2A78-41D6-B10B-B4C6C006C602}" srcId="{209783DE-0976-460A-989F-7A9219B0903E}" destId="{7A03EA9D-3B0A-4536-A554-C44B7F9C1B89}" srcOrd="0" destOrd="0" parTransId="{32712FD5-FB91-42A7-8097-4E1481FA95FA}" sibTransId="{1CB069B0-9172-4A5F-B017-4018120761E9}"/>
    <dgm:cxn modelId="{F6D7A6D5-7FBC-46E0-8918-2DBC798671AB}" srcId="{209783DE-0976-460A-989F-7A9219B0903E}" destId="{223F3FBC-1A84-46A3-8184-5E45D26B837D}" srcOrd="1" destOrd="0" parTransId="{5586A100-8E41-4F9C-B008-2F8BF50A7836}" sibTransId="{04F26081-0B88-429E-931F-F91D2C5F1371}"/>
    <dgm:cxn modelId="{3235CEF4-F8E4-4273-99F4-48D99020FAF3}" srcId="{223F3FBC-1A84-46A3-8184-5E45D26B837D}" destId="{D37DCD18-2C9F-4826-8DF9-FF4897E5CE6F}" srcOrd="0" destOrd="0" parTransId="{80C34D4B-F5D5-4553-834A-7E3D5846B3F9}" sibTransId="{7427C10D-F6E5-4914-8879-67E5EF96012E}"/>
    <dgm:cxn modelId="{89528732-505B-4855-B23B-1019BF3AB08B}" type="presParOf" srcId="{ED6CDEF7-2FE2-4A3B-9172-345B605FE245}" destId="{BE7B6418-4903-4E50-8B8A-942B5A5981DC}" srcOrd="0" destOrd="0" presId="urn:microsoft.com/office/officeart/2005/8/layout/vList2"/>
    <dgm:cxn modelId="{0F3C4D52-7E70-4B35-8BE5-31EB319609F2}" type="presParOf" srcId="{ED6CDEF7-2FE2-4A3B-9172-345B605FE245}" destId="{DC1A9F6D-AD13-440D-A509-4BB2A9706C46}" srcOrd="1" destOrd="0" presId="urn:microsoft.com/office/officeart/2005/8/layout/vList2"/>
    <dgm:cxn modelId="{96D8C0AB-BC5D-4B60-98CA-AC0702556805}" type="presParOf" srcId="{ED6CDEF7-2FE2-4A3B-9172-345B605FE245}" destId="{DBA3F75F-67C8-4DD1-A101-F194D2A34D79}" srcOrd="2" destOrd="0" presId="urn:microsoft.com/office/officeart/2005/8/layout/vList2"/>
    <dgm:cxn modelId="{A9FCC877-507D-4918-AF69-81927A93EBD6}" type="presParOf" srcId="{ED6CDEF7-2FE2-4A3B-9172-345B605FE245}" destId="{F25ABF7A-3B94-4D48-8BC3-ECDC5C683A4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99E16A-8079-4A22-80BD-9C38EA9E8C6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4FB23A6-F09A-40F3-BAE2-0E792565E1FD}">
      <dgm:prSet/>
      <dgm:spPr/>
      <dgm:t>
        <a:bodyPr/>
        <a:lstStyle/>
        <a:p>
          <a:pPr rtl="0"/>
          <a:r>
            <a:rPr lang="en-US" dirty="0" smtClean="0"/>
            <a:t>1</a:t>
          </a:r>
          <a:r>
            <a:rPr lang="en-US" baseline="30000" dirty="0" smtClean="0"/>
            <a:t>st</a:t>
          </a:r>
          <a:endParaRPr lang="en-US" dirty="0"/>
        </a:p>
      </dgm:t>
    </dgm:pt>
    <dgm:pt modelId="{503DFAAE-6B06-4BC8-BEFE-A0004DCE1648}" type="parTrans" cxnId="{71136108-23B2-4B69-BE0E-F6DEC225894A}">
      <dgm:prSet/>
      <dgm:spPr/>
      <dgm:t>
        <a:bodyPr/>
        <a:lstStyle/>
        <a:p>
          <a:endParaRPr lang="en-US"/>
        </a:p>
      </dgm:t>
    </dgm:pt>
    <dgm:pt modelId="{B2925B3F-E026-4C1E-88A8-028D5F129A03}" type="sibTrans" cxnId="{71136108-23B2-4B69-BE0E-F6DEC225894A}">
      <dgm:prSet/>
      <dgm:spPr/>
      <dgm:t>
        <a:bodyPr/>
        <a:lstStyle/>
        <a:p>
          <a:endParaRPr lang="en-US"/>
        </a:p>
      </dgm:t>
    </dgm:pt>
    <dgm:pt modelId="{619D4FD6-5614-45A4-AE8C-C58E38AD5E2D}">
      <dgm:prSet/>
      <dgm:spPr/>
      <dgm:t>
        <a:bodyPr/>
        <a:lstStyle/>
        <a:p>
          <a:r>
            <a:rPr lang="en-US" dirty="0" smtClean="0"/>
            <a:t>Mark out any withdrawn programs.</a:t>
          </a:r>
          <a:endParaRPr lang="en-US" dirty="0"/>
        </a:p>
      </dgm:t>
    </dgm:pt>
    <dgm:pt modelId="{9572FC77-DA11-41A8-B432-D8F30AF20DE1}" type="parTrans" cxnId="{D1498AEF-5418-4AFC-9E32-3345619EF067}">
      <dgm:prSet/>
      <dgm:spPr/>
      <dgm:t>
        <a:bodyPr/>
        <a:lstStyle/>
        <a:p>
          <a:endParaRPr lang="en-US"/>
        </a:p>
      </dgm:t>
    </dgm:pt>
    <dgm:pt modelId="{2F2ECF23-B7F2-41AC-B60E-E31EAC604B89}" type="sibTrans" cxnId="{D1498AEF-5418-4AFC-9E32-3345619EF067}">
      <dgm:prSet/>
      <dgm:spPr/>
      <dgm:t>
        <a:bodyPr/>
        <a:lstStyle/>
        <a:p>
          <a:endParaRPr lang="en-US"/>
        </a:p>
      </dgm:t>
    </dgm:pt>
    <dgm:pt modelId="{5F9A4B56-2B96-49C1-A58A-9B1DB3CAB391}">
      <dgm:prSet/>
      <dgm:spPr/>
      <dgm:t>
        <a:bodyPr/>
        <a:lstStyle/>
        <a:p>
          <a:r>
            <a:rPr lang="en-US" dirty="0" smtClean="0"/>
            <a:t>2</a:t>
          </a:r>
          <a:r>
            <a:rPr lang="en-US" baseline="30000" dirty="0" smtClean="0"/>
            <a:t>nd</a:t>
          </a:r>
          <a:endParaRPr lang="en-US" dirty="0"/>
        </a:p>
      </dgm:t>
    </dgm:pt>
    <dgm:pt modelId="{8BAAFC88-9CDD-49D7-954B-2858B048B3B2}" type="parTrans" cxnId="{F3685824-0CC8-46C5-9091-501C7289D833}">
      <dgm:prSet/>
      <dgm:spPr/>
      <dgm:t>
        <a:bodyPr/>
        <a:lstStyle/>
        <a:p>
          <a:endParaRPr lang="en-US"/>
        </a:p>
      </dgm:t>
    </dgm:pt>
    <dgm:pt modelId="{6E1F8742-D032-49BB-84D0-F5D3F4781CE2}" type="sibTrans" cxnId="{F3685824-0CC8-46C5-9091-501C7289D833}">
      <dgm:prSet/>
      <dgm:spPr/>
      <dgm:t>
        <a:bodyPr/>
        <a:lstStyle/>
        <a:p>
          <a:endParaRPr lang="en-US"/>
        </a:p>
      </dgm:t>
    </dgm:pt>
    <dgm:pt modelId="{99D09F22-E477-4EFA-9E57-8A11B7781A69}">
      <dgm:prSet/>
      <dgm:spPr/>
      <dgm:t>
        <a:bodyPr/>
        <a:lstStyle/>
        <a:p>
          <a:r>
            <a:rPr lang="en-US" dirty="0" smtClean="0"/>
            <a:t>Go through your programs.</a:t>
          </a:r>
          <a:endParaRPr lang="en-US" dirty="0"/>
        </a:p>
      </dgm:t>
    </dgm:pt>
    <dgm:pt modelId="{8C0C296D-76FC-4BEB-8D45-BB6CF5F0A762}" type="parTrans" cxnId="{81CB247E-65E9-4114-891B-99F6B09A8F7C}">
      <dgm:prSet/>
      <dgm:spPr/>
      <dgm:t>
        <a:bodyPr/>
        <a:lstStyle/>
        <a:p>
          <a:endParaRPr lang="en-US"/>
        </a:p>
      </dgm:t>
    </dgm:pt>
    <dgm:pt modelId="{3E88A8AB-EE20-422C-A375-9353FBA07FD9}" type="sibTrans" cxnId="{81CB247E-65E9-4114-891B-99F6B09A8F7C}">
      <dgm:prSet/>
      <dgm:spPr/>
      <dgm:t>
        <a:bodyPr/>
        <a:lstStyle/>
        <a:p>
          <a:endParaRPr lang="en-US"/>
        </a:p>
      </dgm:t>
    </dgm:pt>
    <dgm:pt modelId="{C3667C5C-3800-44A6-9239-0F926BCB6ECE}">
      <dgm:prSet/>
      <dgm:spPr/>
      <dgm:t>
        <a:bodyPr/>
        <a:lstStyle/>
        <a:p>
          <a:r>
            <a:rPr lang="en-US" dirty="0" smtClean="0"/>
            <a:t>3</a:t>
          </a:r>
          <a:r>
            <a:rPr lang="en-US" baseline="30000" dirty="0" smtClean="0"/>
            <a:t>rd</a:t>
          </a:r>
          <a:endParaRPr lang="en-US" dirty="0"/>
        </a:p>
      </dgm:t>
    </dgm:pt>
    <dgm:pt modelId="{387291B7-24CF-4B98-9BFF-F6A6432B9F09}" type="parTrans" cxnId="{14BD6858-B098-4CFE-9B90-FCA8B053A9BA}">
      <dgm:prSet/>
      <dgm:spPr/>
      <dgm:t>
        <a:bodyPr/>
        <a:lstStyle/>
        <a:p>
          <a:endParaRPr lang="en-US"/>
        </a:p>
      </dgm:t>
    </dgm:pt>
    <dgm:pt modelId="{06168060-A4E5-409B-ACFC-AFA149DB510C}" type="sibTrans" cxnId="{14BD6858-B098-4CFE-9B90-FCA8B053A9BA}">
      <dgm:prSet/>
      <dgm:spPr/>
      <dgm:t>
        <a:bodyPr/>
        <a:lstStyle/>
        <a:p>
          <a:endParaRPr lang="en-US"/>
        </a:p>
      </dgm:t>
    </dgm:pt>
    <dgm:pt modelId="{EB188CE1-1D25-4B8A-B806-E0E3020D32B5}">
      <dgm:prSet/>
      <dgm:spPr/>
      <dgm:t>
        <a:bodyPr/>
        <a:lstStyle/>
        <a:p>
          <a:r>
            <a:rPr lang="en-US" dirty="0" smtClean="0"/>
            <a:t>Mark up your WEAMS.</a:t>
          </a:r>
          <a:endParaRPr lang="en-US" dirty="0"/>
        </a:p>
      </dgm:t>
    </dgm:pt>
    <dgm:pt modelId="{489B0304-6AB6-481E-A4BE-AEA3B069E10A}" type="parTrans" cxnId="{F1C70BA1-7157-42AF-9891-FF1152876BFE}">
      <dgm:prSet/>
      <dgm:spPr/>
      <dgm:t>
        <a:bodyPr/>
        <a:lstStyle/>
        <a:p>
          <a:endParaRPr lang="en-US"/>
        </a:p>
      </dgm:t>
    </dgm:pt>
    <dgm:pt modelId="{5C068574-F222-4FCA-AE33-75FC19F2BD3C}" type="sibTrans" cxnId="{F1C70BA1-7157-42AF-9891-FF1152876BFE}">
      <dgm:prSet/>
      <dgm:spPr/>
      <dgm:t>
        <a:bodyPr/>
        <a:lstStyle/>
        <a:p>
          <a:endParaRPr lang="en-US"/>
        </a:p>
      </dgm:t>
    </dgm:pt>
    <dgm:pt modelId="{0F0D434A-BF90-40A9-9009-F61CD0B80937}">
      <dgm:prSet/>
      <dgm:spPr/>
      <dgm:t>
        <a:bodyPr/>
        <a:lstStyle/>
        <a:p>
          <a:r>
            <a:rPr lang="en-US" dirty="0" smtClean="0"/>
            <a:t>Name Changes, Program Hours Changes</a:t>
          </a:r>
          <a:endParaRPr lang="en-US" dirty="0"/>
        </a:p>
      </dgm:t>
    </dgm:pt>
    <dgm:pt modelId="{BA47C3AE-807F-4383-974D-46952D4CE387}" type="parTrans" cxnId="{79ED33D1-30CC-48A1-8D39-DBA6FC4DC915}">
      <dgm:prSet/>
      <dgm:spPr/>
      <dgm:t>
        <a:bodyPr/>
        <a:lstStyle/>
        <a:p>
          <a:endParaRPr lang="en-US"/>
        </a:p>
      </dgm:t>
    </dgm:pt>
    <dgm:pt modelId="{B2243726-0928-44BC-830A-D4FDA7A37940}" type="sibTrans" cxnId="{79ED33D1-30CC-48A1-8D39-DBA6FC4DC915}">
      <dgm:prSet/>
      <dgm:spPr/>
      <dgm:t>
        <a:bodyPr/>
        <a:lstStyle/>
        <a:p>
          <a:endParaRPr lang="en-US"/>
        </a:p>
      </dgm:t>
    </dgm:pt>
    <dgm:pt modelId="{12C82BF6-30C9-4DB5-97A8-F9F6DC5B92CD}">
      <dgm:prSet/>
      <dgm:spPr/>
      <dgm:t>
        <a:bodyPr/>
        <a:lstStyle/>
        <a:p>
          <a:r>
            <a:rPr lang="en-US" dirty="0" smtClean="0"/>
            <a:t>4</a:t>
          </a:r>
          <a:r>
            <a:rPr lang="en-US" baseline="30000" dirty="0" smtClean="0"/>
            <a:t>th</a:t>
          </a:r>
          <a:r>
            <a:rPr lang="en-US" dirty="0" smtClean="0"/>
            <a:t> </a:t>
          </a:r>
          <a:endParaRPr lang="en-US" dirty="0"/>
        </a:p>
      </dgm:t>
    </dgm:pt>
    <dgm:pt modelId="{407AABE6-B72B-42D0-B128-9CD8425A7C8F}" type="parTrans" cxnId="{94EB44A2-E52D-42C9-BE1A-F318FAE1DA89}">
      <dgm:prSet/>
      <dgm:spPr/>
      <dgm:t>
        <a:bodyPr/>
        <a:lstStyle/>
        <a:p>
          <a:endParaRPr lang="en-US"/>
        </a:p>
      </dgm:t>
    </dgm:pt>
    <dgm:pt modelId="{50FF4777-FB33-46DA-85BB-38B92E5EF427}" type="sibTrans" cxnId="{94EB44A2-E52D-42C9-BE1A-F318FAE1DA89}">
      <dgm:prSet/>
      <dgm:spPr/>
      <dgm:t>
        <a:bodyPr/>
        <a:lstStyle/>
        <a:p>
          <a:endParaRPr lang="en-US"/>
        </a:p>
      </dgm:t>
    </dgm:pt>
    <dgm:pt modelId="{A59D37E6-B02C-4FA0-8675-B5AD62207542}">
      <dgm:prSet/>
      <dgm:spPr/>
      <dgm:t>
        <a:bodyPr/>
        <a:lstStyle/>
        <a:p>
          <a:r>
            <a:rPr lang="en-US" dirty="0" smtClean="0"/>
            <a:t>Make note of programs not found in your catalog.</a:t>
          </a:r>
          <a:endParaRPr lang="en-US" dirty="0"/>
        </a:p>
      </dgm:t>
    </dgm:pt>
    <dgm:pt modelId="{0663C365-20D0-476F-8CB5-375C8158B020}" type="parTrans" cxnId="{CCA4E873-2EB0-401A-A981-4AC97828981D}">
      <dgm:prSet/>
      <dgm:spPr/>
      <dgm:t>
        <a:bodyPr/>
        <a:lstStyle/>
        <a:p>
          <a:endParaRPr lang="en-US"/>
        </a:p>
      </dgm:t>
    </dgm:pt>
    <dgm:pt modelId="{D6AD808B-776C-44E7-89DE-12DAD58C4136}" type="sibTrans" cxnId="{CCA4E873-2EB0-401A-A981-4AC97828981D}">
      <dgm:prSet/>
      <dgm:spPr/>
      <dgm:t>
        <a:bodyPr/>
        <a:lstStyle/>
        <a:p>
          <a:endParaRPr lang="en-US"/>
        </a:p>
      </dgm:t>
    </dgm:pt>
    <dgm:pt modelId="{93D627D5-2CFF-484D-8967-868E022AFD51}">
      <dgm:prSet/>
      <dgm:spPr/>
      <dgm:t>
        <a:bodyPr/>
        <a:lstStyle/>
        <a:p>
          <a:r>
            <a:rPr lang="en-US" dirty="0" smtClean="0"/>
            <a:t>5</a:t>
          </a:r>
          <a:r>
            <a:rPr lang="en-US" baseline="30000" dirty="0" smtClean="0"/>
            <a:t>th</a:t>
          </a:r>
          <a:endParaRPr lang="en-US" dirty="0"/>
        </a:p>
      </dgm:t>
    </dgm:pt>
    <dgm:pt modelId="{FC6FD7F0-D8B1-41AE-8E24-D13684098D37}" type="parTrans" cxnId="{1D04D25A-9062-4303-8F75-75F9EA2B74AB}">
      <dgm:prSet/>
      <dgm:spPr/>
      <dgm:t>
        <a:bodyPr/>
        <a:lstStyle/>
        <a:p>
          <a:endParaRPr lang="en-US"/>
        </a:p>
      </dgm:t>
    </dgm:pt>
    <dgm:pt modelId="{2BFBD462-3EA6-445E-BA89-D2B48CD8280B}" type="sibTrans" cxnId="{1D04D25A-9062-4303-8F75-75F9EA2B74AB}">
      <dgm:prSet/>
      <dgm:spPr/>
      <dgm:t>
        <a:bodyPr/>
        <a:lstStyle/>
        <a:p>
          <a:endParaRPr lang="en-US"/>
        </a:p>
      </dgm:t>
    </dgm:pt>
    <dgm:pt modelId="{C4E519CB-8083-4070-B1C3-D147333E6959}">
      <dgm:prSet/>
      <dgm:spPr/>
      <dgm:t>
        <a:bodyPr/>
        <a:lstStyle/>
        <a:p>
          <a:r>
            <a:rPr lang="en-US" dirty="0" smtClean="0"/>
            <a:t>Make note of programs found in your catalog, but not on the WEAMS report.</a:t>
          </a:r>
          <a:endParaRPr lang="en-US" dirty="0"/>
        </a:p>
      </dgm:t>
    </dgm:pt>
    <dgm:pt modelId="{2D8D1BD0-B05C-4D57-AD6C-15184CBA24A4}" type="parTrans" cxnId="{A79994AE-DCAE-48EA-83F6-99014B1451A2}">
      <dgm:prSet/>
      <dgm:spPr/>
      <dgm:t>
        <a:bodyPr/>
        <a:lstStyle/>
        <a:p>
          <a:endParaRPr lang="en-US"/>
        </a:p>
      </dgm:t>
    </dgm:pt>
    <dgm:pt modelId="{91C41AF8-29E7-4D24-86FB-6A69680E0BFE}" type="sibTrans" cxnId="{A79994AE-DCAE-48EA-83F6-99014B1451A2}">
      <dgm:prSet/>
      <dgm:spPr/>
      <dgm:t>
        <a:bodyPr/>
        <a:lstStyle/>
        <a:p>
          <a:endParaRPr lang="en-US"/>
        </a:p>
      </dgm:t>
    </dgm:pt>
    <dgm:pt modelId="{FE4A4EA2-D72B-4410-AF2C-9D796DEB799B}" type="pres">
      <dgm:prSet presAssocID="{1699E16A-8079-4A22-80BD-9C38EA9E8C6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EAE2EF-6078-4C7F-85FB-CB8CD475E945}" type="pres">
      <dgm:prSet presAssocID="{44FB23A6-F09A-40F3-BAE2-0E792565E1FD}" presName="composite" presStyleCnt="0"/>
      <dgm:spPr/>
    </dgm:pt>
    <dgm:pt modelId="{D3F0DE4E-D6B0-4969-A899-80BC9448DFA1}" type="pres">
      <dgm:prSet presAssocID="{44FB23A6-F09A-40F3-BAE2-0E792565E1FD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45E04-CC70-4C63-B14C-4E0241F730AD}" type="pres">
      <dgm:prSet presAssocID="{44FB23A6-F09A-40F3-BAE2-0E792565E1FD}" presName="descendantText" presStyleLbl="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06C94A-0046-4F5D-AAB3-32F631F6A543}" type="pres">
      <dgm:prSet presAssocID="{B2925B3F-E026-4C1E-88A8-028D5F129A03}" presName="sp" presStyleCnt="0"/>
      <dgm:spPr/>
    </dgm:pt>
    <dgm:pt modelId="{24FEFE70-76E3-4795-9488-402DCA81F3A8}" type="pres">
      <dgm:prSet presAssocID="{5F9A4B56-2B96-49C1-A58A-9B1DB3CAB391}" presName="composite" presStyleCnt="0"/>
      <dgm:spPr/>
    </dgm:pt>
    <dgm:pt modelId="{8C3A0AFB-CC5E-4090-916D-ED0CA6FA1F00}" type="pres">
      <dgm:prSet presAssocID="{5F9A4B56-2B96-49C1-A58A-9B1DB3CAB391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B2076D-43EC-4751-88A6-AFF1AF8A49FE}" type="pres">
      <dgm:prSet presAssocID="{5F9A4B56-2B96-49C1-A58A-9B1DB3CAB391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6C1E4B-95D4-4CF8-8AE2-C5F90AB1545C}" type="pres">
      <dgm:prSet presAssocID="{6E1F8742-D032-49BB-84D0-F5D3F4781CE2}" presName="sp" presStyleCnt="0"/>
      <dgm:spPr/>
    </dgm:pt>
    <dgm:pt modelId="{A5D154A0-AAED-42A4-9E09-DC7E63095020}" type="pres">
      <dgm:prSet presAssocID="{C3667C5C-3800-44A6-9239-0F926BCB6ECE}" presName="composite" presStyleCnt="0"/>
      <dgm:spPr/>
    </dgm:pt>
    <dgm:pt modelId="{A93A38A1-0FE4-45AA-869E-37E92C2A0D36}" type="pres">
      <dgm:prSet presAssocID="{C3667C5C-3800-44A6-9239-0F926BCB6ECE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134DD-BEBF-4CEB-8D6F-0B838E5E8F11}" type="pres">
      <dgm:prSet presAssocID="{C3667C5C-3800-44A6-9239-0F926BCB6ECE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259F65-C211-4B81-9DD0-F954944B4FAC}" type="pres">
      <dgm:prSet presAssocID="{06168060-A4E5-409B-ACFC-AFA149DB510C}" presName="sp" presStyleCnt="0"/>
      <dgm:spPr/>
    </dgm:pt>
    <dgm:pt modelId="{BD2750A7-2CEC-4013-85A9-A38D8A3DF056}" type="pres">
      <dgm:prSet presAssocID="{12C82BF6-30C9-4DB5-97A8-F9F6DC5B92CD}" presName="composite" presStyleCnt="0"/>
      <dgm:spPr/>
    </dgm:pt>
    <dgm:pt modelId="{96D90C07-F9DB-4114-BA80-FBDCFBD3F9BC}" type="pres">
      <dgm:prSet presAssocID="{12C82BF6-30C9-4DB5-97A8-F9F6DC5B92CD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A2989B-E6E3-4DFD-845E-90242188CADE}" type="pres">
      <dgm:prSet presAssocID="{12C82BF6-30C9-4DB5-97A8-F9F6DC5B92CD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1AD7F4-3497-4819-AF1E-6AD2FE47CDE2}" type="pres">
      <dgm:prSet presAssocID="{50FF4777-FB33-46DA-85BB-38B92E5EF427}" presName="sp" presStyleCnt="0"/>
      <dgm:spPr/>
    </dgm:pt>
    <dgm:pt modelId="{856E3D0B-1F11-4409-9C15-F7D6A2D708A9}" type="pres">
      <dgm:prSet presAssocID="{93D627D5-2CFF-484D-8967-868E022AFD51}" presName="composite" presStyleCnt="0"/>
      <dgm:spPr/>
    </dgm:pt>
    <dgm:pt modelId="{4E98DAEE-8A9E-4D78-89B4-22FCE8BD2AC7}" type="pres">
      <dgm:prSet presAssocID="{93D627D5-2CFF-484D-8967-868E022AFD51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2C3B9F-6DBF-4133-801C-C10528B857B6}" type="pres">
      <dgm:prSet presAssocID="{93D627D5-2CFF-484D-8967-868E022AFD51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CE776F-FB67-46C7-A132-42802E0329E0}" type="presOf" srcId="{619D4FD6-5614-45A4-AE8C-C58E38AD5E2D}" destId="{9D345E04-CC70-4C63-B14C-4E0241F730AD}" srcOrd="0" destOrd="0" presId="urn:microsoft.com/office/officeart/2005/8/layout/chevron2"/>
    <dgm:cxn modelId="{79ED33D1-30CC-48A1-8D39-DBA6FC4DC915}" srcId="{EB188CE1-1D25-4B8A-B806-E0E3020D32B5}" destId="{0F0D434A-BF90-40A9-9009-F61CD0B80937}" srcOrd="0" destOrd="0" parTransId="{BA47C3AE-807F-4383-974D-46952D4CE387}" sibTransId="{B2243726-0928-44BC-830A-D4FDA7A37940}"/>
    <dgm:cxn modelId="{D1498AEF-5418-4AFC-9E32-3345619EF067}" srcId="{44FB23A6-F09A-40F3-BAE2-0E792565E1FD}" destId="{619D4FD6-5614-45A4-AE8C-C58E38AD5E2D}" srcOrd="0" destOrd="0" parTransId="{9572FC77-DA11-41A8-B432-D8F30AF20DE1}" sibTransId="{2F2ECF23-B7F2-41AC-B60E-E31EAC604B89}"/>
    <dgm:cxn modelId="{14BD6858-B098-4CFE-9B90-FCA8B053A9BA}" srcId="{1699E16A-8079-4A22-80BD-9C38EA9E8C6B}" destId="{C3667C5C-3800-44A6-9239-0F926BCB6ECE}" srcOrd="2" destOrd="0" parTransId="{387291B7-24CF-4B98-9BFF-F6A6432B9F09}" sibTransId="{06168060-A4E5-409B-ACFC-AFA149DB510C}"/>
    <dgm:cxn modelId="{81CB247E-65E9-4114-891B-99F6B09A8F7C}" srcId="{5F9A4B56-2B96-49C1-A58A-9B1DB3CAB391}" destId="{99D09F22-E477-4EFA-9E57-8A11B7781A69}" srcOrd="0" destOrd="0" parTransId="{8C0C296D-76FC-4BEB-8D45-BB6CF5F0A762}" sibTransId="{3E88A8AB-EE20-422C-A375-9353FBA07FD9}"/>
    <dgm:cxn modelId="{CCA4E873-2EB0-401A-A981-4AC97828981D}" srcId="{12C82BF6-30C9-4DB5-97A8-F9F6DC5B92CD}" destId="{A59D37E6-B02C-4FA0-8675-B5AD62207542}" srcOrd="0" destOrd="0" parTransId="{0663C365-20D0-476F-8CB5-375C8158B020}" sibTransId="{D6AD808B-776C-44E7-89DE-12DAD58C4136}"/>
    <dgm:cxn modelId="{F3685824-0CC8-46C5-9091-501C7289D833}" srcId="{1699E16A-8079-4A22-80BD-9C38EA9E8C6B}" destId="{5F9A4B56-2B96-49C1-A58A-9B1DB3CAB391}" srcOrd="1" destOrd="0" parTransId="{8BAAFC88-9CDD-49D7-954B-2858B048B3B2}" sibTransId="{6E1F8742-D032-49BB-84D0-F5D3F4781CE2}"/>
    <dgm:cxn modelId="{42C8F107-A38E-4D44-AF14-B5C14AC52D85}" type="presOf" srcId="{1699E16A-8079-4A22-80BD-9C38EA9E8C6B}" destId="{FE4A4EA2-D72B-4410-AF2C-9D796DEB799B}" srcOrd="0" destOrd="0" presId="urn:microsoft.com/office/officeart/2005/8/layout/chevron2"/>
    <dgm:cxn modelId="{1D04D25A-9062-4303-8F75-75F9EA2B74AB}" srcId="{1699E16A-8079-4A22-80BD-9C38EA9E8C6B}" destId="{93D627D5-2CFF-484D-8967-868E022AFD51}" srcOrd="4" destOrd="0" parTransId="{FC6FD7F0-D8B1-41AE-8E24-D13684098D37}" sibTransId="{2BFBD462-3EA6-445E-BA89-D2B48CD8280B}"/>
    <dgm:cxn modelId="{A79994AE-DCAE-48EA-83F6-99014B1451A2}" srcId="{93D627D5-2CFF-484D-8967-868E022AFD51}" destId="{C4E519CB-8083-4070-B1C3-D147333E6959}" srcOrd="0" destOrd="0" parTransId="{2D8D1BD0-B05C-4D57-AD6C-15184CBA24A4}" sibTransId="{91C41AF8-29E7-4D24-86FB-6A69680E0BFE}"/>
    <dgm:cxn modelId="{91CC87CA-CF4C-4F26-A13E-18A04101C1A8}" type="presOf" srcId="{44FB23A6-F09A-40F3-BAE2-0E792565E1FD}" destId="{D3F0DE4E-D6B0-4969-A899-80BC9448DFA1}" srcOrd="0" destOrd="0" presId="urn:microsoft.com/office/officeart/2005/8/layout/chevron2"/>
    <dgm:cxn modelId="{181447BA-19BE-406F-8A6B-3F3F4D28B52B}" type="presOf" srcId="{A59D37E6-B02C-4FA0-8675-B5AD62207542}" destId="{1DA2989B-E6E3-4DFD-845E-90242188CADE}" srcOrd="0" destOrd="0" presId="urn:microsoft.com/office/officeart/2005/8/layout/chevron2"/>
    <dgm:cxn modelId="{71136108-23B2-4B69-BE0E-F6DEC225894A}" srcId="{1699E16A-8079-4A22-80BD-9C38EA9E8C6B}" destId="{44FB23A6-F09A-40F3-BAE2-0E792565E1FD}" srcOrd="0" destOrd="0" parTransId="{503DFAAE-6B06-4BC8-BEFE-A0004DCE1648}" sibTransId="{B2925B3F-E026-4C1E-88A8-028D5F129A03}"/>
    <dgm:cxn modelId="{7E30D109-6C3C-4346-B1EC-1C11A6DAC8BB}" type="presOf" srcId="{5F9A4B56-2B96-49C1-A58A-9B1DB3CAB391}" destId="{8C3A0AFB-CC5E-4090-916D-ED0CA6FA1F00}" srcOrd="0" destOrd="0" presId="urn:microsoft.com/office/officeart/2005/8/layout/chevron2"/>
    <dgm:cxn modelId="{0449826C-558A-44A3-8DAA-FDB0FF49F2FC}" type="presOf" srcId="{99D09F22-E477-4EFA-9E57-8A11B7781A69}" destId="{A6B2076D-43EC-4751-88A6-AFF1AF8A49FE}" srcOrd="0" destOrd="0" presId="urn:microsoft.com/office/officeart/2005/8/layout/chevron2"/>
    <dgm:cxn modelId="{AB332795-0456-4D49-BD20-8BE378C0C7C2}" type="presOf" srcId="{93D627D5-2CFF-484D-8967-868E022AFD51}" destId="{4E98DAEE-8A9E-4D78-89B4-22FCE8BD2AC7}" srcOrd="0" destOrd="0" presId="urn:microsoft.com/office/officeart/2005/8/layout/chevron2"/>
    <dgm:cxn modelId="{9B6A5875-CF16-414F-8F88-5EA26A419964}" type="presOf" srcId="{C3667C5C-3800-44A6-9239-0F926BCB6ECE}" destId="{A93A38A1-0FE4-45AA-869E-37E92C2A0D36}" srcOrd="0" destOrd="0" presId="urn:microsoft.com/office/officeart/2005/8/layout/chevron2"/>
    <dgm:cxn modelId="{C38E814C-0BB1-43A5-BFF8-0477DFC7CD3A}" type="presOf" srcId="{12C82BF6-30C9-4DB5-97A8-F9F6DC5B92CD}" destId="{96D90C07-F9DB-4114-BA80-FBDCFBD3F9BC}" srcOrd="0" destOrd="0" presId="urn:microsoft.com/office/officeart/2005/8/layout/chevron2"/>
    <dgm:cxn modelId="{94E8F0A7-11AD-4F66-AB31-2A07B55BA61A}" type="presOf" srcId="{C4E519CB-8083-4070-B1C3-D147333E6959}" destId="{DC2C3B9F-6DBF-4133-801C-C10528B857B6}" srcOrd="0" destOrd="0" presId="urn:microsoft.com/office/officeart/2005/8/layout/chevron2"/>
    <dgm:cxn modelId="{3B236206-44F6-4BB3-990B-21C5620502D4}" type="presOf" srcId="{EB188CE1-1D25-4B8A-B806-E0E3020D32B5}" destId="{AD2134DD-BEBF-4CEB-8D6F-0B838E5E8F11}" srcOrd="0" destOrd="0" presId="urn:microsoft.com/office/officeart/2005/8/layout/chevron2"/>
    <dgm:cxn modelId="{F1C70BA1-7157-42AF-9891-FF1152876BFE}" srcId="{C3667C5C-3800-44A6-9239-0F926BCB6ECE}" destId="{EB188CE1-1D25-4B8A-B806-E0E3020D32B5}" srcOrd="0" destOrd="0" parTransId="{489B0304-6AB6-481E-A4BE-AEA3B069E10A}" sibTransId="{5C068574-F222-4FCA-AE33-75FC19F2BD3C}"/>
    <dgm:cxn modelId="{C9731921-DCE7-424E-B60C-E42CAF53860B}" type="presOf" srcId="{0F0D434A-BF90-40A9-9009-F61CD0B80937}" destId="{AD2134DD-BEBF-4CEB-8D6F-0B838E5E8F11}" srcOrd="0" destOrd="1" presId="urn:microsoft.com/office/officeart/2005/8/layout/chevron2"/>
    <dgm:cxn modelId="{94EB44A2-E52D-42C9-BE1A-F318FAE1DA89}" srcId="{1699E16A-8079-4A22-80BD-9C38EA9E8C6B}" destId="{12C82BF6-30C9-4DB5-97A8-F9F6DC5B92CD}" srcOrd="3" destOrd="0" parTransId="{407AABE6-B72B-42D0-B128-9CD8425A7C8F}" sibTransId="{50FF4777-FB33-46DA-85BB-38B92E5EF427}"/>
    <dgm:cxn modelId="{667CECC7-E368-4C61-8CCD-83083E0AB4E8}" type="presParOf" srcId="{FE4A4EA2-D72B-4410-AF2C-9D796DEB799B}" destId="{2AEAE2EF-6078-4C7F-85FB-CB8CD475E945}" srcOrd="0" destOrd="0" presId="urn:microsoft.com/office/officeart/2005/8/layout/chevron2"/>
    <dgm:cxn modelId="{444D91BA-D6A6-4AA0-8242-7F96BC1C054E}" type="presParOf" srcId="{2AEAE2EF-6078-4C7F-85FB-CB8CD475E945}" destId="{D3F0DE4E-D6B0-4969-A899-80BC9448DFA1}" srcOrd="0" destOrd="0" presId="urn:microsoft.com/office/officeart/2005/8/layout/chevron2"/>
    <dgm:cxn modelId="{9C990466-FB22-4126-820E-336702C6BAB7}" type="presParOf" srcId="{2AEAE2EF-6078-4C7F-85FB-CB8CD475E945}" destId="{9D345E04-CC70-4C63-B14C-4E0241F730AD}" srcOrd="1" destOrd="0" presId="urn:microsoft.com/office/officeart/2005/8/layout/chevron2"/>
    <dgm:cxn modelId="{4A78E776-F1A8-472A-8E58-9C13AA3AEF12}" type="presParOf" srcId="{FE4A4EA2-D72B-4410-AF2C-9D796DEB799B}" destId="{9606C94A-0046-4F5D-AAB3-32F631F6A543}" srcOrd="1" destOrd="0" presId="urn:microsoft.com/office/officeart/2005/8/layout/chevron2"/>
    <dgm:cxn modelId="{F58C76E3-C50B-4EDD-9C11-BCFE2870A800}" type="presParOf" srcId="{FE4A4EA2-D72B-4410-AF2C-9D796DEB799B}" destId="{24FEFE70-76E3-4795-9488-402DCA81F3A8}" srcOrd="2" destOrd="0" presId="urn:microsoft.com/office/officeart/2005/8/layout/chevron2"/>
    <dgm:cxn modelId="{8566699F-91CA-41F0-B45C-8ABBB889C683}" type="presParOf" srcId="{24FEFE70-76E3-4795-9488-402DCA81F3A8}" destId="{8C3A0AFB-CC5E-4090-916D-ED0CA6FA1F00}" srcOrd="0" destOrd="0" presId="urn:microsoft.com/office/officeart/2005/8/layout/chevron2"/>
    <dgm:cxn modelId="{ABA0AB66-A691-4A7C-A577-BBC250DB8454}" type="presParOf" srcId="{24FEFE70-76E3-4795-9488-402DCA81F3A8}" destId="{A6B2076D-43EC-4751-88A6-AFF1AF8A49FE}" srcOrd="1" destOrd="0" presId="urn:microsoft.com/office/officeart/2005/8/layout/chevron2"/>
    <dgm:cxn modelId="{90FFE6E4-8FDF-4247-A276-0937CA9642E1}" type="presParOf" srcId="{FE4A4EA2-D72B-4410-AF2C-9D796DEB799B}" destId="{2C6C1E4B-95D4-4CF8-8AE2-C5F90AB1545C}" srcOrd="3" destOrd="0" presId="urn:microsoft.com/office/officeart/2005/8/layout/chevron2"/>
    <dgm:cxn modelId="{594CF4A7-123B-4393-A9FB-5235B136BE66}" type="presParOf" srcId="{FE4A4EA2-D72B-4410-AF2C-9D796DEB799B}" destId="{A5D154A0-AAED-42A4-9E09-DC7E63095020}" srcOrd="4" destOrd="0" presId="urn:microsoft.com/office/officeart/2005/8/layout/chevron2"/>
    <dgm:cxn modelId="{D184EFDF-A709-44D8-97A7-EDDF0476BDBE}" type="presParOf" srcId="{A5D154A0-AAED-42A4-9E09-DC7E63095020}" destId="{A93A38A1-0FE4-45AA-869E-37E92C2A0D36}" srcOrd="0" destOrd="0" presId="urn:microsoft.com/office/officeart/2005/8/layout/chevron2"/>
    <dgm:cxn modelId="{6D1A1682-DF6A-4418-B7E6-557CD1E51350}" type="presParOf" srcId="{A5D154A0-AAED-42A4-9E09-DC7E63095020}" destId="{AD2134DD-BEBF-4CEB-8D6F-0B838E5E8F11}" srcOrd="1" destOrd="0" presId="urn:microsoft.com/office/officeart/2005/8/layout/chevron2"/>
    <dgm:cxn modelId="{7CD70793-D3D3-4CF0-B5E6-03863DC902FA}" type="presParOf" srcId="{FE4A4EA2-D72B-4410-AF2C-9D796DEB799B}" destId="{10259F65-C211-4B81-9DD0-F954944B4FAC}" srcOrd="5" destOrd="0" presId="urn:microsoft.com/office/officeart/2005/8/layout/chevron2"/>
    <dgm:cxn modelId="{63093ABE-EA9D-4BED-BCBE-776520A1EB08}" type="presParOf" srcId="{FE4A4EA2-D72B-4410-AF2C-9D796DEB799B}" destId="{BD2750A7-2CEC-4013-85A9-A38D8A3DF056}" srcOrd="6" destOrd="0" presId="urn:microsoft.com/office/officeart/2005/8/layout/chevron2"/>
    <dgm:cxn modelId="{08DAB182-D1CF-4F9A-A0AD-0ED734F14F0C}" type="presParOf" srcId="{BD2750A7-2CEC-4013-85A9-A38D8A3DF056}" destId="{96D90C07-F9DB-4114-BA80-FBDCFBD3F9BC}" srcOrd="0" destOrd="0" presId="urn:microsoft.com/office/officeart/2005/8/layout/chevron2"/>
    <dgm:cxn modelId="{F69DD9D9-3D9A-4D4C-A503-32A21F241976}" type="presParOf" srcId="{BD2750A7-2CEC-4013-85A9-A38D8A3DF056}" destId="{1DA2989B-E6E3-4DFD-845E-90242188CADE}" srcOrd="1" destOrd="0" presId="urn:microsoft.com/office/officeart/2005/8/layout/chevron2"/>
    <dgm:cxn modelId="{546B63F4-1D8D-4B76-BCC5-9A55A0552CA5}" type="presParOf" srcId="{FE4A4EA2-D72B-4410-AF2C-9D796DEB799B}" destId="{EC1AD7F4-3497-4819-AF1E-6AD2FE47CDE2}" srcOrd="7" destOrd="0" presId="urn:microsoft.com/office/officeart/2005/8/layout/chevron2"/>
    <dgm:cxn modelId="{BB2651C1-858C-4765-A62C-6D8D75476A08}" type="presParOf" srcId="{FE4A4EA2-D72B-4410-AF2C-9D796DEB799B}" destId="{856E3D0B-1F11-4409-9C15-F7D6A2D708A9}" srcOrd="8" destOrd="0" presId="urn:microsoft.com/office/officeart/2005/8/layout/chevron2"/>
    <dgm:cxn modelId="{6EF5EA16-632E-4B8D-80B8-5C8EF9AC466D}" type="presParOf" srcId="{856E3D0B-1F11-4409-9C15-F7D6A2D708A9}" destId="{4E98DAEE-8A9E-4D78-89B4-22FCE8BD2AC7}" srcOrd="0" destOrd="0" presId="urn:microsoft.com/office/officeart/2005/8/layout/chevron2"/>
    <dgm:cxn modelId="{15643DE7-F196-4050-BFD3-03CAA4EA846E}" type="presParOf" srcId="{856E3D0B-1F11-4409-9C15-F7D6A2D708A9}" destId="{DC2C3B9F-6DBF-4133-801C-C10528B857B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0BAF00B-7C71-49DA-A492-A6B3A564F54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8F1DAC-2182-472E-ABE3-E069A9582C99}">
      <dgm:prSet/>
      <dgm:spPr/>
      <dgm:t>
        <a:bodyPr/>
        <a:lstStyle/>
        <a:p>
          <a:pPr rtl="0"/>
          <a:r>
            <a:rPr lang="en-US" b="1" dirty="0" smtClean="0"/>
            <a:t>If all the program changes don’t fit on the VSO Form 70, please submit an attachment.</a:t>
          </a:r>
          <a:endParaRPr lang="en-US" dirty="0"/>
        </a:p>
      </dgm:t>
    </dgm:pt>
    <dgm:pt modelId="{0FEF41FD-161F-4371-AEC2-2EDC72A9A5DA}" type="parTrans" cxnId="{D09642B1-0392-4211-8F1C-92006616A48B}">
      <dgm:prSet/>
      <dgm:spPr/>
      <dgm:t>
        <a:bodyPr/>
        <a:lstStyle/>
        <a:p>
          <a:endParaRPr lang="en-US"/>
        </a:p>
      </dgm:t>
    </dgm:pt>
    <dgm:pt modelId="{4AB0C4B1-9413-412F-B008-20E1E9760034}" type="sibTrans" cxnId="{D09642B1-0392-4211-8F1C-92006616A48B}">
      <dgm:prSet/>
      <dgm:spPr/>
      <dgm:t>
        <a:bodyPr/>
        <a:lstStyle/>
        <a:p>
          <a:endParaRPr lang="en-US"/>
        </a:p>
      </dgm:t>
    </dgm:pt>
    <dgm:pt modelId="{5D81574C-4C89-4B34-9010-56C0EF86C4FA}">
      <dgm:prSet/>
      <dgm:spPr/>
      <dgm:t>
        <a:bodyPr/>
        <a:lstStyle/>
        <a:p>
          <a:pPr rtl="0"/>
          <a:r>
            <a:rPr lang="en-US" b="1" dirty="0" smtClean="0"/>
            <a:t>Be sure to include full program name, date first offered (MM/DD/YYYY), program hours, and catalog page number where the program can be found.</a:t>
          </a:r>
          <a:endParaRPr lang="en-US" b="1" dirty="0"/>
        </a:p>
      </dgm:t>
    </dgm:pt>
    <dgm:pt modelId="{A069FBBC-0C94-468C-AE00-B9835C2A9C9E}" type="parTrans" cxnId="{BEF7B3E3-AFD4-43DF-AD8D-F98DFE774605}">
      <dgm:prSet/>
      <dgm:spPr/>
      <dgm:t>
        <a:bodyPr/>
        <a:lstStyle/>
        <a:p>
          <a:endParaRPr lang="en-US"/>
        </a:p>
      </dgm:t>
    </dgm:pt>
    <dgm:pt modelId="{7DE930BE-C0B1-4AA7-9892-61DE30C9CED5}" type="sibTrans" cxnId="{BEF7B3E3-AFD4-43DF-AD8D-F98DFE774605}">
      <dgm:prSet/>
      <dgm:spPr/>
      <dgm:t>
        <a:bodyPr/>
        <a:lstStyle/>
        <a:p>
          <a:endParaRPr lang="en-US"/>
        </a:p>
      </dgm:t>
    </dgm:pt>
    <dgm:pt modelId="{C5D04B10-4C6A-43C7-8447-1B8C6B1995ED}" type="pres">
      <dgm:prSet presAssocID="{10BAF00B-7C71-49DA-A492-A6B3A564F5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CAD921E-231F-49C1-93AC-D0284B9C45FB}" type="pres">
      <dgm:prSet presAssocID="{9E8F1DAC-2182-472E-ABE3-E069A9582C9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7B134B-044B-43E2-B741-9A578225F3B9}" type="pres">
      <dgm:prSet presAssocID="{4AB0C4B1-9413-412F-B008-20E1E9760034}" presName="spacer" presStyleCnt="0"/>
      <dgm:spPr/>
    </dgm:pt>
    <dgm:pt modelId="{733448C4-6D5E-4421-88DD-2DD048B2AF13}" type="pres">
      <dgm:prSet presAssocID="{5D81574C-4C89-4B34-9010-56C0EF86C4F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08951BF-8600-4964-8B8C-3498B1C8DC92}" type="presOf" srcId="{9E8F1DAC-2182-472E-ABE3-E069A9582C99}" destId="{ACAD921E-231F-49C1-93AC-D0284B9C45FB}" srcOrd="0" destOrd="0" presId="urn:microsoft.com/office/officeart/2005/8/layout/vList2"/>
    <dgm:cxn modelId="{BEF7B3E3-AFD4-43DF-AD8D-F98DFE774605}" srcId="{10BAF00B-7C71-49DA-A492-A6B3A564F54F}" destId="{5D81574C-4C89-4B34-9010-56C0EF86C4FA}" srcOrd="1" destOrd="0" parTransId="{A069FBBC-0C94-468C-AE00-B9835C2A9C9E}" sibTransId="{7DE930BE-C0B1-4AA7-9892-61DE30C9CED5}"/>
    <dgm:cxn modelId="{D09642B1-0392-4211-8F1C-92006616A48B}" srcId="{10BAF00B-7C71-49DA-A492-A6B3A564F54F}" destId="{9E8F1DAC-2182-472E-ABE3-E069A9582C99}" srcOrd="0" destOrd="0" parTransId="{0FEF41FD-161F-4371-AEC2-2EDC72A9A5DA}" sibTransId="{4AB0C4B1-9413-412F-B008-20E1E9760034}"/>
    <dgm:cxn modelId="{4CA6786E-97C9-4AF6-8875-516562521132}" type="presOf" srcId="{5D81574C-4C89-4B34-9010-56C0EF86C4FA}" destId="{733448C4-6D5E-4421-88DD-2DD048B2AF13}" srcOrd="0" destOrd="0" presId="urn:microsoft.com/office/officeart/2005/8/layout/vList2"/>
    <dgm:cxn modelId="{24D60A5A-E291-4070-B6F4-E04216E92D7D}" type="presOf" srcId="{10BAF00B-7C71-49DA-A492-A6B3A564F54F}" destId="{C5D04B10-4C6A-43C7-8447-1B8C6B1995ED}" srcOrd="0" destOrd="0" presId="urn:microsoft.com/office/officeart/2005/8/layout/vList2"/>
    <dgm:cxn modelId="{C118C4A9-B1B1-4DDC-997D-D595CA35DE89}" type="presParOf" srcId="{C5D04B10-4C6A-43C7-8447-1B8C6B1995ED}" destId="{ACAD921E-231F-49C1-93AC-D0284B9C45FB}" srcOrd="0" destOrd="0" presId="urn:microsoft.com/office/officeart/2005/8/layout/vList2"/>
    <dgm:cxn modelId="{E9568D25-20CC-4C95-BDFC-A45A95153682}" type="presParOf" srcId="{C5D04B10-4C6A-43C7-8447-1B8C6B1995ED}" destId="{5C7B134B-044B-43E2-B741-9A578225F3B9}" srcOrd="1" destOrd="0" presId="urn:microsoft.com/office/officeart/2005/8/layout/vList2"/>
    <dgm:cxn modelId="{19E52953-5933-4B4E-9C0E-0323EF1BEF70}" type="presParOf" srcId="{C5D04B10-4C6A-43C7-8447-1B8C6B1995ED}" destId="{733448C4-6D5E-4421-88DD-2DD048B2AF1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3A84647-9557-493E-88E2-8B10A780CB0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5B056898-9B5D-4EA9-8F77-547D8C024570}">
      <dgm:prSet/>
      <dgm:spPr/>
      <dgm:t>
        <a:bodyPr/>
        <a:lstStyle/>
        <a:p>
          <a:pPr rtl="0"/>
          <a:r>
            <a:rPr lang="en-US" b="1" dirty="0" smtClean="0"/>
            <a:t>Tell us what changed and the effective date of that change.</a:t>
          </a:r>
          <a:endParaRPr lang="en-US" dirty="0"/>
        </a:p>
      </dgm:t>
    </dgm:pt>
    <dgm:pt modelId="{925B95A6-30C1-4497-9031-131EB0538335}" type="parTrans" cxnId="{E78BF746-303B-49A8-A341-9114D13C558C}">
      <dgm:prSet/>
      <dgm:spPr/>
      <dgm:t>
        <a:bodyPr/>
        <a:lstStyle/>
        <a:p>
          <a:endParaRPr lang="en-US"/>
        </a:p>
      </dgm:t>
    </dgm:pt>
    <dgm:pt modelId="{01F0DB13-E9B3-47F3-BEC2-1B9615869BE1}" type="sibTrans" cxnId="{E78BF746-303B-49A8-A341-9114D13C558C}">
      <dgm:prSet/>
      <dgm:spPr/>
      <dgm:t>
        <a:bodyPr/>
        <a:lstStyle/>
        <a:p>
          <a:endParaRPr lang="en-US"/>
        </a:p>
      </dgm:t>
    </dgm:pt>
    <dgm:pt modelId="{EE40B5DB-8A6F-4ADD-84BB-244F1A455611}" type="pres">
      <dgm:prSet presAssocID="{43A84647-9557-493E-88E2-8B10A780CB0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C38D02-F662-47BF-8841-7B45C6412763}" type="pres">
      <dgm:prSet presAssocID="{5B056898-9B5D-4EA9-8F77-547D8C02457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729EA74-F97C-4EB6-B58B-1C88A9A3F701}" type="presOf" srcId="{5B056898-9B5D-4EA9-8F77-547D8C024570}" destId="{CBC38D02-F662-47BF-8841-7B45C6412763}" srcOrd="0" destOrd="0" presId="urn:microsoft.com/office/officeart/2005/8/layout/vList2"/>
    <dgm:cxn modelId="{59E9C113-37BA-4E8A-BB5C-9C3A6F5E87C2}" type="presOf" srcId="{43A84647-9557-493E-88E2-8B10A780CB0F}" destId="{EE40B5DB-8A6F-4ADD-84BB-244F1A455611}" srcOrd="0" destOrd="0" presId="urn:microsoft.com/office/officeart/2005/8/layout/vList2"/>
    <dgm:cxn modelId="{E78BF746-303B-49A8-A341-9114D13C558C}" srcId="{43A84647-9557-493E-88E2-8B10A780CB0F}" destId="{5B056898-9B5D-4EA9-8F77-547D8C024570}" srcOrd="0" destOrd="0" parTransId="{925B95A6-30C1-4497-9031-131EB0538335}" sibTransId="{01F0DB13-E9B3-47F3-BEC2-1B9615869BE1}"/>
    <dgm:cxn modelId="{CFAD4076-D71A-46FF-B831-E1C3DE646520}" type="presParOf" srcId="{EE40B5DB-8A6F-4ADD-84BB-244F1A455611}" destId="{CBC38D02-F662-47BF-8841-7B45C641276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4AF7947-60DA-48C1-8525-5EF0586F612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EEC7756-1EA3-4C3A-8461-E4307E1EAC34}">
      <dgm:prSet/>
      <dgm:spPr/>
      <dgm:t>
        <a:bodyPr/>
        <a:lstStyle/>
        <a:p>
          <a:pPr rtl="0"/>
          <a:r>
            <a:rPr lang="en-US" b="1" dirty="0" smtClean="0"/>
            <a:t>List programs no longer offered </a:t>
          </a:r>
          <a:endParaRPr lang="en-US" dirty="0"/>
        </a:p>
      </dgm:t>
    </dgm:pt>
    <dgm:pt modelId="{D8C3AF93-0A79-47D1-A358-4E6C4FFAADC8}" type="parTrans" cxnId="{85F88AE7-8A6B-4AAC-9E0D-22E35F96BD55}">
      <dgm:prSet/>
      <dgm:spPr/>
      <dgm:t>
        <a:bodyPr/>
        <a:lstStyle/>
        <a:p>
          <a:endParaRPr lang="en-US"/>
        </a:p>
      </dgm:t>
    </dgm:pt>
    <dgm:pt modelId="{F2929716-46E2-4427-BB8E-8C42299B3559}" type="sibTrans" cxnId="{85F88AE7-8A6B-4AAC-9E0D-22E35F96BD55}">
      <dgm:prSet/>
      <dgm:spPr/>
      <dgm:t>
        <a:bodyPr/>
        <a:lstStyle/>
        <a:p>
          <a:endParaRPr lang="en-US"/>
        </a:p>
      </dgm:t>
    </dgm:pt>
    <dgm:pt modelId="{A513CFDA-94E7-4BFE-82E6-2C29AA84B702}">
      <dgm:prSet/>
      <dgm:spPr/>
      <dgm:t>
        <a:bodyPr/>
        <a:lstStyle/>
        <a:p>
          <a:pPr rtl="0"/>
          <a:r>
            <a:rPr lang="en-US" b="1" dirty="0" smtClean="0"/>
            <a:t>Date no longer offered (MM/DD/YYYY)</a:t>
          </a:r>
          <a:endParaRPr lang="en-US" dirty="0"/>
        </a:p>
      </dgm:t>
    </dgm:pt>
    <dgm:pt modelId="{F9576889-6C56-45CA-80F1-64F235A88717}" type="parTrans" cxnId="{F556E1D8-90DB-4386-A97B-6EBC0BCAF8CC}">
      <dgm:prSet/>
      <dgm:spPr/>
      <dgm:t>
        <a:bodyPr/>
        <a:lstStyle/>
        <a:p>
          <a:endParaRPr lang="en-US"/>
        </a:p>
      </dgm:t>
    </dgm:pt>
    <dgm:pt modelId="{4812A22D-5DB7-4CA3-BEA3-9876CC15CE67}" type="sibTrans" cxnId="{F556E1D8-90DB-4386-A97B-6EBC0BCAF8CC}">
      <dgm:prSet/>
      <dgm:spPr/>
      <dgm:t>
        <a:bodyPr/>
        <a:lstStyle/>
        <a:p>
          <a:endParaRPr lang="en-US"/>
        </a:p>
      </dgm:t>
    </dgm:pt>
    <dgm:pt modelId="{0ED2482E-1DA9-43B3-A87A-0F0B7B6533CE}">
      <dgm:prSet/>
      <dgm:spPr/>
      <dgm:t>
        <a:bodyPr/>
        <a:lstStyle/>
        <a:p>
          <a:pPr rtl="0"/>
          <a:r>
            <a:rPr lang="en-US" b="1" dirty="0" smtClean="0"/>
            <a:t>Whether a student can complete the program or not</a:t>
          </a:r>
          <a:endParaRPr lang="en-US" dirty="0"/>
        </a:p>
      </dgm:t>
    </dgm:pt>
    <dgm:pt modelId="{81CF3B76-1060-47EB-AFB3-CF9ED838682F}" type="parTrans" cxnId="{223C580D-140C-4B1D-AD1F-DD618E3E7850}">
      <dgm:prSet/>
      <dgm:spPr/>
      <dgm:t>
        <a:bodyPr/>
        <a:lstStyle/>
        <a:p>
          <a:endParaRPr lang="en-US"/>
        </a:p>
      </dgm:t>
    </dgm:pt>
    <dgm:pt modelId="{97003B78-2C42-42B0-A06F-1411350AA792}" type="sibTrans" cxnId="{223C580D-140C-4B1D-AD1F-DD618E3E7850}">
      <dgm:prSet/>
      <dgm:spPr/>
      <dgm:t>
        <a:bodyPr/>
        <a:lstStyle/>
        <a:p>
          <a:endParaRPr lang="en-US"/>
        </a:p>
      </dgm:t>
    </dgm:pt>
    <dgm:pt modelId="{32622914-DABA-410C-9213-282C4FF80CB1}" type="pres">
      <dgm:prSet presAssocID="{B4AF7947-60DA-48C1-8525-5EF0586F612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62FE18A-FB82-47E9-A893-00B5AB92D490}" type="pres">
      <dgm:prSet presAssocID="{FEEC7756-1EA3-4C3A-8461-E4307E1EAC34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6BD261-960A-4DFA-8C98-F2680F6D5E1D}" type="pres">
      <dgm:prSet presAssocID="{F2929716-46E2-4427-BB8E-8C42299B3559}" presName="spacer" presStyleCnt="0"/>
      <dgm:spPr/>
    </dgm:pt>
    <dgm:pt modelId="{2609E195-0F83-440E-ADD6-CCC31DCCB7DF}" type="pres">
      <dgm:prSet presAssocID="{A513CFDA-94E7-4BFE-82E6-2C29AA84B70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D31FB-FD8F-46D9-9C1D-2E9C7AF3ECCF}" type="pres">
      <dgm:prSet presAssocID="{4812A22D-5DB7-4CA3-BEA3-9876CC15CE67}" presName="spacer" presStyleCnt="0"/>
      <dgm:spPr/>
    </dgm:pt>
    <dgm:pt modelId="{B9B84FDE-4A25-4928-82F6-765C01C07337}" type="pres">
      <dgm:prSet presAssocID="{0ED2482E-1DA9-43B3-A87A-0F0B7B6533C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2ED1CC-D19D-4D9F-9C69-49E1E29995F8}" type="presOf" srcId="{A513CFDA-94E7-4BFE-82E6-2C29AA84B702}" destId="{2609E195-0F83-440E-ADD6-CCC31DCCB7DF}" srcOrd="0" destOrd="0" presId="urn:microsoft.com/office/officeart/2005/8/layout/vList2"/>
    <dgm:cxn modelId="{223C580D-140C-4B1D-AD1F-DD618E3E7850}" srcId="{B4AF7947-60DA-48C1-8525-5EF0586F612F}" destId="{0ED2482E-1DA9-43B3-A87A-0F0B7B6533CE}" srcOrd="2" destOrd="0" parTransId="{81CF3B76-1060-47EB-AFB3-CF9ED838682F}" sibTransId="{97003B78-2C42-42B0-A06F-1411350AA792}"/>
    <dgm:cxn modelId="{7F97B3FC-733C-425C-AF71-70891277EAFD}" type="presOf" srcId="{FEEC7756-1EA3-4C3A-8461-E4307E1EAC34}" destId="{D62FE18A-FB82-47E9-A893-00B5AB92D490}" srcOrd="0" destOrd="0" presId="urn:microsoft.com/office/officeart/2005/8/layout/vList2"/>
    <dgm:cxn modelId="{85F88AE7-8A6B-4AAC-9E0D-22E35F96BD55}" srcId="{B4AF7947-60DA-48C1-8525-5EF0586F612F}" destId="{FEEC7756-1EA3-4C3A-8461-E4307E1EAC34}" srcOrd="0" destOrd="0" parTransId="{D8C3AF93-0A79-47D1-A358-4E6C4FFAADC8}" sibTransId="{F2929716-46E2-4427-BB8E-8C42299B3559}"/>
    <dgm:cxn modelId="{F556E1D8-90DB-4386-A97B-6EBC0BCAF8CC}" srcId="{B4AF7947-60DA-48C1-8525-5EF0586F612F}" destId="{A513CFDA-94E7-4BFE-82E6-2C29AA84B702}" srcOrd="1" destOrd="0" parTransId="{F9576889-6C56-45CA-80F1-64F235A88717}" sibTransId="{4812A22D-5DB7-4CA3-BEA3-9876CC15CE67}"/>
    <dgm:cxn modelId="{4BAC80E3-FC77-480E-B72C-12A30781C439}" type="presOf" srcId="{B4AF7947-60DA-48C1-8525-5EF0586F612F}" destId="{32622914-DABA-410C-9213-282C4FF80CB1}" srcOrd="0" destOrd="0" presId="urn:microsoft.com/office/officeart/2005/8/layout/vList2"/>
    <dgm:cxn modelId="{89C625CA-52FB-4A4F-BDC2-CAFFED95A508}" type="presOf" srcId="{0ED2482E-1DA9-43B3-A87A-0F0B7B6533CE}" destId="{B9B84FDE-4A25-4928-82F6-765C01C07337}" srcOrd="0" destOrd="0" presId="urn:microsoft.com/office/officeart/2005/8/layout/vList2"/>
    <dgm:cxn modelId="{4719E99D-9F17-4457-A90E-3722C44E65B8}" type="presParOf" srcId="{32622914-DABA-410C-9213-282C4FF80CB1}" destId="{D62FE18A-FB82-47E9-A893-00B5AB92D490}" srcOrd="0" destOrd="0" presId="urn:microsoft.com/office/officeart/2005/8/layout/vList2"/>
    <dgm:cxn modelId="{3353406B-42F7-495B-899A-F95D39A5BF5F}" type="presParOf" srcId="{32622914-DABA-410C-9213-282C4FF80CB1}" destId="{386BD261-960A-4DFA-8C98-F2680F6D5E1D}" srcOrd="1" destOrd="0" presId="urn:microsoft.com/office/officeart/2005/8/layout/vList2"/>
    <dgm:cxn modelId="{A4134860-071C-41E8-AC9D-164910DCD12A}" type="presParOf" srcId="{32622914-DABA-410C-9213-282C4FF80CB1}" destId="{2609E195-0F83-440E-ADD6-CCC31DCCB7DF}" srcOrd="2" destOrd="0" presId="urn:microsoft.com/office/officeart/2005/8/layout/vList2"/>
    <dgm:cxn modelId="{CF6CB112-51BC-4A3B-A911-955D63AB2B08}" type="presParOf" srcId="{32622914-DABA-410C-9213-282C4FF80CB1}" destId="{042D31FB-FD8F-46D9-9C1D-2E9C7AF3ECCF}" srcOrd="3" destOrd="0" presId="urn:microsoft.com/office/officeart/2005/8/layout/vList2"/>
    <dgm:cxn modelId="{C45A570F-85CD-473D-8177-8FC75940FF11}" type="presParOf" srcId="{32622914-DABA-410C-9213-282C4FF80CB1}" destId="{B9B84FDE-4A25-4928-82F6-765C01C0733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DA4F3-5698-46A1-95EF-78AB62973723}">
      <dsp:nvSpPr>
        <dsp:cNvPr id="0" name=""/>
        <dsp:cNvSpPr/>
      </dsp:nvSpPr>
      <dsp:spPr>
        <a:xfrm>
          <a:off x="-41695" y="0"/>
          <a:ext cx="2477731" cy="247773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952332-8F58-44DB-8DF0-76DBA666D9DA}">
      <dsp:nvSpPr>
        <dsp:cNvPr id="0" name=""/>
        <dsp:cNvSpPr/>
      </dsp:nvSpPr>
      <dsp:spPr>
        <a:xfrm>
          <a:off x="1197170" y="0"/>
          <a:ext cx="4198374" cy="247773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Check your WEAMS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(VA Form 22-1998)</a:t>
          </a:r>
          <a:endParaRPr lang="en-US" sz="1700" kern="1200" dirty="0"/>
        </a:p>
      </dsp:txBody>
      <dsp:txXfrm>
        <a:off x="1197170" y="0"/>
        <a:ext cx="2099187" cy="1176922"/>
      </dsp:txXfrm>
    </dsp:sp>
    <dsp:sp modelId="{48C0CC35-B820-48D5-9C16-52FD795CB62E}">
      <dsp:nvSpPr>
        <dsp:cNvPr id="0" name=""/>
        <dsp:cNvSpPr/>
      </dsp:nvSpPr>
      <dsp:spPr>
        <a:xfrm>
          <a:off x="608709" y="1176922"/>
          <a:ext cx="1176922" cy="1176922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4C2EF7-A130-4E02-AE3C-B3DCCF94C5A4}">
      <dsp:nvSpPr>
        <dsp:cNvPr id="0" name=""/>
        <dsp:cNvSpPr/>
      </dsp:nvSpPr>
      <dsp:spPr>
        <a:xfrm>
          <a:off x="1197170" y="1176922"/>
          <a:ext cx="4198374" cy="117692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b="1" kern="1200" dirty="0"/>
        </a:p>
      </dsp:txBody>
      <dsp:txXfrm>
        <a:off x="1197170" y="1176922"/>
        <a:ext cx="2099187" cy="1176922"/>
      </dsp:txXfrm>
    </dsp:sp>
    <dsp:sp modelId="{634A18F9-0E33-4A73-A1DD-EF11A679D03F}">
      <dsp:nvSpPr>
        <dsp:cNvPr id="0" name=""/>
        <dsp:cNvSpPr/>
      </dsp:nvSpPr>
      <dsp:spPr>
        <a:xfrm>
          <a:off x="3212967" y="1176922"/>
          <a:ext cx="2265967" cy="117692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Name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Address</a:t>
          </a:r>
          <a:endParaRPr lang="en-US" sz="2100" kern="1200" dirty="0"/>
        </a:p>
        <a:p>
          <a:pPr marL="228600" lvl="1" indent="-228600" algn="l" defTabSz="9334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b="1" kern="1200" dirty="0" smtClean="0"/>
            <a:t>Etc.</a:t>
          </a:r>
          <a:endParaRPr lang="en-US" sz="2100" kern="1200" dirty="0"/>
        </a:p>
      </dsp:txBody>
      <dsp:txXfrm>
        <a:off x="3212967" y="1176922"/>
        <a:ext cx="2265967" cy="11769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7B6418-4903-4E50-8B8A-942B5A5981DC}">
      <dsp:nvSpPr>
        <dsp:cNvPr id="0" name=""/>
        <dsp:cNvSpPr/>
      </dsp:nvSpPr>
      <dsp:spPr>
        <a:xfrm>
          <a:off x="0" y="14977"/>
          <a:ext cx="566337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Remarks: Where to find the addresses for your branches and/or extensions.</a:t>
          </a:r>
          <a:endParaRPr lang="en-US" sz="2300" kern="1200" dirty="0"/>
        </a:p>
      </dsp:txBody>
      <dsp:txXfrm>
        <a:off x="44664" y="59641"/>
        <a:ext cx="5574051" cy="825612"/>
      </dsp:txXfrm>
    </dsp:sp>
    <dsp:sp modelId="{DBA3F75F-67C8-4DD1-A101-F194D2A34D79}">
      <dsp:nvSpPr>
        <dsp:cNvPr id="0" name=""/>
        <dsp:cNvSpPr/>
      </dsp:nvSpPr>
      <dsp:spPr>
        <a:xfrm>
          <a:off x="0" y="996157"/>
          <a:ext cx="5663379" cy="91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b="1" kern="1200" dirty="0" smtClean="0"/>
            <a:t>Check names under Certifying Officials.</a:t>
          </a:r>
          <a:endParaRPr lang="en-US" sz="2300" kern="1200" dirty="0"/>
        </a:p>
      </dsp:txBody>
      <dsp:txXfrm>
        <a:off x="44664" y="1040821"/>
        <a:ext cx="5574051" cy="825612"/>
      </dsp:txXfrm>
    </dsp:sp>
    <dsp:sp modelId="{F25ABF7A-3B94-4D48-8BC3-ECDC5C683A41}">
      <dsp:nvSpPr>
        <dsp:cNvPr id="0" name=""/>
        <dsp:cNvSpPr/>
      </dsp:nvSpPr>
      <dsp:spPr>
        <a:xfrm>
          <a:off x="0" y="1911097"/>
          <a:ext cx="5663379" cy="571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9812" tIns="29210" rIns="163576" bIns="29210" numCol="1" spcCol="1270" anchor="t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800" b="1" kern="1200" dirty="0" smtClean="0"/>
            <a:t>Send in VA Form 22-8794 if the names aren’t correct.</a:t>
          </a:r>
          <a:endParaRPr lang="en-US" sz="1800" b="1" kern="1200" dirty="0"/>
        </a:p>
      </dsp:txBody>
      <dsp:txXfrm>
        <a:off x="0" y="1911097"/>
        <a:ext cx="5663379" cy="5713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F0DE4E-D6B0-4969-A899-80BC9448DFA1}">
      <dsp:nvSpPr>
        <dsp:cNvPr id="0" name=""/>
        <dsp:cNvSpPr/>
      </dsp:nvSpPr>
      <dsp:spPr>
        <a:xfrm rot="5400000">
          <a:off x="-121890" y="123110"/>
          <a:ext cx="812601" cy="568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1</a:t>
          </a:r>
          <a:r>
            <a:rPr lang="en-US" sz="1500" kern="1200" baseline="30000" dirty="0" smtClean="0"/>
            <a:t>st</a:t>
          </a:r>
          <a:endParaRPr lang="en-US" sz="1500" kern="1200" dirty="0"/>
        </a:p>
      </dsp:txBody>
      <dsp:txXfrm rot="-5400000">
        <a:off x="1" y="285631"/>
        <a:ext cx="568821" cy="243780"/>
      </dsp:txXfrm>
    </dsp:sp>
    <dsp:sp modelId="{9D345E04-CC70-4C63-B14C-4E0241F730AD}">
      <dsp:nvSpPr>
        <dsp:cNvPr id="0" name=""/>
        <dsp:cNvSpPr/>
      </dsp:nvSpPr>
      <dsp:spPr>
        <a:xfrm rot="5400000">
          <a:off x="2645528" y="-2075486"/>
          <a:ext cx="528191" cy="4681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Mark out any withdrawn programs.</a:t>
          </a:r>
          <a:endParaRPr lang="en-US" sz="1500" kern="1200" dirty="0"/>
        </a:p>
      </dsp:txBody>
      <dsp:txXfrm rot="-5400000">
        <a:off x="568822" y="27004"/>
        <a:ext cx="4655820" cy="476623"/>
      </dsp:txXfrm>
    </dsp:sp>
    <dsp:sp modelId="{8C3A0AFB-CC5E-4090-916D-ED0CA6FA1F00}">
      <dsp:nvSpPr>
        <dsp:cNvPr id="0" name=""/>
        <dsp:cNvSpPr/>
      </dsp:nvSpPr>
      <dsp:spPr>
        <a:xfrm rot="5400000">
          <a:off x="-121890" y="814085"/>
          <a:ext cx="812601" cy="568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2</a:t>
          </a:r>
          <a:r>
            <a:rPr lang="en-US" sz="1500" kern="1200" baseline="30000" dirty="0" smtClean="0"/>
            <a:t>nd</a:t>
          </a:r>
          <a:endParaRPr lang="en-US" sz="1500" kern="1200" dirty="0"/>
        </a:p>
      </dsp:txBody>
      <dsp:txXfrm rot="-5400000">
        <a:off x="1" y="976606"/>
        <a:ext cx="568821" cy="243780"/>
      </dsp:txXfrm>
    </dsp:sp>
    <dsp:sp modelId="{A6B2076D-43EC-4751-88A6-AFF1AF8A49FE}">
      <dsp:nvSpPr>
        <dsp:cNvPr id="0" name=""/>
        <dsp:cNvSpPr/>
      </dsp:nvSpPr>
      <dsp:spPr>
        <a:xfrm rot="5400000">
          <a:off x="2645528" y="-1384511"/>
          <a:ext cx="528191" cy="4681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Go through your programs.</a:t>
          </a:r>
          <a:endParaRPr lang="en-US" sz="1500" kern="1200" dirty="0"/>
        </a:p>
      </dsp:txBody>
      <dsp:txXfrm rot="-5400000">
        <a:off x="568822" y="717979"/>
        <a:ext cx="4655820" cy="476623"/>
      </dsp:txXfrm>
    </dsp:sp>
    <dsp:sp modelId="{A93A38A1-0FE4-45AA-869E-37E92C2A0D36}">
      <dsp:nvSpPr>
        <dsp:cNvPr id="0" name=""/>
        <dsp:cNvSpPr/>
      </dsp:nvSpPr>
      <dsp:spPr>
        <a:xfrm rot="5400000">
          <a:off x="-121890" y="1505060"/>
          <a:ext cx="812601" cy="568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3</a:t>
          </a:r>
          <a:r>
            <a:rPr lang="en-US" sz="1500" kern="1200" baseline="30000" dirty="0" smtClean="0"/>
            <a:t>rd</a:t>
          </a:r>
          <a:endParaRPr lang="en-US" sz="1500" kern="1200" dirty="0"/>
        </a:p>
      </dsp:txBody>
      <dsp:txXfrm rot="-5400000">
        <a:off x="1" y="1667581"/>
        <a:ext cx="568821" cy="243780"/>
      </dsp:txXfrm>
    </dsp:sp>
    <dsp:sp modelId="{AD2134DD-BEBF-4CEB-8D6F-0B838E5E8F11}">
      <dsp:nvSpPr>
        <dsp:cNvPr id="0" name=""/>
        <dsp:cNvSpPr/>
      </dsp:nvSpPr>
      <dsp:spPr>
        <a:xfrm rot="5400000">
          <a:off x="2645528" y="-693536"/>
          <a:ext cx="528191" cy="4681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Mark up your WEAMS.</a:t>
          </a:r>
          <a:endParaRPr lang="en-US" sz="1500" kern="1200" dirty="0"/>
        </a:p>
        <a:p>
          <a:pPr marL="228600" lvl="2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Name Changes, Program Hours Changes</a:t>
          </a:r>
          <a:endParaRPr lang="en-US" sz="1500" kern="1200" dirty="0"/>
        </a:p>
      </dsp:txBody>
      <dsp:txXfrm rot="-5400000">
        <a:off x="568822" y="1408954"/>
        <a:ext cx="4655820" cy="476623"/>
      </dsp:txXfrm>
    </dsp:sp>
    <dsp:sp modelId="{96D90C07-F9DB-4114-BA80-FBDCFBD3F9BC}">
      <dsp:nvSpPr>
        <dsp:cNvPr id="0" name=""/>
        <dsp:cNvSpPr/>
      </dsp:nvSpPr>
      <dsp:spPr>
        <a:xfrm rot="5400000">
          <a:off x="-121890" y="2196036"/>
          <a:ext cx="812601" cy="568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4</a:t>
          </a:r>
          <a:r>
            <a:rPr lang="en-US" sz="1500" kern="1200" baseline="30000" dirty="0" smtClean="0"/>
            <a:t>th</a:t>
          </a:r>
          <a:r>
            <a:rPr lang="en-US" sz="1500" kern="1200" dirty="0" smtClean="0"/>
            <a:t> </a:t>
          </a:r>
          <a:endParaRPr lang="en-US" sz="1500" kern="1200" dirty="0"/>
        </a:p>
      </dsp:txBody>
      <dsp:txXfrm rot="-5400000">
        <a:off x="1" y="2358557"/>
        <a:ext cx="568821" cy="243780"/>
      </dsp:txXfrm>
    </dsp:sp>
    <dsp:sp modelId="{1DA2989B-E6E3-4DFD-845E-90242188CADE}">
      <dsp:nvSpPr>
        <dsp:cNvPr id="0" name=""/>
        <dsp:cNvSpPr/>
      </dsp:nvSpPr>
      <dsp:spPr>
        <a:xfrm rot="5400000">
          <a:off x="2645528" y="-2560"/>
          <a:ext cx="528191" cy="4681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Make note of programs not found in your catalog.</a:t>
          </a:r>
          <a:endParaRPr lang="en-US" sz="1500" kern="1200" dirty="0"/>
        </a:p>
      </dsp:txBody>
      <dsp:txXfrm rot="-5400000">
        <a:off x="568822" y="2099930"/>
        <a:ext cx="4655820" cy="476623"/>
      </dsp:txXfrm>
    </dsp:sp>
    <dsp:sp modelId="{4E98DAEE-8A9E-4D78-89B4-22FCE8BD2AC7}">
      <dsp:nvSpPr>
        <dsp:cNvPr id="0" name=""/>
        <dsp:cNvSpPr/>
      </dsp:nvSpPr>
      <dsp:spPr>
        <a:xfrm rot="5400000">
          <a:off x="-121890" y="2887011"/>
          <a:ext cx="812601" cy="56882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5</a:t>
          </a:r>
          <a:r>
            <a:rPr lang="en-US" sz="1500" kern="1200" baseline="30000" dirty="0" smtClean="0"/>
            <a:t>th</a:t>
          </a:r>
          <a:endParaRPr lang="en-US" sz="1500" kern="1200" dirty="0"/>
        </a:p>
      </dsp:txBody>
      <dsp:txXfrm rot="-5400000">
        <a:off x="1" y="3049532"/>
        <a:ext cx="568821" cy="243780"/>
      </dsp:txXfrm>
    </dsp:sp>
    <dsp:sp modelId="{DC2C3B9F-6DBF-4133-801C-C10528B857B6}">
      <dsp:nvSpPr>
        <dsp:cNvPr id="0" name=""/>
        <dsp:cNvSpPr/>
      </dsp:nvSpPr>
      <dsp:spPr>
        <a:xfrm rot="5400000">
          <a:off x="2645528" y="688414"/>
          <a:ext cx="528191" cy="468160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/>
            <a:t>Make note of programs found in your catalog, but not on the WEAMS report.</a:t>
          </a:r>
          <a:endParaRPr lang="en-US" sz="1500" kern="1200" dirty="0"/>
        </a:p>
      </dsp:txBody>
      <dsp:txXfrm rot="-5400000">
        <a:off x="568822" y="2790904"/>
        <a:ext cx="4655820" cy="4766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AD921E-231F-49C1-93AC-D0284B9C45FB}">
      <dsp:nvSpPr>
        <dsp:cNvPr id="0" name=""/>
        <dsp:cNvSpPr/>
      </dsp:nvSpPr>
      <dsp:spPr>
        <a:xfrm>
          <a:off x="0" y="211357"/>
          <a:ext cx="4778477" cy="1204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If all the program changes don’t fit on the VSO Form 70, please submit an attachment.</a:t>
          </a:r>
          <a:endParaRPr lang="en-US" sz="1700" kern="1200" dirty="0"/>
        </a:p>
      </dsp:txBody>
      <dsp:txXfrm>
        <a:off x="58803" y="270160"/>
        <a:ext cx="4660871" cy="1086982"/>
      </dsp:txXfrm>
    </dsp:sp>
    <dsp:sp modelId="{733448C4-6D5E-4421-88DD-2DD048B2AF13}">
      <dsp:nvSpPr>
        <dsp:cNvPr id="0" name=""/>
        <dsp:cNvSpPr/>
      </dsp:nvSpPr>
      <dsp:spPr>
        <a:xfrm>
          <a:off x="0" y="1464906"/>
          <a:ext cx="4778477" cy="120458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Be sure to include full program name, date first offered (MM/DD/YYYY), program hours, and catalog page number where the program can be found.</a:t>
          </a:r>
          <a:endParaRPr lang="en-US" sz="1700" b="1" kern="1200" dirty="0"/>
        </a:p>
      </dsp:txBody>
      <dsp:txXfrm>
        <a:off x="58803" y="1523709"/>
        <a:ext cx="4660871" cy="10869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C38D02-F662-47BF-8841-7B45C6412763}">
      <dsp:nvSpPr>
        <dsp:cNvPr id="0" name=""/>
        <dsp:cNvSpPr/>
      </dsp:nvSpPr>
      <dsp:spPr>
        <a:xfrm>
          <a:off x="0" y="9421"/>
          <a:ext cx="4375355" cy="1347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Tell us what changed and the effective date of that change.</a:t>
          </a:r>
          <a:endParaRPr lang="en-US" sz="2400" kern="1200" dirty="0"/>
        </a:p>
      </dsp:txBody>
      <dsp:txXfrm>
        <a:off x="65796" y="75217"/>
        <a:ext cx="4243763" cy="121624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FE18A-FB82-47E9-A893-00B5AB92D490}">
      <dsp:nvSpPr>
        <dsp:cNvPr id="0" name=""/>
        <dsp:cNvSpPr/>
      </dsp:nvSpPr>
      <dsp:spPr>
        <a:xfrm>
          <a:off x="0" y="4258"/>
          <a:ext cx="4719482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List programs no longer offered </a:t>
          </a:r>
          <a:endParaRPr lang="en-US" sz="2000" kern="1200" dirty="0"/>
        </a:p>
      </dsp:txBody>
      <dsp:txXfrm>
        <a:off x="38784" y="43042"/>
        <a:ext cx="4641914" cy="716935"/>
      </dsp:txXfrm>
    </dsp:sp>
    <dsp:sp modelId="{2609E195-0F83-440E-ADD6-CCC31DCCB7DF}">
      <dsp:nvSpPr>
        <dsp:cNvPr id="0" name=""/>
        <dsp:cNvSpPr/>
      </dsp:nvSpPr>
      <dsp:spPr>
        <a:xfrm>
          <a:off x="0" y="856361"/>
          <a:ext cx="4719482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Date no longer offered (MM/DD/YYYY)</a:t>
          </a:r>
          <a:endParaRPr lang="en-US" sz="2000" kern="1200" dirty="0"/>
        </a:p>
      </dsp:txBody>
      <dsp:txXfrm>
        <a:off x="38784" y="895145"/>
        <a:ext cx="4641914" cy="716935"/>
      </dsp:txXfrm>
    </dsp:sp>
    <dsp:sp modelId="{B9B84FDE-4A25-4928-82F6-765C01C07337}">
      <dsp:nvSpPr>
        <dsp:cNvPr id="0" name=""/>
        <dsp:cNvSpPr/>
      </dsp:nvSpPr>
      <dsp:spPr>
        <a:xfrm>
          <a:off x="0" y="1708465"/>
          <a:ext cx="4719482" cy="7945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Whether a student can complete the program or not</a:t>
          </a:r>
          <a:endParaRPr lang="en-US" sz="2000" kern="1200" dirty="0"/>
        </a:p>
      </dsp:txBody>
      <dsp:txXfrm>
        <a:off x="38784" y="1747249"/>
        <a:ext cx="4641914" cy="716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0A718F-DB02-4C91-9453-35CFCD49D400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C5DF9-4FFD-4538-A3EC-4D4A1A8FA4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435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Light Bulb Questions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(Intermediate)</a:t>
            </a:r>
            <a:endParaRPr lang="en-US" sz="105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box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Slides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Layout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Blank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Design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next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Oriel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Illustrations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 click the arrow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Shapes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Rectangles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rectangle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first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slide, drag to draw a rectangle.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launching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Shape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kern="1200" dirty="0" smtClean="0">
                <a:effectLst/>
                <a:latin typeface="Segoe UI"/>
                <a:ea typeface="Times New Roman"/>
              </a:rPr>
              <a:t>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Size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Size and rotate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 set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Height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to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1.88”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and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Width 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to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2”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kern="1200" dirty="0" smtClean="0">
                <a:effectLst/>
                <a:latin typeface="Segoe UI"/>
                <a:ea typeface="Times New Roman"/>
              </a:rPr>
              <a:t>Also 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Fill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and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Fill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No Fill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dirty="0" smtClean="0">
                <a:effectLst/>
                <a:latin typeface="Segoe UI"/>
                <a:ea typeface="Times New Roman"/>
              </a:rPr>
              <a:t>Also 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Color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Color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Solid Line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, and then click the arrow to the right of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Color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, and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Theme Colors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Black, Text 1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(first row, second option from left).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dirty="0" smtClean="0">
                <a:effectLst/>
                <a:latin typeface="Segoe UI"/>
                <a:ea typeface="Times New Roman"/>
              </a:rPr>
              <a:t>Also in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dialog box, select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Style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left pane, under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Line Style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in the right pane set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Width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 to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0.25 pt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.</a:t>
            </a:r>
            <a:endParaRPr lang="en-US" dirty="0" smtClean="0">
              <a:effectLst/>
            </a:endParaRP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742950" algn="l"/>
              </a:tabLst>
            </a:pPr>
            <a:r>
              <a:rPr lang="en-US" kern="1200" dirty="0" smtClean="0">
                <a:effectLst/>
                <a:latin typeface="Segoe UI"/>
                <a:ea typeface="Times New Roman"/>
              </a:rPr>
              <a:t>Close the </a:t>
            </a:r>
            <a:r>
              <a:rPr lang="en-US" b="1" kern="1200" dirty="0" smtClean="0">
                <a:effectLst/>
                <a:latin typeface="Segoe UI"/>
                <a:ea typeface="Times New Roman"/>
              </a:rPr>
              <a:t>Format Shape </a:t>
            </a:r>
            <a:r>
              <a:rPr lang="en-US" kern="1200" dirty="0" smtClean="0">
                <a:effectLst/>
                <a:latin typeface="Segoe UI"/>
                <a:ea typeface="Times New Roman"/>
              </a:rPr>
              <a:t>dialog box.</a:t>
            </a:r>
            <a:endParaRPr lang="en-US" dirty="0" smtClean="0">
              <a:effectLst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rectangle.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rectangle.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Duplicate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Repeat this process three more times for a total of five rectangles.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duplicate on right side.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all five rectangles.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Distribute Horizontally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grouped rectangles.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Copy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Duplicate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 Repeat this process two more times for a total of four grouped sets.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one grouped set.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Center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all other grouped sets, and 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Center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Distribute Vertically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all grouped rectangles. 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Ungroup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video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first video that you want,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Tools</a:t>
            </a:r>
            <a:r>
              <a:rPr lang="en-US" sz="1200" b="0" dirty="0" smtClean="0">
                <a:effectLst/>
                <a:latin typeface="Segoe UI"/>
                <a:ea typeface="Calibri"/>
                <a:cs typeface="Times New Roman"/>
              </a:rPr>
              <a:t>,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to launch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second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and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second video and second rectangle from top left.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the second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third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Tools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at the bottom right corner to launch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3.75”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  <a:tabLst>
                <a:tab pos="114300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fourth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fourth video and seventeenth rectangle (fourth row, second option from left).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fifth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fifth video and thirteenth rectangle (third row, third option from left).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Right, and then Align Top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Align Bottom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Media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Video from file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left pane of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click the drive or library that contains the video. In the right pane of the dialog box, click the sixth video that you want and then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 and Rotate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in the right pane,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1.88”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1.99”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Format Video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Play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Also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Animations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Timing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Start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With Previous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Align Bottom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sixth video and nineteenth rectangle (fifth row, fourth option from left). 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point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and then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Left 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or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Align Right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(depending on which way the video needs to move to match up with rectangle).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just the video,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Drawing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Arrange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under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Order Objects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 Send to Back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text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Press and hold CTRL, select rectangles six, seven and eight (second row, first, second and third options from left), then under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Clipboard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click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Cut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icon.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On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Insert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click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 Box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and then on the slide drag to draw your text box in the area you just cut.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Type text,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Questions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in the text box, and then select the text.  On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Font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Book Antiqua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from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Font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list, with a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Font Size</a:t>
            </a:r>
            <a:r>
              <a:rPr lang="en-US" sz="1200" baseline="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88 pt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. 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Drawing Tools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on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WordArt Styles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group, click the arrow at the bottom right to launch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 Fill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Text Fill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right pane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Solid fill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then click the arrow to the right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Light Yellow, Background 2, Darker 75%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(fifth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Shadow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right pane, click the arrow to the right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Black, Text 1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(first row, second option from left), and the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Transparency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35%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100%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Blur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6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Angle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90 degrees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Distance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Also in the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Format Text Effects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dialog box,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3-D Format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left pane,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3-D Format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in the right pane, click the arrow to the right of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Top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, under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Bevel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select </a:t>
            </a:r>
            <a:r>
              <a:rPr lang="en-US" sz="1200" b="1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Art Deco</a:t>
            </a:r>
            <a:r>
              <a:rPr lang="en-US" sz="1200" dirty="0" smtClean="0">
                <a:solidFill>
                  <a:srgbClr val="000000"/>
                </a:solidFill>
                <a:effectLst/>
                <a:latin typeface="Segoe UI"/>
                <a:ea typeface="Calibri"/>
                <a:cs typeface="Times New Roman"/>
              </a:rPr>
              <a:t> (third row, fourth option from left),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Width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Top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Height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box, enter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4.4 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Contour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 arrow to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Color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Theme Colors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Light Yellow, Background 2, Darker 10%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(second row, third option from left), then set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Size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to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2pt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Arial"/>
              <a:buChar char="•"/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Surface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click the arrow to the right of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Lighting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and under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Neutral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Soft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(first row, third option from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Select text.  On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Home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tab, in the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Paragraph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 group, select </a:t>
            </a:r>
            <a:r>
              <a:rPr lang="en-US" sz="1200" b="1" dirty="0" smtClean="0">
                <a:effectLst/>
                <a:latin typeface="Segoe UI"/>
                <a:ea typeface="Calibri"/>
                <a:cs typeface="Times New Roman"/>
              </a:rPr>
              <a:t>Center Text</a:t>
            </a: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.</a:t>
            </a: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742950" algn="l"/>
              </a:tabLs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Close</a:t>
            </a:r>
            <a:r>
              <a:rPr lang="en-US" sz="1200" baseline="0" dirty="0" smtClean="0">
                <a:effectLst/>
                <a:latin typeface="Segoe UI"/>
                <a:ea typeface="Calibri"/>
                <a:cs typeface="Times New Roman"/>
              </a:rPr>
              <a:t> the </a:t>
            </a:r>
            <a:r>
              <a:rPr lang="en-US" sz="1200" b="1" baseline="0" dirty="0" smtClean="0">
                <a:effectLst/>
                <a:latin typeface="Segoe UI"/>
                <a:ea typeface="Calibri"/>
                <a:cs typeface="Times New Roman"/>
              </a:rPr>
              <a:t>Format Text Effects </a:t>
            </a:r>
            <a:r>
              <a:rPr lang="en-US" sz="1200" baseline="0" dirty="0" smtClean="0">
                <a:effectLst/>
                <a:latin typeface="Segoe UI"/>
                <a:ea typeface="Calibri"/>
                <a:cs typeface="Times New Roman"/>
              </a:rPr>
              <a:t>dialog box.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Calibri"/>
                <a:cs typeface="Times New Roman"/>
              </a:rPr>
              <a:t>To reproduce the background effects on this slide, do the following:</a:t>
            </a:r>
          </a:p>
          <a:p>
            <a:pPr marL="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On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Design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tab, in the bottom right corner of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Background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group, click the arrow at the bottom right </a:t>
            </a:r>
            <a:r>
              <a:rPr lang="en-US" sz="1200" kern="120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to launch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Format Background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dialog box.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Format Background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dialog box,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Fill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in the left pane,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Fill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in the right pane,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Gradient fill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then click the arrow to the right of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Type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and 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Radial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Still in the Fill pane,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Gradient stops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click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Add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or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Remove gradient stop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until four stops appear on the slider. Customize the gradient stops as follows: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first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Gold, Accent 4, Lighter 80%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(second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second stop on the slider,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26%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Gold, Accent 4, Lighter 60%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(second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third stop on the slider, and then do the following: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59%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 Gold, Accent 4, Lighter 40%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(fourth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742950" marR="0" lvl="1" indent="-28575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the last stop on the slider, and then do the following: 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In the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Position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box, enter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100%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143000" marR="0" lvl="2" indent="-2286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romanLcPeriod"/>
            </a:pP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Click the button next to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Color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, and then under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Theme Colors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select </a:t>
            </a:r>
            <a:r>
              <a:rPr lang="en-US" sz="1200" b="1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Gold, Accent 4, Darker 25% </a:t>
            </a:r>
            <a:r>
              <a:rPr lang="en-US" sz="1200" kern="1200" dirty="0" smtClean="0">
                <a:solidFill>
                  <a:srgbClr val="000000"/>
                </a:solidFill>
                <a:effectLst/>
                <a:latin typeface="Segoe UI"/>
                <a:ea typeface="Times New Roman"/>
                <a:cs typeface="Times New Roman"/>
              </a:rPr>
              <a:t>(fifth row, eighth option from the left).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1828800" marR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1200" dirty="0" smtClean="0">
                <a:effectLst/>
                <a:latin typeface="Segoe UI"/>
                <a:ea typeface="Times New Roman"/>
                <a:cs typeface="Times New Roman"/>
              </a:rPr>
              <a:t> </a:t>
            </a:r>
            <a:endParaRPr lang="en-US" sz="1200" dirty="0" smtClean="0">
              <a:effectLst/>
              <a:latin typeface="+mn-lt"/>
              <a:ea typeface="Calibri"/>
              <a:cs typeface="Times New Roman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/>
              <a:tabLst>
                <a:tab pos="685800" algn="l"/>
              </a:tabLst>
            </a:pPr>
            <a:r>
              <a:rPr lang="en-US" sz="1200" dirty="0" smtClean="0">
                <a:effectLst/>
                <a:latin typeface="Segoe UI"/>
                <a:ea typeface="Times New Roman"/>
                <a:cs typeface="Times New Roman"/>
              </a:rPr>
              <a:t>Close the </a:t>
            </a:r>
            <a:r>
              <a:rPr lang="en-US" sz="1200" b="1" dirty="0" smtClean="0">
                <a:effectLst/>
                <a:latin typeface="Segoe UI"/>
                <a:ea typeface="Times New Roman"/>
                <a:cs typeface="Times New Roman"/>
              </a:rPr>
              <a:t>Format Background</a:t>
            </a:r>
            <a:r>
              <a:rPr lang="en-US" sz="1200" dirty="0" smtClean="0">
                <a:effectLst/>
                <a:latin typeface="Segoe UI"/>
                <a:ea typeface="Times New Roman"/>
                <a:cs typeface="Times New Roman"/>
              </a:rPr>
              <a:t> dialog box.</a:t>
            </a:r>
            <a:endParaRPr lang="en-US" sz="1200" dirty="0">
              <a:effectLst/>
              <a:latin typeface="+mn-lt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9242F1-076A-4061-80DB-521283479AF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7988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87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074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106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40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62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7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914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592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03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97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553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59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65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28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54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325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155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D5C5693-F827-4F23-BB42-0828FD019EFF}" type="datetimeFigureOut">
              <a:rPr lang="en-US" smtClean="0"/>
              <a:pPr/>
              <a:t>3/3/2017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AA3D1B6-A2F0-4494-9267-60AF7C689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226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0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4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wmv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32.png"/><Relationship Id="rId3" Type="http://schemas.microsoft.com/office/2007/relationships/media" Target="../media/media2.wmv"/><Relationship Id="rId7" Type="http://schemas.microsoft.com/office/2007/relationships/media" Target="../media/media4.wmv"/><Relationship Id="rId12" Type="http://schemas.openxmlformats.org/officeDocument/2006/relationships/video" Target="../media/media6.wmv"/><Relationship Id="rId17" Type="http://schemas.openxmlformats.org/officeDocument/2006/relationships/image" Target="../media/image31.png"/><Relationship Id="rId2" Type="http://schemas.openxmlformats.org/officeDocument/2006/relationships/video" Target="../media/media1.wmv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microsoft.com/office/2007/relationships/media" Target="../media/media1.wmv"/><Relationship Id="rId6" Type="http://schemas.openxmlformats.org/officeDocument/2006/relationships/video" Target="../media/media3.wmv"/><Relationship Id="rId11" Type="http://schemas.microsoft.com/office/2007/relationships/media" Target="../media/media6.wmv"/><Relationship Id="rId5" Type="http://schemas.microsoft.com/office/2007/relationships/media" Target="../media/media3.wmv"/><Relationship Id="rId15" Type="http://schemas.openxmlformats.org/officeDocument/2006/relationships/image" Target="../media/image29.png"/><Relationship Id="rId10" Type="http://schemas.openxmlformats.org/officeDocument/2006/relationships/video" Target="../media/media5.wmv"/><Relationship Id="rId19" Type="http://schemas.openxmlformats.org/officeDocument/2006/relationships/image" Target="../media/image33.png"/><Relationship Id="rId4" Type="http://schemas.openxmlformats.org/officeDocument/2006/relationships/video" Target="../media/media2.wmv"/><Relationship Id="rId9" Type="http://schemas.microsoft.com/office/2007/relationships/media" Target="../media/media5.wmv"/><Relationship Id="rId1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353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9358" y="216618"/>
            <a:ext cx="110732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spc="100" dirty="0" smtClean="0">
                <a:solidFill>
                  <a:prstClr val="white">
                    <a:alpha val="88000"/>
                  </a:prstClr>
                </a:solidFill>
                <a:effectLst>
                  <a:reflection blurRad="6350" stA="60000" endA="900" endPos="58000" dir="5400000" sy="-100000" algn="bl" rotWithShape="0"/>
                </a:effectLst>
                <a:latin typeface="Impact" pitchFamily="34" charset="0"/>
              </a:rPr>
              <a:t>GEORGIA STATE APPROVING AGENCY</a:t>
            </a:r>
            <a:endParaRPr lang="en-US" sz="6000" spc="100" dirty="0">
              <a:solidFill>
                <a:prstClr val="white">
                  <a:alpha val="88000"/>
                </a:prstClr>
              </a:solidFill>
              <a:effectLst>
                <a:reflection blurRad="6350" stA="60000" endA="900" endPos="58000" dir="5400000" sy="-100000" algn="bl" rotWithShape="0"/>
              </a:effectLst>
              <a:latin typeface="Impact" pitchFamily="34" charset="0"/>
            </a:endParaRPr>
          </a:p>
        </p:txBody>
      </p:sp>
      <p:sp>
        <p:nvSpPr>
          <p:cNvPr id="4" name="5-Point Star 3"/>
          <p:cNvSpPr>
            <a:spLocks/>
          </p:cNvSpPr>
          <p:nvPr/>
        </p:nvSpPr>
        <p:spPr>
          <a:xfrm>
            <a:off x="9998288" y="3581401"/>
            <a:ext cx="228600" cy="228600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50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100F2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100F2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7" presetClass="emph" presetSubtype="0" repeatCount="indefinite" fill="remove" grpId="0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5974" y="2192593"/>
            <a:ext cx="5742039" cy="4215581"/>
          </a:xfrm>
        </p:spPr>
        <p:txBody>
          <a:bodyPr>
            <a:normAutofit/>
          </a:bodyPr>
          <a:lstStyle/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Certify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Enrollment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Certify Changes in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Enrollment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Secure program approval thru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SAA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Keep the SAA informed of new programs, changes In programs, calendars, institutional changes, etc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 marL="342900" indent="-342900"/>
            <a:r>
              <a:rPr lang="en-US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Keep up-to-date on current VA rules and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benefits</a:t>
            </a:r>
          </a:p>
          <a:p>
            <a:pPr marL="342900" indent="-342900"/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Assist veterans and eligible dependents in applying  for education </a:t>
            </a:r>
            <a:r>
              <a:rPr lang="en-US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benefits</a:t>
            </a:r>
            <a:endParaRPr lang="en-US" b="1" dirty="0" smtClean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978013" y="2192593"/>
            <a:ext cx="5948516" cy="4227871"/>
          </a:xfrm>
        </p:spPr>
        <p:txBody>
          <a:bodyPr>
            <a:normAutofit/>
          </a:bodyPr>
          <a:lstStyle/>
          <a:p>
            <a:pPr lvl="1">
              <a:defRPr/>
            </a:pPr>
            <a:r>
              <a:rPr lang="en-US" sz="20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Maintain student’s VA folders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Monitor student’s academic progress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</a:t>
            </a: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veterans education benefits info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Designation of Certifying Official VA Form 22-8794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 to the GI Bill Web Site often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Attend VA and SAA training opportunities.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Enroll in VA on-line training</a:t>
            </a:r>
          </a:p>
          <a:p>
            <a:pPr lvl="1">
              <a:defRPr/>
            </a:pPr>
            <a:r>
              <a:rPr lang="en-US" sz="19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Member of GAVCO</a:t>
            </a:r>
          </a:p>
          <a:p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0212" y="424889"/>
            <a:ext cx="8924082" cy="1278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dirty="0" smtClean="0"/>
              <a:t>Responsibilities of certifying officials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46302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900" decel="100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900" decel="100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000"/>
                            </p:stCondLst>
                            <p:childTnLst>
                              <p:par>
                                <p:cTn id="8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900" decel="100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900" decel="100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3000"/>
                            </p:stCondLst>
                            <p:childTnLst>
                              <p:par>
                                <p:cTn id="9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900" decel="100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04618"/>
            <a:ext cx="12191999" cy="2341944"/>
          </a:xfrm>
        </p:spPr>
        <p:txBody>
          <a:bodyPr>
            <a:noAutofit/>
          </a:bodyPr>
          <a:lstStyle/>
          <a:p>
            <a:pPr algn="ctr"/>
            <a:r>
              <a:rPr lang="en-US" sz="8800" b="1" strike="sngStrike" dirty="0" smtClean="0"/>
              <a:t>DEEMED APPROVED</a:t>
            </a:r>
            <a:endParaRPr lang="en-US" sz="8800" b="1" strike="sngStrike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2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6041" y="359506"/>
            <a:ext cx="8871370" cy="1407289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/>
              <a:t>CATALOG UPDATE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666999"/>
            <a:ext cx="10391826" cy="34584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2600" b="1" dirty="0" smtClean="0"/>
              <a:t>If the school publishes a new catalog you must send us (SAA) a catalog update.</a:t>
            </a:r>
          </a:p>
          <a:p>
            <a:r>
              <a:rPr lang="en-US" sz="2600" b="1" dirty="0" smtClean="0"/>
              <a:t>Two CERTIFIED copies of the new catalog </a:t>
            </a:r>
          </a:p>
          <a:p>
            <a:pPr lvl="1"/>
            <a:r>
              <a:rPr lang="en-US" sz="2600" b="1" dirty="0"/>
              <a:t>Hardcopy or PDF on CDs (NO LINKS</a:t>
            </a:r>
            <a:r>
              <a:rPr lang="en-US" sz="2600" b="1" dirty="0" smtClean="0"/>
              <a:t>)</a:t>
            </a:r>
          </a:p>
          <a:p>
            <a:r>
              <a:rPr lang="en-US" sz="2600" b="1" dirty="0" smtClean="0"/>
              <a:t>VSO Form 70</a:t>
            </a:r>
          </a:p>
          <a:p>
            <a:r>
              <a:rPr lang="en-US" sz="2600" b="1" dirty="0" smtClean="0"/>
              <a:t>VSO Form 70-1, VSO Form 70-2, VSO Form 70-3</a:t>
            </a:r>
          </a:p>
          <a:p>
            <a:pPr lvl="1"/>
            <a:r>
              <a:rPr lang="en-US" sz="2600" b="1" dirty="0" smtClean="0"/>
              <a:t>Only send in these forms if they apply to your school</a:t>
            </a:r>
          </a:p>
          <a:p>
            <a:r>
              <a:rPr lang="en-US" sz="2600" b="1" dirty="0"/>
              <a:t>VSO Form </a:t>
            </a:r>
            <a:r>
              <a:rPr lang="en-US" sz="2600" b="1" dirty="0" smtClean="0"/>
              <a:t>70-5</a:t>
            </a:r>
          </a:p>
          <a:p>
            <a:r>
              <a:rPr lang="en-US" sz="2600" b="1" dirty="0" smtClean="0"/>
              <a:t>VSO </a:t>
            </a:r>
            <a:r>
              <a:rPr lang="en-US" sz="2600" b="1" dirty="0"/>
              <a:t>Form 70-6</a:t>
            </a:r>
            <a:endParaRPr lang="en-US" sz="2600" b="1" dirty="0" smtClean="0"/>
          </a:p>
          <a:p>
            <a:r>
              <a:rPr lang="en-US" sz="2600" b="1" dirty="0" smtClean="0"/>
              <a:t>VA Form 22-8794</a:t>
            </a:r>
          </a:p>
          <a:p>
            <a:pPr lvl="1"/>
            <a:endParaRPr lang="en-US" dirty="0" smtClean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1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765" y="0"/>
            <a:ext cx="8825072" cy="1905000"/>
          </a:xfrm>
        </p:spPr>
        <p:txBody>
          <a:bodyPr>
            <a:normAutofit/>
          </a:bodyPr>
          <a:lstStyle/>
          <a:p>
            <a:r>
              <a:rPr lang="en-US" sz="6600" b="1" dirty="0" smtClean="0"/>
              <a:t>CERTIFICATION LABEL</a:t>
            </a:r>
            <a:endParaRPr lang="en-US" sz="6600" b="1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91383" y="2209317"/>
            <a:ext cx="5886450" cy="2171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53676" y="4826643"/>
            <a:ext cx="588975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Must be attached to both catalogs.</a:t>
            </a:r>
          </a:p>
          <a:p>
            <a:endParaRPr lang="en-US" sz="2400" b="1" dirty="0"/>
          </a:p>
          <a:p>
            <a:r>
              <a:rPr lang="en-US" sz="2400" b="1" dirty="0" smtClean="0"/>
              <a:t>And student handbooks, if applicable.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663540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616" y="2252845"/>
            <a:ext cx="4685629" cy="3803825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VSO FORM 70</a:t>
            </a:r>
            <a:br>
              <a:rPr lang="en-US" sz="4800" b="1" dirty="0" smtClean="0"/>
            </a:br>
            <a:r>
              <a:rPr lang="en-US" b="1" dirty="0" smtClean="0"/>
              <a:t>Application for update of approval for </a:t>
            </a:r>
            <a:r>
              <a:rPr lang="en-US" b="1" dirty="0" err="1" smtClean="0"/>
              <a:t>va</a:t>
            </a:r>
            <a:r>
              <a:rPr lang="en-US" b="1" dirty="0" smtClean="0"/>
              <a:t> benefits</a:t>
            </a:r>
            <a:endParaRPr lang="en-US" b="1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011" y="0"/>
            <a:ext cx="5486398" cy="7545413"/>
          </a:xfrm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747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6811" y="0"/>
            <a:ext cx="5772779" cy="793926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92616" y="2252845"/>
            <a:ext cx="4685629" cy="38038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all" spc="0" normalizeH="0" baseline="0" noProof="0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VSO FORM 70</a:t>
            </a:r>
            <a:br>
              <a:rPr kumimoji="0" lang="en-US" sz="4800" b="1" i="0" u="none" strike="noStrike" kern="1200" cap="all" spc="0" normalizeH="0" baseline="0" noProof="0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3200" b="1" i="0" u="none" strike="noStrike" kern="1200" cap="all" spc="0" normalizeH="0" baseline="0" noProof="0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Application for update of approval for </a:t>
            </a:r>
            <a:r>
              <a:rPr kumimoji="0" lang="en-US" sz="3200" b="1" i="0" u="none" strike="noStrike" kern="1200" cap="all" spc="0" normalizeH="0" baseline="0" noProof="0" dirty="0" err="1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va</a:t>
            </a:r>
            <a:r>
              <a:rPr kumimoji="0" lang="en-US" sz="3200" b="1" i="0" u="none" strike="noStrike" kern="1200" cap="all" spc="0" normalizeH="0" baseline="0" noProof="0" dirty="0" smtClean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benefits</a:t>
            </a:r>
            <a:endParaRPr kumimoji="0" lang="en-US" sz="3200" b="1" i="0" u="none" strike="noStrike" kern="1200" cap="all" spc="0" normalizeH="0" baseline="0" noProof="0" dirty="0">
              <a:ln w="3175" cmpd="sng">
                <a:noFill/>
              </a:ln>
              <a:gradFill flip="none" rotWithShape="1">
                <a:gsLst>
                  <a:gs pos="0">
                    <a:schemeClr val="tx1"/>
                  </a:gs>
                  <a:gs pos="100000">
                    <a:schemeClr val="tx1">
                      <a:lumMod val="65000"/>
                    </a:schemeClr>
                  </a:gs>
                </a:gsLst>
                <a:lin ang="5580000" scaled="0"/>
                <a:tileRect/>
              </a:gradFill>
              <a:effectLst>
                <a:glow rad="38100">
                  <a:schemeClr val="bg1">
                    <a:lumMod val="65000"/>
                    <a:lumOff val="35000"/>
                    <a:alpha val="40000"/>
                  </a:schemeClr>
                </a:glow>
                <a:outerShdw blurRad="28575" dist="38100" dir="1404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373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5813" y="0"/>
            <a:ext cx="5748230" cy="7905509"/>
          </a:xfrm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15635" y="2773955"/>
            <a:ext cx="4585813" cy="1907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 smtClean="0"/>
              <a:t>VSO FORM 70-1</a:t>
            </a:r>
          </a:p>
          <a:p>
            <a:pPr algn="ctr"/>
            <a:r>
              <a:rPr lang="en-US" sz="4400" b="1" dirty="0" smtClean="0"/>
              <a:t>Practical training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53516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653" y="0"/>
            <a:ext cx="5605155" cy="7708739"/>
          </a:xfrm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65125" y="2348250"/>
            <a:ext cx="4585813" cy="1907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 smtClean="0"/>
              <a:t>VSO FORM 70-2</a:t>
            </a:r>
          </a:p>
          <a:p>
            <a:pPr algn="ctr"/>
            <a:r>
              <a:rPr lang="en-US" sz="4400" b="1" dirty="0" smtClean="0"/>
              <a:t>Independent study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23303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71" y="0"/>
            <a:ext cx="5805873" cy="7984785"/>
          </a:xfr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800230" y="2631549"/>
            <a:ext cx="4585813" cy="1907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 smtClean="0"/>
              <a:t>VSO FORM 70-3</a:t>
            </a:r>
          </a:p>
          <a:p>
            <a:pPr algn="ctr"/>
            <a:r>
              <a:rPr lang="en-US" sz="4400" b="1" dirty="0" smtClean="0"/>
              <a:t>Cooperative courses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208015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657" y="0"/>
            <a:ext cx="5342886" cy="7348041"/>
          </a:xfr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05802" y="2518315"/>
            <a:ext cx="5078920" cy="32728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70-5</a:t>
            </a:r>
          </a:p>
          <a:p>
            <a:pPr algn="ctr"/>
            <a:r>
              <a:rPr lang="en-US" sz="4800" b="1" dirty="0" smtClean="0"/>
              <a:t>Statement of school official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283946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2266" y="315676"/>
            <a:ext cx="72026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 we VA?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413" y="4363654"/>
            <a:ext cx="2266440" cy="2286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0057" y="5152711"/>
            <a:ext cx="8258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Georgia Department of Veterans Service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610057" y="2641861"/>
            <a:ext cx="70791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U.S. Department of Veterans Affairs</a:t>
            </a:r>
          </a:p>
        </p:txBody>
      </p:sp>
      <p:pic>
        <p:nvPicPr>
          <p:cNvPr id="1036" name="Picture 12" descr="File:Seal of the U.S. Department of Veterans Affairs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13" y="1885336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54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890" y="0"/>
            <a:ext cx="5470497" cy="7523544"/>
          </a:xfr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908926" y="2488820"/>
            <a:ext cx="4585813" cy="19074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400" b="1" dirty="0" smtClean="0"/>
              <a:t>VSO FORM 70-6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4263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420" y="0"/>
            <a:ext cx="5386336" cy="7407797"/>
          </a:xfrm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53961" y="2193851"/>
            <a:ext cx="5417575" cy="3931645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VA FORM </a:t>
            </a:r>
            <a:br>
              <a:rPr lang="en-US" sz="4800" b="1" dirty="0" smtClean="0"/>
            </a:br>
            <a:r>
              <a:rPr lang="en-US" sz="4800" b="1" dirty="0" smtClean="0"/>
              <a:t>22-8794</a:t>
            </a:r>
            <a:br>
              <a:rPr lang="en-US" sz="4800" b="1" dirty="0" smtClean="0"/>
            </a:br>
            <a:r>
              <a:rPr lang="en-US" sz="4800" b="1" dirty="0" smtClean="0"/>
              <a:t>designation of certifying official(S)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28792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802176" y="2651214"/>
            <a:ext cx="4585813" cy="19074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 smtClean="0"/>
              <a:t>VSO FORM 70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1026" name="Picture 2" descr="C:\Users\saals\Documents\70 exampl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82151" y="-339915"/>
            <a:ext cx="6077255" cy="83574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9631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704717" y="2568882"/>
            <a:ext cx="4585813" cy="190747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dirty="0" smtClean="0"/>
              <a:t>VSO FORM 70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2050" name="Picture 2" descr="C:\Users\saals\Documents\70 example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9752" y="-223117"/>
            <a:ext cx="6571255" cy="9036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823" y="0"/>
            <a:ext cx="495217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196952" y="109413"/>
            <a:ext cx="4233346" cy="16603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WEAMS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graphicFrame>
        <p:nvGraphicFramePr>
          <p:cNvPr id="10" name="Diagram 9"/>
          <p:cNvGraphicFramePr/>
          <p:nvPr/>
        </p:nvGraphicFramePr>
        <p:xfrm>
          <a:off x="1022554" y="2674372"/>
          <a:ext cx="5437240" cy="2477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196952" y="109413"/>
            <a:ext cx="4233346" cy="16603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WEAMS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6010" y="-33653"/>
            <a:ext cx="5485990" cy="6891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Diagram 5"/>
          <p:cNvGraphicFramePr/>
          <p:nvPr/>
        </p:nvGraphicFramePr>
        <p:xfrm>
          <a:off x="599769" y="2566217"/>
          <a:ext cx="5663379" cy="24973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79397" y="0"/>
            <a:ext cx="5412603" cy="6918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96952" y="109413"/>
            <a:ext cx="4233346" cy="16603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WEAMS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953729" y="2448230"/>
          <a:ext cx="5250426" cy="35789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196951" y="109413"/>
            <a:ext cx="4194017" cy="19074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 Attachment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0632" y="0"/>
            <a:ext cx="5781368" cy="6829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Diagram 6"/>
          <p:cNvGraphicFramePr/>
          <p:nvPr/>
        </p:nvGraphicFramePr>
        <p:xfrm>
          <a:off x="914400" y="2566219"/>
          <a:ext cx="4778477" cy="2880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1691" y="36615"/>
            <a:ext cx="5750309" cy="68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96951" y="109413"/>
            <a:ext cx="4194017" cy="19074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 Attachment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1032387" y="3057832"/>
          <a:ext cx="4375355" cy="13666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196951" y="109413"/>
            <a:ext cx="4194017" cy="190747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800" b="1" dirty="0" smtClean="0"/>
              <a:t>VSO FORM 70 Attachment</a:t>
            </a:r>
          </a:p>
          <a:p>
            <a:pPr algn="ctr"/>
            <a:r>
              <a:rPr lang="en-US" sz="4800" b="1" dirty="0" smtClean="0"/>
              <a:t>Example</a:t>
            </a:r>
            <a:endParaRPr lang="en-US" sz="4800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1357" y="0"/>
            <a:ext cx="5500643" cy="708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Diagram 7"/>
          <p:cNvGraphicFramePr/>
          <p:nvPr/>
        </p:nvGraphicFramePr>
        <p:xfrm>
          <a:off x="560439" y="2694038"/>
          <a:ext cx="4719483" cy="25072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890" y="158187"/>
            <a:ext cx="8715737" cy="19050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/>
              <a:t>Georgia Department of Veterans Service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4399" y="3234158"/>
            <a:ext cx="4379712" cy="19860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>
                <a:effectLst/>
              </a:rPr>
              <a:t>The mission of the Department of Veterans Service is to serve Georgia's 752,000-plus veterans and their families in all matters pertaining to veterans benefits.</a:t>
            </a:r>
            <a:endParaRPr lang="en-US" sz="20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9332" y="1779370"/>
            <a:ext cx="4022689" cy="6221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Commissioner Mike </a:t>
            </a:r>
            <a:r>
              <a:rPr lang="en-US" sz="2400" b="1" dirty="0" err="1" smtClean="0"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roby</a:t>
            </a:r>
            <a:endParaRPr lang="en-US" sz="2400" b="1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9" y="155711"/>
            <a:ext cx="1891155" cy="1907476"/>
          </a:xfrm>
          <a:prstGeom prst="rect">
            <a:avLst/>
          </a:prstGeom>
        </p:spPr>
      </p:pic>
      <p:pic>
        <p:nvPicPr>
          <p:cNvPr id="2050" name="Picture 2" descr="Commissioner Mike Roby is pictured before the American Flag and the State of Georgia Flag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332" y="2401507"/>
            <a:ext cx="3555706" cy="397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44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824" y="256696"/>
            <a:ext cx="2039796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69" y="256696"/>
            <a:ext cx="2213165" cy="2057400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788143" y="256696"/>
            <a:ext cx="3693680" cy="20574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Catalog Update, VA Form 22-8794, New Programs, Change of Name, Address, Ownership, Adding a Branch or Extension</a:t>
            </a:r>
            <a:endParaRPr lang="en-US" sz="1600" dirty="0"/>
          </a:p>
        </p:txBody>
      </p:sp>
      <p:sp>
        <p:nvSpPr>
          <p:cNvPr id="7" name="Down Arrow 6"/>
          <p:cNvSpPr/>
          <p:nvPr/>
        </p:nvSpPr>
        <p:spPr>
          <a:xfrm>
            <a:off x="6783111" y="2482267"/>
            <a:ext cx="4787620" cy="1412111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approved, we submit that approval to VA</a:t>
            </a:r>
            <a:endParaRPr lang="en-US" dirty="0"/>
          </a:p>
        </p:txBody>
      </p:sp>
      <p:pic>
        <p:nvPicPr>
          <p:cNvPr id="8" name="Picture 12" descr="File:Seal of the U.S. Department of Veterans Affairs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8221" y="4162934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9606987" y="218408"/>
            <a:ext cx="2304776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Review submission </a:t>
            </a:r>
            <a:r>
              <a:rPr lang="en-US" dirty="0" smtClean="0">
                <a:latin typeface="Wingdings 3" panose="05040102010807070707" pitchFamily="18" charset="2"/>
              </a:rPr>
              <a:t>g</a:t>
            </a:r>
            <a:r>
              <a:rPr lang="en-US" dirty="0" smtClean="0"/>
              <a:t>   Request further information </a:t>
            </a:r>
            <a:r>
              <a:rPr lang="en-US" dirty="0" smtClean="0">
                <a:latin typeface="Wingdings 3" panose="05040102010807070707" pitchFamily="18" charset="2"/>
              </a:rPr>
              <a:t>g </a:t>
            </a:r>
            <a:r>
              <a:rPr lang="en-US" dirty="0" smtClean="0"/>
              <a:t>Approve or Disapprove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4460608" y="4162934"/>
            <a:ext cx="1713053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VA then accepts or denies our approval.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01738" y="4162934"/>
            <a:ext cx="1923825" cy="2057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If accepted, VA makes any changes needed in WEAMS.</a:t>
            </a:r>
            <a:endParaRPr lang="en-US" dirty="0"/>
          </a:p>
        </p:txBody>
      </p:sp>
      <p:sp>
        <p:nvSpPr>
          <p:cNvPr id="18" name="Up Arrow 17"/>
          <p:cNvSpPr/>
          <p:nvPr/>
        </p:nvSpPr>
        <p:spPr>
          <a:xfrm>
            <a:off x="271877" y="2414650"/>
            <a:ext cx="2371108" cy="1547343"/>
          </a:xfrm>
          <a:prstGeom prst="up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Updated WEAMS sent to school.</a:t>
            </a:r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>
            <a:off x="8898703" y="1056796"/>
            <a:ext cx="457200" cy="45720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Left Arrow 20"/>
          <p:cNvSpPr/>
          <p:nvPr/>
        </p:nvSpPr>
        <p:spPr>
          <a:xfrm>
            <a:off x="2642985" y="4963034"/>
            <a:ext cx="1371600" cy="45720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Arrow 21"/>
          <p:cNvSpPr/>
          <p:nvPr/>
        </p:nvSpPr>
        <p:spPr>
          <a:xfrm>
            <a:off x="6514752" y="4963034"/>
            <a:ext cx="1371600" cy="457200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2983299" y="2743191"/>
            <a:ext cx="3531453" cy="99064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Now, you can certify new programs or at new location.</a:t>
            </a:r>
            <a:endParaRPr lang="en-US" dirty="0"/>
          </a:p>
        </p:txBody>
      </p:sp>
      <p:sp>
        <p:nvSpPr>
          <p:cNvPr id="24" name="Down Arrow 23"/>
          <p:cNvSpPr/>
          <p:nvPr/>
        </p:nvSpPr>
        <p:spPr>
          <a:xfrm rot="18491223">
            <a:off x="2496544" y="2308222"/>
            <a:ext cx="457200" cy="457200"/>
          </a:xfrm>
          <a:prstGeom prst="down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3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9406" y="245807"/>
            <a:ext cx="8377084" cy="1661652"/>
          </a:xfrm>
        </p:spPr>
        <p:txBody>
          <a:bodyPr>
            <a:normAutofit/>
          </a:bodyPr>
          <a:lstStyle/>
          <a:p>
            <a:pPr algn="ctr"/>
            <a:r>
              <a:rPr lang="en-US" sz="8000" b="1" dirty="0" smtClean="0"/>
              <a:t>SAA or VA</a:t>
            </a:r>
            <a:endParaRPr lang="en-US" sz="80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SAA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Catalog Updates</a:t>
            </a:r>
          </a:p>
          <a:p>
            <a:r>
              <a:rPr lang="en-US" b="1" dirty="0" smtClean="0"/>
              <a:t>Adding New Program</a:t>
            </a:r>
          </a:p>
          <a:p>
            <a:r>
              <a:rPr lang="en-US" b="1" dirty="0" smtClean="0"/>
              <a:t>Name Change</a:t>
            </a:r>
          </a:p>
          <a:p>
            <a:r>
              <a:rPr lang="en-US" b="1" dirty="0" smtClean="0"/>
              <a:t>Address Change</a:t>
            </a:r>
          </a:p>
          <a:p>
            <a:r>
              <a:rPr lang="en-US" b="1" dirty="0" smtClean="0"/>
              <a:t>VA Form 22-8794</a:t>
            </a:r>
          </a:p>
          <a:p>
            <a:r>
              <a:rPr lang="en-US" b="1" dirty="0" smtClean="0"/>
              <a:t>New Branch or Extension</a:t>
            </a:r>
          </a:p>
          <a:p>
            <a:r>
              <a:rPr lang="en-US" b="1" dirty="0" smtClean="0"/>
              <a:t>Merger</a:t>
            </a:r>
          </a:p>
          <a:p>
            <a:r>
              <a:rPr lang="en-US" b="1" dirty="0" smtClean="0"/>
              <a:t>Anything that has to do with APPROVAL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dirty="0" smtClean="0"/>
              <a:t>VA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b="1" dirty="0" smtClean="0"/>
              <a:t>VA Form 22-8794</a:t>
            </a:r>
          </a:p>
          <a:p>
            <a:r>
              <a:rPr lang="en-US" b="1" dirty="0" smtClean="0"/>
              <a:t>Memorandum of Understanding</a:t>
            </a:r>
          </a:p>
          <a:p>
            <a:r>
              <a:rPr lang="en-US" b="1" dirty="0" smtClean="0"/>
              <a:t>VAONCE</a:t>
            </a:r>
          </a:p>
          <a:p>
            <a:pPr lvl="1"/>
            <a:r>
              <a:rPr lang="en-US" b="1" dirty="0" smtClean="0"/>
              <a:t>Access or Questions</a:t>
            </a:r>
          </a:p>
          <a:p>
            <a:r>
              <a:rPr lang="en-US" b="1" dirty="0" smtClean="0"/>
              <a:t>Payment  or Eligibility Questions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06486" y="6074229"/>
            <a:ext cx="5820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One thing that is the same: COMPLIANCE SURVEYS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ight Bulb_250x250_16.wmv">
            <a:hlinkClick r:id="" action="ppaction://media"/>
          </p:cNvPr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 cstate="print"/>
          <a:stretch>
            <a:fillRect/>
          </a:stretch>
        </p:blipFill>
        <p:spPr>
          <a:xfrm>
            <a:off x="7010401" y="5143502"/>
            <a:ext cx="1823301" cy="1714500"/>
          </a:xfrm>
          <a:prstGeom prst="rect">
            <a:avLst/>
          </a:prstGeom>
        </p:spPr>
      </p:pic>
      <p:pic>
        <p:nvPicPr>
          <p:cNvPr id="4" name="Light Bulb_250x250_17.wmv">
            <a:hlinkClick r:id="" action="ppaction://media"/>
          </p:cNvPr>
          <p:cNvPicPr>
            <a:picLocks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 cstate="print"/>
          <a:stretch>
            <a:fillRect/>
          </a:stretch>
        </p:blipFill>
        <p:spPr>
          <a:xfrm>
            <a:off x="3352800" y="5143502"/>
            <a:ext cx="1828800" cy="1714500"/>
          </a:xfrm>
          <a:prstGeom prst="rect">
            <a:avLst/>
          </a:prstGeom>
        </p:spPr>
      </p:pic>
      <p:pic>
        <p:nvPicPr>
          <p:cNvPr id="6" name="Light Bulb_250x250_19.wmv">
            <a:hlinkClick r:id="" action="ppaction://media"/>
          </p:cNvPr>
          <p:cNvPicPr>
            <a:picLocks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 cstate="print"/>
          <a:stretch>
            <a:fillRect/>
          </a:stretch>
        </p:blipFill>
        <p:spPr>
          <a:xfrm>
            <a:off x="5181600" y="3429000"/>
            <a:ext cx="1828800" cy="1714501"/>
          </a:xfrm>
          <a:prstGeom prst="rect">
            <a:avLst/>
          </a:prstGeom>
        </p:spPr>
      </p:pic>
      <p:pic>
        <p:nvPicPr>
          <p:cNvPr id="2" name="Light Bulb_250x250_15.wmv">
            <a:hlinkClick r:id="" action="ppaction://media"/>
          </p:cNvPr>
          <p:cNvPicPr>
            <a:picLocks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 cstate="print"/>
          <a:stretch>
            <a:fillRect/>
          </a:stretch>
        </p:blipFill>
        <p:spPr>
          <a:xfrm>
            <a:off x="1524001" y="0"/>
            <a:ext cx="1823301" cy="1714500"/>
          </a:xfrm>
          <a:prstGeom prst="rect">
            <a:avLst/>
          </a:prstGeom>
        </p:spPr>
      </p:pic>
      <p:pic>
        <p:nvPicPr>
          <p:cNvPr id="5" name="Light Bulb_250x250_18.wmv">
            <a:hlinkClick r:id="" action="ppaction://media"/>
          </p:cNvPr>
          <p:cNvPicPr>
            <a:picLocks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 cstate="print"/>
          <a:stretch>
            <a:fillRect/>
          </a:stretch>
        </p:blipFill>
        <p:spPr>
          <a:xfrm>
            <a:off x="3352800" y="0"/>
            <a:ext cx="1828800" cy="1714500"/>
          </a:xfrm>
          <a:prstGeom prst="rect">
            <a:avLst/>
          </a:prstGeom>
        </p:spPr>
      </p:pic>
      <p:pic>
        <p:nvPicPr>
          <p:cNvPr id="7" name="Light Bulb_250x250_20.wmv">
            <a:hlinkClick r:id="" action="ppaction://media"/>
          </p:cNvPr>
          <p:cNvPicPr>
            <a:picLocks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 cstate="print"/>
          <a:stretch>
            <a:fillRect/>
          </a:stretch>
        </p:blipFill>
        <p:spPr>
          <a:xfrm>
            <a:off x="7010400" y="1"/>
            <a:ext cx="3657600" cy="3428999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524000" y="1714500"/>
            <a:ext cx="5486400" cy="1714500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8800" b="1" spc="50" dirty="0">
                <a:ln w="11430"/>
                <a:solidFill>
                  <a:schemeClr val="bg2">
                    <a:lumMod val="25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 Antiqua" pitchFamily="18" charset="0"/>
                <a:cs typeface="Vani" pitchFamily="34" charset="0"/>
              </a:rPr>
              <a:t>Questions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5240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3528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51816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70104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8839200" y="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7010400" y="1714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8839200" y="1714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15240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33528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51816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0104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8839200" y="34290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5240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33528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51816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70104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8839200" y="5143500"/>
            <a:ext cx="1828800" cy="17145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407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98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8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8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8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8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444" y="378107"/>
            <a:ext cx="8963968" cy="906684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Georgia state approving agency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16804" y="1851949"/>
            <a:ext cx="4275541" cy="18558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Protecting the </a:t>
            </a:r>
            <a:r>
              <a:rPr lang="en-US" sz="3200" b="1" dirty="0" err="1" smtClean="0"/>
              <a:t>gi</a:t>
            </a:r>
            <a:r>
              <a:rPr lang="en-US" sz="3200" b="1" dirty="0" smtClean="0"/>
              <a:t> bill</a:t>
            </a:r>
            <a:endParaRPr lang="en-US" sz="32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6446" y="3315182"/>
            <a:ext cx="9970966" cy="3124200"/>
          </a:xfrm>
        </p:spPr>
        <p:txBody>
          <a:bodyPr/>
          <a:lstStyle/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defRPr/>
            </a:pPr>
            <a:r>
              <a:rPr lang="en-US" sz="2400" b="1" cap="none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The SAA is responsible for approving and supervising all Georgia educational institutions and training establishments offering education and training to veterans under</a:t>
            </a:r>
            <a:r>
              <a:rPr lang="en-US" sz="2400" b="1" cap="none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Titles 10 and 38 of the U.S. Code.</a:t>
            </a:r>
            <a:r>
              <a:rPr lang="en-US" sz="2400" b="1" cap="none" dirty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Verdana" pitchFamily="34" charset="0"/>
                <a:cs typeface="Verdana" pitchFamily="34" charset="0"/>
              </a:rPr>
              <a:t>  </a:t>
            </a:r>
          </a:p>
          <a:p>
            <a:pPr marL="0" indent="0">
              <a:buNone/>
            </a:pPr>
            <a:endParaRPr lang="en-US" dirty="0"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8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766" y="320233"/>
            <a:ext cx="8836646" cy="112660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GA SAA &amp; VA CONTACT INFO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482" y="2087300"/>
            <a:ext cx="5479307" cy="437041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Georgia Department of Veterans Service</a:t>
            </a:r>
          </a:p>
          <a:p>
            <a:pPr marL="0" indent="0">
              <a:buNone/>
            </a:pPr>
            <a:r>
              <a:rPr lang="en-US" b="1" dirty="0" smtClean="0"/>
              <a:t>State Approving Agency (SAA)</a:t>
            </a:r>
          </a:p>
          <a:p>
            <a:pPr marL="0" indent="0">
              <a:buNone/>
            </a:pPr>
            <a:r>
              <a:rPr lang="en-US" b="1" dirty="0" smtClean="0"/>
              <a:t>Floyd Veterans Memorial Bldg. Suite E-970</a:t>
            </a:r>
          </a:p>
          <a:p>
            <a:pPr marL="0" indent="0">
              <a:buNone/>
            </a:pPr>
            <a:r>
              <a:rPr lang="en-US" b="1" dirty="0" smtClean="0"/>
              <a:t>(2 MLK Jr. Drive)</a:t>
            </a:r>
          </a:p>
          <a:p>
            <a:pPr marL="0" indent="0">
              <a:buNone/>
            </a:pPr>
            <a:r>
              <a:rPr lang="en-US" b="1" dirty="0" smtClean="0"/>
              <a:t>Atlanta, Georgia 30334-4800</a:t>
            </a:r>
          </a:p>
          <a:p>
            <a:pPr marL="0" indent="0">
              <a:buNone/>
            </a:pPr>
            <a:r>
              <a:rPr lang="en-US" b="1" dirty="0" smtClean="0"/>
              <a:t>(404) 656-2306 or 2322</a:t>
            </a:r>
          </a:p>
          <a:p>
            <a:pPr marL="0" indent="0">
              <a:buNone/>
            </a:pPr>
            <a:r>
              <a:rPr lang="en-US" b="1" dirty="0" smtClean="0"/>
              <a:t>Fax (404) 657-6276</a:t>
            </a:r>
          </a:p>
          <a:p>
            <a:pPr marL="0" indent="0">
              <a:buNone/>
            </a:pPr>
            <a:r>
              <a:rPr lang="en-US" b="1" dirty="0" smtClean="0"/>
              <a:t>SAA State Supervisor:</a:t>
            </a:r>
          </a:p>
          <a:p>
            <a:pPr marL="0" indent="0">
              <a:buNone/>
            </a:pPr>
            <a:r>
              <a:rPr lang="en-US" b="1" dirty="0" smtClean="0"/>
              <a:t>Larry Edwards			saaga@vs.state.ga.us</a:t>
            </a:r>
          </a:p>
          <a:p>
            <a:pPr marL="0" indent="0">
              <a:buNone/>
            </a:pPr>
            <a:r>
              <a:rPr lang="en-US" b="1" dirty="0" smtClean="0"/>
              <a:t>SAA Coordinators:</a:t>
            </a:r>
          </a:p>
          <a:p>
            <a:pPr marL="0" indent="0">
              <a:buNone/>
            </a:pPr>
            <a:r>
              <a:rPr lang="en-US" b="1" dirty="0" smtClean="0"/>
              <a:t>Barry Goode			barry.goode@vs.state.ga.us</a:t>
            </a:r>
          </a:p>
          <a:p>
            <a:pPr marL="0" indent="0">
              <a:buNone/>
            </a:pPr>
            <a:r>
              <a:rPr lang="en-US" b="1" dirty="0" smtClean="0"/>
              <a:t>Bobby Davis	</a:t>
            </a:r>
            <a:r>
              <a:rPr lang="en-US" b="1" dirty="0"/>
              <a:t>	</a:t>
            </a:r>
            <a:r>
              <a:rPr lang="en-US" b="1" dirty="0" smtClean="0"/>
              <a:t>	saabjd@vs.state.ga.us</a:t>
            </a:r>
          </a:p>
          <a:p>
            <a:pPr marL="0" indent="0">
              <a:buNone/>
            </a:pPr>
            <a:r>
              <a:rPr lang="en-US" b="1" dirty="0" smtClean="0"/>
              <a:t>Frank Kollig		</a:t>
            </a:r>
            <a:r>
              <a:rPr lang="en-US" b="1" dirty="0"/>
              <a:t> </a:t>
            </a:r>
            <a:r>
              <a:rPr lang="en-US" b="1" dirty="0" smtClean="0"/>
              <a:t>	fkollig@vs.state.ga.us</a:t>
            </a:r>
          </a:p>
          <a:p>
            <a:pPr marL="0" indent="0">
              <a:buNone/>
            </a:pPr>
            <a:r>
              <a:rPr lang="en-US" b="1" dirty="0" smtClean="0"/>
              <a:t>Lily Snyder		</a:t>
            </a:r>
            <a:r>
              <a:rPr lang="en-US" b="1" dirty="0"/>
              <a:t> </a:t>
            </a:r>
            <a:r>
              <a:rPr lang="en-US" b="1" dirty="0" smtClean="0"/>
              <a:t>		saals@vs.state.ga.us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56789" y="2087300"/>
            <a:ext cx="5891515" cy="451123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 smtClean="0"/>
              <a:t>Atlanta VA Regional Office</a:t>
            </a:r>
          </a:p>
          <a:p>
            <a:pPr marL="0" indent="0">
              <a:buNone/>
            </a:pPr>
            <a:r>
              <a:rPr lang="en-US" b="1" dirty="0" smtClean="0"/>
              <a:t>1700 </a:t>
            </a:r>
            <a:r>
              <a:rPr lang="en-US" b="1" dirty="0" err="1" smtClean="0"/>
              <a:t>Clairmont</a:t>
            </a:r>
            <a:r>
              <a:rPr lang="en-US" b="1" dirty="0" smtClean="0"/>
              <a:t> Road NE</a:t>
            </a:r>
          </a:p>
          <a:p>
            <a:pPr marL="0" indent="0">
              <a:buNone/>
            </a:pPr>
            <a:r>
              <a:rPr lang="en-US" b="1" dirty="0" smtClean="0"/>
              <a:t>Decatur, Georgia 30033-4032</a:t>
            </a:r>
          </a:p>
          <a:p>
            <a:pPr marL="0" indent="0">
              <a:buNone/>
            </a:pPr>
            <a:r>
              <a:rPr lang="en-US" b="1" dirty="0" smtClean="0"/>
              <a:t>Education Liaison Representative:</a:t>
            </a:r>
          </a:p>
          <a:p>
            <a:pPr marL="0" indent="0">
              <a:buNone/>
            </a:pPr>
            <a:r>
              <a:rPr lang="en-US" b="1" dirty="0" smtClean="0"/>
              <a:t>Tracey Gross				Tracey.Gross@va.gov</a:t>
            </a:r>
          </a:p>
          <a:p>
            <a:pPr marL="0" indent="0">
              <a:buNone/>
            </a:pPr>
            <a:r>
              <a:rPr lang="en-US" b="1" dirty="0" smtClean="0"/>
              <a:t>(404) 929-3109</a:t>
            </a:r>
          </a:p>
          <a:p>
            <a:pPr marL="0" indent="0">
              <a:buNone/>
            </a:pPr>
            <a:r>
              <a:rPr lang="en-US" b="1" dirty="0" smtClean="0"/>
              <a:t>Fax (404) 929-5811</a:t>
            </a:r>
          </a:p>
          <a:p>
            <a:pPr marL="0" indent="0">
              <a:buNone/>
            </a:pPr>
            <a:r>
              <a:rPr lang="en-US" b="1" dirty="0" smtClean="0"/>
              <a:t>Education Liaison Specialist:</a:t>
            </a:r>
          </a:p>
          <a:p>
            <a:pPr marL="0" indent="0">
              <a:buNone/>
            </a:pPr>
            <a:r>
              <a:rPr lang="en-US" b="1" dirty="0" smtClean="0"/>
              <a:t>Charmaine Francis			Charmaine.Francis@va.gov</a:t>
            </a:r>
          </a:p>
          <a:p>
            <a:pPr marL="0" indent="0">
              <a:buNone/>
            </a:pPr>
            <a:r>
              <a:rPr lang="en-US" b="1" dirty="0" smtClean="0"/>
              <a:t>(404) 929-5715</a:t>
            </a:r>
          </a:p>
          <a:p>
            <a:pPr marL="0" indent="0">
              <a:buNone/>
            </a:pPr>
            <a:r>
              <a:rPr lang="en-US" b="1" dirty="0" smtClean="0"/>
              <a:t>Compliance Survey Specialists:</a:t>
            </a:r>
          </a:p>
          <a:p>
            <a:pPr marL="0" indent="0">
              <a:buNone/>
            </a:pPr>
            <a:r>
              <a:rPr lang="en-US" b="1" dirty="0" smtClean="0"/>
              <a:t>Michael A. Rogers			Michael.Rogers1@va.gov</a:t>
            </a:r>
          </a:p>
          <a:p>
            <a:pPr marL="0" indent="0">
              <a:buNone/>
            </a:pPr>
            <a:r>
              <a:rPr lang="en-US" b="1" dirty="0" smtClean="0"/>
              <a:t>(404) 929-3006</a:t>
            </a:r>
          </a:p>
          <a:p>
            <a:pPr marL="0" indent="0">
              <a:buNone/>
            </a:pPr>
            <a:r>
              <a:rPr lang="en-US" b="1" dirty="0" smtClean="0"/>
              <a:t>Charles (Bill) Humble			Charles.Humble@va.gov</a:t>
            </a:r>
          </a:p>
          <a:p>
            <a:pPr marL="0" indent="0">
              <a:buNone/>
            </a:pPr>
            <a:r>
              <a:rPr lang="en-US" b="1" dirty="0" smtClean="0"/>
              <a:t>(404) 929-6050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5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464" y="109413"/>
            <a:ext cx="8882945" cy="19050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/>
              <a:t>VA HOTLINE NUMBERS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57770" y="2941619"/>
            <a:ext cx="4876800" cy="11179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b="1" dirty="0" smtClean="0"/>
              <a:t>VA Submit a Question</a:t>
            </a:r>
          </a:p>
          <a:p>
            <a:pPr marL="0" indent="0" algn="ctr">
              <a:buNone/>
            </a:pPr>
            <a:r>
              <a:rPr lang="en-US" sz="2400" b="1" dirty="0" smtClean="0"/>
              <a:t>www.benefits.va.gov/gibill</a:t>
            </a:r>
            <a:endParaRPr lang="en-US" sz="2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81976" y="1592105"/>
            <a:ext cx="2885306" cy="1265224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Students</a:t>
            </a:r>
          </a:p>
          <a:p>
            <a:pPr marL="0" indent="0">
              <a:buNone/>
            </a:pPr>
            <a:r>
              <a:rPr lang="en-US" sz="2400" b="1" dirty="0" smtClean="0"/>
              <a:t>888-442-4551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2164464" y="1270968"/>
            <a:ext cx="5231729" cy="15399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8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6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4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/>
              <a:buChar char="•"/>
              <a:defRPr sz="1200" kern="1200" cap="sm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  <a:outerShdw blurRad="44450" dist="12700" dir="13860000" algn="tl" rotWithShape="0">
                    <a:srgbClr val="000000">
                      <a:alpha val="20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400" b="1" dirty="0" smtClean="0"/>
              <a:t>School Certifying Officials Hotline</a:t>
            </a:r>
          </a:p>
          <a:p>
            <a:pPr marL="0" indent="0">
              <a:buFont typeface="Arial"/>
              <a:buNone/>
            </a:pPr>
            <a:r>
              <a:rPr lang="en-US" sz="2400" b="1" dirty="0" smtClean="0"/>
              <a:t>855-225-1159</a:t>
            </a:r>
            <a:endParaRPr lang="en-US" sz="2400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90845" y="4148368"/>
            <a:ext cx="901065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12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3282" y="0"/>
            <a:ext cx="6108718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688" y="2475270"/>
            <a:ext cx="572945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FF"/>
                </a:solidFill>
              </a:rPr>
              <a:t>Area 1 – Barry Goode</a:t>
            </a:r>
          </a:p>
          <a:p>
            <a:r>
              <a:rPr lang="en-US" sz="2800" b="1" dirty="0" smtClean="0">
                <a:solidFill>
                  <a:srgbClr val="FFFF00"/>
                </a:solidFill>
              </a:rPr>
              <a:t>Area 2 – Bobby Davis</a:t>
            </a:r>
          </a:p>
          <a:p>
            <a:r>
              <a:rPr lang="en-US" sz="2800" b="1" dirty="0" smtClean="0">
                <a:solidFill>
                  <a:srgbClr val="00B050"/>
                </a:solidFill>
              </a:rPr>
              <a:t>Area 3 – Frank Kollig</a:t>
            </a:r>
          </a:p>
          <a:p>
            <a:r>
              <a:rPr lang="en-US" sz="2800" b="1" dirty="0" smtClean="0">
                <a:solidFill>
                  <a:srgbClr val="00B0F0"/>
                </a:solidFill>
              </a:rPr>
              <a:t>Area 4 – Lily Snyder</a:t>
            </a:r>
          </a:p>
          <a:p>
            <a:r>
              <a:rPr lang="en-US" sz="2800" b="1" dirty="0" smtClean="0">
                <a:solidFill>
                  <a:srgbClr val="FFC000"/>
                </a:solidFill>
              </a:rPr>
              <a:t>Fulton County – All Coordinators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0506" y="2505669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1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95071" y="3303638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2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24923" y="2475270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3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853043" y="3146323"/>
            <a:ext cx="5725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smtClean="0">
                <a:solidFill>
                  <a:schemeClr val="bg1"/>
                </a:solidFill>
              </a:rPr>
              <a:t>4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62685" y="1199535"/>
            <a:ext cx="4106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*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45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7187" y="2192593"/>
            <a:ext cx="10087896" cy="3972233"/>
          </a:xfrm>
        </p:spPr>
        <p:txBody>
          <a:bodyPr>
            <a:normAutofit fontScale="92500"/>
          </a:bodyPr>
          <a:lstStyle/>
          <a:p>
            <a:pPr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1,700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schools and training establishments are approved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 for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veterans to use their VA educational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benefits</a:t>
            </a:r>
            <a:endParaRPr lang="en-US" sz="2900" b="1" dirty="0">
              <a:solidFill>
                <a:schemeClr val="tx1"/>
              </a:solidFill>
              <a:effectLst/>
              <a:ea typeface="Verdana" pitchFamily="34" charset="0"/>
              <a:cs typeface="Verdana" pitchFamily="34" charset="0"/>
            </a:endParaRPr>
          </a:p>
          <a:p>
            <a:pPr marL="800100" lvl="1" indent="-342900"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419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approved schools  </a:t>
            </a:r>
          </a:p>
          <a:p>
            <a:pPr marL="800100" lvl="1" indent="-342900"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1,290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approved training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establishments</a:t>
            </a:r>
            <a:endParaRPr lang="en-US" sz="2900" b="1" dirty="0">
              <a:solidFill>
                <a:schemeClr val="tx1"/>
              </a:solidFill>
              <a:effectLst/>
              <a:ea typeface="Verdana" pitchFamily="34" charset="0"/>
              <a:cs typeface="Verdana" pitchFamily="34" charset="0"/>
            </a:endParaRPr>
          </a:p>
          <a:p>
            <a:pPr eaLnBrk="0" hangingPunct="0">
              <a:buFont typeface="Arial" pitchFamily="34" charset="0"/>
              <a:buChar char="•"/>
              <a:defRPr/>
            </a:pP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Over </a:t>
            </a: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20,296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veterans are currently using their VA 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educational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benefits in Georgia </a:t>
            </a:r>
          </a:p>
          <a:p>
            <a:pPr marL="800100" lvl="1" indent="-342900" eaLnBrk="0" hangingPunct="0">
              <a:buFont typeface="Arial" pitchFamily="34" charset="0"/>
              <a:buChar char="•"/>
              <a:defRPr/>
            </a:pPr>
            <a:r>
              <a:rPr lang="en-US" sz="30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15,936</a:t>
            </a:r>
            <a:r>
              <a:rPr lang="en-US" sz="2900" b="1" dirty="0" smtClean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 </a:t>
            </a:r>
            <a:r>
              <a:rPr lang="en-US" sz="2900" b="1" dirty="0">
                <a:solidFill>
                  <a:schemeClr val="tx1"/>
                </a:solidFill>
                <a:effectLst/>
                <a:ea typeface="Verdana" pitchFamily="34" charset="0"/>
                <a:cs typeface="Verdana" pitchFamily="34" charset="0"/>
              </a:rPr>
              <a:t>are in the Post-9/11 GI Bill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0212" y="424889"/>
            <a:ext cx="8924082" cy="1278037"/>
          </a:xfrm>
        </p:spPr>
        <p:txBody>
          <a:bodyPr>
            <a:noAutofit/>
          </a:bodyPr>
          <a:lstStyle/>
          <a:p>
            <a:r>
              <a:rPr lang="en-US" sz="3600" b="1" dirty="0" smtClean="0"/>
              <a:t>Georgia state approving agency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9238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82187" y="2332703"/>
            <a:ext cx="8779335" cy="380262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the Face of VA to the student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the subject-matter expert on all VA issues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responsible for all VA actions-Good or Bad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Is the Schools “go-to” person for VA issues. 					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				And</a:t>
            </a:r>
            <a:endParaRPr lang="en-US" sz="28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  <a:p>
            <a:pPr>
              <a:lnSpc>
                <a:spcPct val="80000"/>
              </a:lnSpc>
              <a:defRPr/>
            </a:pPr>
            <a:r>
              <a:rPr lang="en-US" sz="28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In any situation concerning </a:t>
            </a:r>
            <a:r>
              <a:rPr lang="en-US" sz="28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VA</a:t>
            </a:r>
          </a:p>
          <a:p>
            <a:pPr lvl="2">
              <a:lnSpc>
                <a:spcPct val="80000"/>
              </a:lnSpc>
              <a:defRPr/>
            </a:pPr>
            <a:r>
              <a:rPr lang="en-US" sz="24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gets </a:t>
            </a:r>
            <a:r>
              <a:rPr lang="en-US" sz="2400" b="1" dirty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the blame And receives no credit</a:t>
            </a:r>
            <a:r>
              <a:rPr lang="en-US" sz="2400" b="1" dirty="0" smtClean="0">
                <a:solidFill>
                  <a:schemeClr val="tx1"/>
                </a:solidFill>
                <a:effectLst>
                  <a:glow rad="38100">
                    <a:schemeClr val="bg1">
                      <a:lumMod val="50000"/>
                      <a:lumOff val="50000"/>
                      <a:alpha val="20000"/>
                    </a:schemeClr>
                  </a:glow>
                </a:effectLst>
              </a:rPr>
              <a:t>.</a:t>
            </a:r>
            <a:endParaRPr lang="en-US" sz="2400" b="1" dirty="0">
              <a:solidFill>
                <a:schemeClr val="tx1"/>
              </a:solidFill>
              <a:effectLst>
                <a:glow rad="38100">
                  <a:schemeClr val="bg1">
                    <a:lumMod val="50000"/>
                    <a:lumOff val="50000"/>
                    <a:alpha val="20000"/>
                  </a:schemeClr>
                </a:glow>
              </a:effectLst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0" y="109413"/>
            <a:ext cx="1891155" cy="190747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0212" y="424889"/>
            <a:ext cx="8924082" cy="12780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65000"/>
                      </a:schemeClr>
                    </a:gs>
                  </a:gsLst>
                  <a:lin ang="558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600" b="1" dirty="0" smtClean="0"/>
              <a:t>VA Certifying Official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12309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704</TotalTime>
  <Words>856</Words>
  <Application>Microsoft Office PowerPoint</Application>
  <PresentationFormat>Widescreen</PresentationFormat>
  <Paragraphs>309</Paragraphs>
  <Slides>32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3" baseType="lpstr">
      <vt:lpstr>Arial</vt:lpstr>
      <vt:lpstr>Book Antiqua</vt:lpstr>
      <vt:lpstr>Calibri</vt:lpstr>
      <vt:lpstr>Century Gothic</vt:lpstr>
      <vt:lpstr>Impact</vt:lpstr>
      <vt:lpstr>Segoe UI</vt:lpstr>
      <vt:lpstr>Times New Roman</vt:lpstr>
      <vt:lpstr>Vani</vt:lpstr>
      <vt:lpstr>Verdana</vt:lpstr>
      <vt:lpstr>Wingdings 3</vt:lpstr>
      <vt:lpstr>Mesh</vt:lpstr>
      <vt:lpstr>PowerPoint Presentation</vt:lpstr>
      <vt:lpstr>PowerPoint Presentation</vt:lpstr>
      <vt:lpstr>Georgia Department of Veterans Service </vt:lpstr>
      <vt:lpstr>Georgia state approving agency</vt:lpstr>
      <vt:lpstr>GA SAA &amp; VA CONTACT INFO</vt:lpstr>
      <vt:lpstr>VA HOTLINE NUMBERS</vt:lpstr>
      <vt:lpstr>PowerPoint Presentation</vt:lpstr>
      <vt:lpstr>Georgia state approving agency</vt:lpstr>
      <vt:lpstr>PowerPoint Presentation</vt:lpstr>
      <vt:lpstr>PowerPoint Presentation</vt:lpstr>
      <vt:lpstr>DEEMED APPROVED</vt:lpstr>
      <vt:lpstr>CATALOG UPDATE</vt:lpstr>
      <vt:lpstr>CERTIFICATION LABEL</vt:lpstr>
      <vt:lpstr>VSO FORM 70 Application for update of approval for va benefits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 FORM  22-8794 designation of certifying official(S)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SAA or VA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saals</dc:creator>
  <cp:lastModifiedBy>saals</cp:lastModifiedBy>
  <cp:revision>45</cp:revision>
  <dcterms:created xsi:type="dcterms:W3CDTF">2017-03-01T14:49:47Z</dcterms:created>
  <dcterms:modified xsi:type="dcterms:W3CDTF">2017-03-03T17:49:44Z</dcterms:modified>
</cp:coreProperties>
</file>