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  <p:sldId id="266" r:id="rId18"/>
    <p:sldId id="267" r:id="rId19"/>
    <p:sldId id="268" r:id="rId20"/>
    <p:sldId id="269" r:id="rId21"/>
    <p:sldId id="270" r:id="rId22"/>
    <p:sldId id="271" r:id="rId23"/>
  </p:sldIdLst>
  <p:sldSz cx="9144000" cy="6858000"/>
  <p:notesSz cx="6858000" cy="9144000"/>
  <p:defaultTextStyle>
    <a:lvl1pPr>
      <a:defRPr>
        <a:solidFill>
          <a:srgbClr val="5C1F00"/>
        </a:solidFill>
        <a:latin typeface="Helvetica Neue"/>
        <a:ea typeface="Helvetica Neue"/>
        <a:cs typeface="Helvetica Neue"/>
        <a:sym typeface="Helvetica Neue"/>
      </a:defRPr>
    </a:lvl1pPr>
    <a:lvl2pPr>
      <a:defRPr>
        <a:solidFill>
          <a:srgbClr val="5C1F00"/>
        </a:solidFill>
        <a:latin typeface="Helvetica Neue"/>
        <a:ea typeface="Helvetica Neue"/>
        <a:cs typeface="Helvetica Neue"/>
        <a:sym typeface="Helvetica Neue"/>
      </a:defRPr>
    </a:lvl2pPr>
    <a:lvl3pPr>
      <a:defRPr>
        <a:solidFill>
          <a:srgbClr val="5C1F00"/>
        </a:solidFill>
        <a:latin typeface="Helvetica Neue"/>
        <a:ea typeface="Helvetica Neue"/>
        <a:cs typeface="Helvetica Neue"/>
        <a:sym typeface="Helvetica Neue"/>
      </a:defRPr>
    </a:lvl3pPr>
    <a:lvl4pPr>
      <a:defRPr>
        <a:solidFill>
          <a:srgbClr val="5C1F00"/>
        </a:solidFill>
        <a:latin typeface="Helvetica Neue"/>
        <a:ea typeface="Helvetica Neue"/>
        <a:cs typeface="Helvetica Neue"/>
        <a:sym typeface="Helvetica Neue"/>
      </a:defRPr>
    </a:lvl4pPr>
    <a:lvl5pPr>
      <a:defRPr>
        <a:solidFill>
          <a:srgbClr val="5C1F00"/>
        </a:solidFill>
        <a:latin typeface="Helvetica Neue"/>
        <a:ea typeface="Helvetica Neue"/>
        <a:cs typeface="Helvetica Neue"/>
        <a:sym typeface="Helvetica Neue"/>
      </a:defRPr>
    </a:lvl5pPr>
    <a:lvl6pPr>
      <a:defRPr>
        <a:solidFill>
          <a:srgbClr val="5C1F00"/>
        </a:solidFill>
        <a:latin typeface="Helvetica Neue"/>
        <a:ea typeface="Helvetica Neue"/>
        <a:cs typeface="Helvetica Neue"/>
        <a:sym typeface="Helvetica Neue"/>
      </a:defRPr>
    </a:lvl6pPr>
    <a:lvl7pPr>
      <a:defRPr>
        <a:solidFill>
          <a:srgbClr val="5C1F00"/>
        </a:solidFill>
        <a:latin typeface="Helvetica Neue"/>
        <a:ea typeface="Helvetica Neue"/>
        <a:cs typeface="Helvetica Neue"/>
        <a:sym typeface="Helvetica Neue"/>
      </a:defRPr>
    </a:lvl7pPr>
    <a:lvl8pPr>
      <a:defRPr>
        <a:solidFill>
          <a:srgbClr val="5C1F00"/>
        </a:solidFill>
        <a:latin typeface="Helvetica Neue"/>
        <a:ea typeface="Helvetica Neue"/>
        <a:cs typeface="Helvetica Neue"/>
        <a:sym typeface="Helvetica Neue"/>
      </a:defRPr>
    </a:lvl8pPr>
    <a:lvl9pPr>
      <a:defRPr>
        <a:solidFill>
          <a:srgbClr val="5C1F00"/>
        </a:solidFill>
        <a:latin typeface="Helvetica Neue"/>
        <a:ea typeface="Helvetica Neue"/>
        <a:cs typeface="Helvetica Neue"/>
        <a:sym typeface="Helvetica Neue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n" i="on">
        <a:font>
          <a:latin typeface="Helvetica Neue"/>
          <a:ea typeface="Helvetica Neue"/>
          <a:cs typeface="Helvetica Neue"/>
        </a:font>
        <a:srgbClr val="5C1F00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ECCCCA"/>
          </a:solidFill>
        </a:fill>
      </a:tcStyle>
    </a:wholeTbl>
    <a:band2H>
      <a:tcTxStyle b="def" i="def"/>
      <a:tcStyle>
        <a:tcBdr/>
        <a:fill>
          <a:solidFill>
            <a:srgbClr val="F6E7E6"/>
          </a:solidFill>
        </a:fill>
      </a:tcStyle>
    </a:band2H>
    <a:firstCol>
      <a:tcTxStyle b="on" i="on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CC3300"/>
          </a:solidFill>
        </a:fill>
      </a:tcStyle>
    </a:firstCol>
    <a:lastRow>
      <a:tcTxStyle b="on" i="on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381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CC3300"/>
          </a:solidFill>
        </a:fill>
      </a:tcStyle>
    </a:lastRow>
    <a:firstRow>
      <a:tcTxStyle b="on" i="on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381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CC3300"/>
          </a:solidFill>
        </a:fill>
      </a:tcStyle>
    </a:firstRow>
  </a:tblStyle>
  <a:tblStyle styleId="{C7B018BB-80A7-4F77-B60F-C8B233D01FF8}" styleName="">
    <a:tblBg/>
    <a:wholeTbl>
      <a:tcTxStyle b="on" i="on">
        <a:font>
          <a:latin typeface="Helvetica Neue"/>
          <a:ea typeface="Helvetica Neue"/>
          <a:cs typeface="Helvetica Neue"/>
        </a:font>
        <a:srgbClr val="5C1F00"/>
      </a:tcTxStyle>
      <a:tcStyle>
        <a:tcBdr>
          <a:left>
            <a:ln w="12700" cap="flat">
              <a:solidFill>
                <a:srgbClr val="800000"/>
              </a:solidFill>
              <a:prstDash val="solid"/>
              <a:bevel/>
            </a:ln>
          </a:left>
          <a:right>
            <a:ln w="12700" cap="flat">
              <a:solidFill>
                <a:srgbClr val="800000"/>
              </a:solidFill>
              <a:prstDash val="solid"/>
              <a:bevel/>
            </a:ln>
          </a:right>
          <a:top>
            <a:ln w="12700" cap="flat">
              <a:solidFill>
                <a:srgbClr val="800000"/>
              </a:solidFill>
              <a:prstDash val="solid"/>
              <a:bevel/>
            </a:ln>
          </a:top>
          <a:bottom>
            <a:ln w="12700" cap="flat">
              <a:solidFill>
                <a:srgbClr val="800000"/>
              </a:solidFill>
              <a:prstDash val="solid"/>
              <a:bevel/>
            </a:ln>
          </a:bottom>
          <a:insideH>
            <a:ln w="12700" cap="flat">
              <a:solidFill>
                <a:srgbClr val="800000"/>
              </a:solidFill>
              <a:prstDash val="solid"/>
              <a:bevel/>
            </a:ln>
          </a:insideH>
          <a:insideV>
            <a:ln w="12700" cap="flat">
              <a:solidFill>
                <a:srgbClr val="800000"/>
              </a:solidFill>
              <a:prstDash val="solid"/>
              <a:bevel/>
            </a:ln>
          </a:insideV>
        </a:tcBdr>
        <a:fill>
          <a:solidFill>
            <a:srgbClr val="ECCCCA"/>
          </a:solidFill>
        </a:fill>
      </a:tcStyle>
    </a:wholeTbl>
    <a:band2H>
      <a:tcTxStyle b="def" i="def"/>
      <a:tcStyle>
        <a:tcBdr/>
        <a:fill>
          <a:solidFill>
            <a:srgbClr val="F6E7E6"/>
          </a:solidFill>
        </a:fill>
      </a:tcStyle>
    </a:band2H>
    <a:firstCol>
      <a:tcTxStyle b="on" i="on">
        <a:font>
          <a:latin typeface="Helvetica Neue"/>
          <a:ea typeface="Helvetica Neue"/>
          <a:cs typeface="Helvetica Neue"/>
        </a:font>
        <a:srgbClr val="800000"/>
      </a:tcTxStyle>
      <a:tcStyle>
        <a:tcBdr>
          <a:left>
            <a:ln w="12700" cap="flat">
              <a:solidFill>
                <a:srgbClr val="800000"/>
              </a:solidFill>
              <a:prstDash val="solid"/>
              <a:bevel/>
            </a:ln>
          </a:left>
          <a:right>
            <a:ln w="12700" cap="flat">
              <a:solidFill>
                <a:srgbClr val="800000"/>
              </a:solidFill>
              <a:prstDash val="solid"/>
              <a:bevel/>
            </a:ln>
          </a:right>
          <a:top>
            <a:ln w="12700" cap="flat">
              <a:solidFill>
                <a:srgbClr val="800000"/>
              </a:solidFill>
              <a:prstDash val="solid"/>
              <a:bevel/>
            </a:ln>
          </a:top>
          <a:bottom>
            <a:ln w="12700" cap="flat">
              <a:solidFill>
                <a:srgbClr val="800000"/>
              </a:solidFill>
              <a:prstDash val="solid"/>
              <a:bevel/>
            </a:ln>
          </a:bottom>
          <a:insideH>
            <a:ln w="12700" cap="flat">
              <a:solidFill>
                <a:srgbClr val="800000"/>
              </a:solidFill>
              <a:prstDash val="solid"/>
              <a:bevel/>
            </a:ln>
          </a:insideH>
          <a:insideV>
            <a:ln w="12700" cap="flat">
              <a:solidFill>
                <a:srgbClr val="800000"/>
              </a:solidFill>
              <a:prstDash val="solid"/>
              <a:bevel/>
            </a:ln>
          </a:insideV>
        </a:tcBdr>
        <a:fill>
          <a:solidFill>
            <a:srgbClr val="CC3300"/>
          </a:solidFill>
        </a:fill>
      </a:tcStyle>
    </a:firstCol>
    <a:lastRow>
      <a:tcTxStyle b="on" i="on">
        <a:font>
          <a:latin typeface="Helvetica Neue"/>
          <a:ea typeface="Helvetica Neue"/>
          <a:cs typeface="Helvetica Neue"/>
        </a:font>
        <a:srgbClr val="800000"/>
      </a:tcTxStyle>
      <a:tcStyle>
        <a:tcBdr>
          <a:left>
            <a:ln w="12700" cap="flat">
              <a:solidFill>
                <a:srgbClr val="800000"/>
              </a:solidFill>
              <a:prstDash val="solid"/>
              <a:bevel/>
            </a:ln>
          </a:left>
          <a:right>
            <a:ln w="12700" cap="flat">
              <a:solidFill>
                <a:srgbClr val="800000"/>
              </a:solidFill>
              <a:prstDash val="solid"/>
              <a:bevel/>
            </a:ln>
          </a:right>
          <a:top>
            <a:ln w="38100" cap="flat">
              <a:solidFill>
                <a:srgbClr val="800000"/>
              </a:solidFill>
              <a:prstDash val="solid"/>
              <a:bevel/>
            </a:ln>
          </a:top>
          <a:bottom>
            <a:ln w="12700" cap="flat">
              <a:solidFill>
                <a:srgbClr val="800000"/>
              </a:solidFill>
              <a:prstDash val="solid"/>
              <a:bevel/>
            </a:ln>
          </a:bottom>
          <a:insideH>
            <a:ln w="12700" cap="flat">
              <a:solidFill>
                <a:srgbClr val="800000"/>
              </a:solidFill>
              <a:prstDash val="solid"/>
              <a:bevel/>
            </a:ln>
          </a:insideH>
          <a:insideV>
            <a:ln w="12700" cap="flat">
              <a:solidFill>
                <a:srgbClr val="800000"/>
              </a:solidFill>
              <a:prstDash val="solid"/>
              <a:bevel/>
            </a:ln>
          </a:insideV>
        </a:tcBdr>
        <a:fill>
          <a:solidFill>
            <a:srgbClr val="CC3300"/>
          </a:solidFill>
        </a:fill>
      </a:tcStyle>
    </a:lastRow>
    <a:firstRow>
      <a:tcTxStyle b="on" i="on">
        <a:font>
          <a:latin typeface="Helvetica Neue"/>
          <a:ea typeface="Helvetica Neue"/>
          <a:cs typeface="Helvetica Neue"/>
        </a:font>
        <a:srgbClr val="800000"/>
      </a:tcTxStyle>
      <a:tcStyle>
        <a:tcBdr>
          <a:left>
            <a:ln w="12700" cap="flat">
              <a:solidFill>
                <a:srgbClr val="800000"/>
              </a:solidFill>
              <a:prstDash val="solid"/>
              <a:bevel/>
            </a:ln>
          </a:left>
          <a:right>
            <a:ln w="12700" cap="flat">
              <a:solidFill>
                <a:srgbClr val="800000"/>
              </a:solidFill>
              <a:prstDash val="solid"/>
              <a:bevel/>
            </a:ln>
          </a:right>
          <a:top>
            <a:ln w="12700" cap="flat">
              <a:solidFill>
                <a:srgbClr val="800000"/>
              </a:solidFill>
              <a:prstDash val="solid"/>
              <a:bevel/>
            </a:ln>
          </a:top>
          <a:bottom>
            <a:ln w="38100" cap="flat">
              <a:solidFill>
                <a:srgbClr val="800000"/>
              </a:solidFill>
              <a:prstDash val="solid"/>
              <a:bevel/>
            </a:ln>
          </a:bottom>
          <a:insideH>
            <a:ln w="12700" cap="flat">
              <a:solidFill>
                <a:srgbClr val="800000"/>
              </a:solidFill>
              <a:prstDash val="solid"/>
              <a:bevel/>
            </a:ln>
          </a:insideH>
          <a:insideV>
            <a:ln w="12700" cap="flat">
              <a:solidFill>
                <a:srgbClr val="800000"/>
              </a:solidFill>
              <a:prstDash val="solid"/>
              <a:bevel/>
            </a:ln>
          </a:insideV>
        </a:tcBdr>
        <a:fill>
          <a:solidFill>
            <a:srgbClr val="CC3300"/>
          </a:solidFill>
        </a:fill>
      </a:tcStyle>
    </a:firstRow>
  </a:tblStyle>
  <a:tblStyle styleId="{EEE7283C-3CF3-47DC-8721-378D4A62B228}" styleName="">
    <a:tblBg/>
    <a:wholeTbl>
      <a:tcTxStyle b="on" i="on">
        <a:font>
          <a:latin typeface="Helvetica Neue"/>
          <a:ea typeface="Helvetica Neue"/>
          <a:cs typeface="Helvetica Neue"/>
        </a:font>
        <a:srgbClr val="5C1F00"/>
      </a:tcTxStyle>
      <a:tcStyle>
        <a:tcBdr>
          <a:left>
            <a:ln w="12700" cap="flat">
              <a:solidFill>
                <a:srgbClr val="800000"/>
              </a:solidFill>
              <a:prstDash val="solid"/>
              <a:bevel/>
            </a:ln>
          </a:left>
          <a:right>
            <a:ln w="12700" cap="flat">
              <a:solidFill>
                <a:srgbClr val="800000"/>
              </a:solidFill>
              <a:prstDash val="solid"/>
              <a:bevel/>
            </a:ln>
          </a:right>
          <a:top>
            <a:ln w="12700" cap="flat">
              <a:solidFill>
                <a:srgbClr val="800000"/>
              </a:solidFill>
              <a:prstDash val="solid"/>
              <a:bevel/>
            </a:ln>
          </a:top>
          <a:bottom>
            <a:ln w="12700" cap="flat">
              <a:solidFill>
                <a:srgbClr val="800000"/>
              </a:solidFill>
              <a:prstDash val="solid"/>
              <a:bevel/>
            </a:ln>
          </a:bottom>
          <a:insideH>
            <a:ln w="12700" cap="flat">
              <a:solidFill>
                <a:srgbClr val="800000"/>
              </a:solidFill>
              <a:prstDash val="solid"/>
              <a:bevel/>
            </a:ln>
          </a:insideH>
          <a:insideV>
            <a:ln w="12700" cap="flat">
              <a:solidFill>
                <a:srgbClr val="800000"/>
              </a:solidFill>
              <a:prstDash val="solid"/>
              <a:bevel/>
            </a:ln>
          </a:insideV>
        </a:tcBdr>
        <a:fill>
          <a:solidFill>
            <a:srgbClr val="E8E2E2"/>
          </a:solidFill>
        </a:fill>
      </a:tcStyle>
    </a:wholeTbl>
    <a:band2H>
      <a:tcTxStyle b="def" i="def"/>
      <a:tcStyle>
        <a:tcBdr/>
        <a:fill>
          <a:solidFill>
            <a:srgbClr val="F4F1F1"/>
          </a:solidFill>
        </a:fill>
      </a:tcStyle>
    </a:band2H>
    <a:firstCol>
      <a:tcTxStyle b="on" i="on">
        <a:font>
          <a:latin typeface="Helvetica Neue"/>
          <a:ea typeface="Helvetica Neue"/>
          <a:cs typeface="Helvetica Neue"/>
        </a:font>
        <a:srgbClr val="800000"/>
      </a:tcTxStyle>
      <a:tcStyle>
        <a:tcBdr>
          <a:left>
            <a:ln w="12700" cap="flat">
              <a:solidFill>
                <a:srgbClr val="800000"/>
              </a:solidFill>
              <a:prstDash val="solid"/>
              <a:bevel/>
            </a:ln>
          </a:left>
          <a:right>
            <a:ln w="12700" cap="flat">
              <a:solidFill>
                <a:srgbClr val="800000"/>
              </a:solidFill>
              <a:prstDash val="solid"/>
              <a:bevel/>
            </a:ln>
          </a:right>
          <a:top>
            <a:ln w="12700" cap="flat">
              <a:solidFill>
                <a:srgbClr val="800000"/>
              </a:solidFill>
              <a:prstDash val="solid"/>
              <a:bevel/>
            </a:ln>
          </a:top>
          <a:bottom>
            <a:ln w="12700" cap="flat">
              <a:solidFill>
                <a:srgbClr val="800000"/>
              </a:solidFill>
              <a:prstDash val="solid"/>
              <a:bevel/>
            </a:ln>
          </a:bottom>
          <a:insideH>
            <a:ln w="12700" cap="flat">
              <a:solidFill>
                <a:srgbClr val="800000"/>
              </a:solidFill>
              <a:prstDash val="solid"/>
              <a:bevel/>
            </a:ln>
          </a:insideH>
          <a:insideV>
            <a:ln w="12700" cap="flat">
              <a:solidFill>
                <a:srgbClr val="800000"/>
              </a:solidFill>
              <a:prstDash val="solid"/>
              <a:bevel/>
            </a:ln>
          </a:insideV>
        </a:tcBdr>
        <a:fill>
          <a:solidFill>
            <a:srgbClr val="C0AAAA"/>
          </a:solidFill>
        </a:fill>
      </a:tcStyle>
    </a:firstCol>
    <a:lastRow>
      <a:tcTxStyle b="on" i="on">
        <a:font>
          <a:latin typeface="Helvetica Neue"/>
          <a:ea typeface="Helvetica Neue"/>
          <a:cs typeface="Helvetica Neue"/>
        </a:font>
        <a:srgbClr val="800000"/>
      </a:tcTxStyle>
      <a:tcStyle>
        <a:tcBdr>
          <a:left>
            <a:ln w="12700" cap="flat">
              <a:solidFill>
                <a:srgbClr val="800000"/>
              </a:solidFill>
              <a:prstDash val="solid"/>
              <a:bevel/>
            </a:ln>
          </a:left>
          <a:right>
            <a:ln w="12700" cap="flat">
              <a:solidFill>
                <a:srgbClr val="800000"/>
              </a:solidFill>
              <a:prstDash val="solid"/>
              <a:bevel/>
            </a:ln>
          </a:right>
          <a:top>
            <a:ln w="38100" cap="flat">
              <a:solidFill>
                <a:srgbClr val="800000"/>
              </a:solidFill>
              <a:prstDash val="solid"/>
              <a:bevel/>
            </a:ln>
          </a:top>
          <a:bottom>
            <a:ln w="12700" cap="flat">
              <a:solidFill>
                <a:srgbClr val="800000"/>
              </a:solidFill>
              <a:prstDash val="solid"/>
              <a:bevel/>
            </a:ln>
          </a:bottom>
          <a:insideH>
            <a:ln w="12700" cap="flat">
              <a:solidFill>
                <a:srgbClr val="800000"/>
              </a:solidFill>
              <a:prstDash val="solid"/>
              <a:bevel/>
            </a:ln>
          </a:insideH>
          <a:insideV>
            <a:ln w="12700" cap="flat">
              <a:solidFill>
                <a:srgbClr val="800000"/>
              </a:solidFill>
              <a:prstDash val="solid"/>
              <a:bevel/>
            </a:ln>
          </a:insideV>
        </a:tcBdr>
        <a:fill>
          <a:solidFill>
            <a:srgbClr val="C0AAAA"/>
          </a:solidFill>
        </a:fill>
      </a:tcStyle>
    </a:lastRow>
    <a:firstRow>
      <a:tcTxStyle b="on" i="on">
        <a:font>
          <a:latin typeface="Helvetica Neue"/>
          <a:ea typeface="Helvetica Neue"/>
          <a:cs typeface="Helvetica Neue"/>
        </a:font>
        <a:srgbClr val="800000"/>
      </a:tcTxStyle>
      <a:tcStyle>
        <a:tcBdr>
          <a:left>
            <a:ln w="12700" cap="flat">
              <a:solidFill>
                <a:srgbClr val="800000"/>
              </a:solidFill>
              <a:prstDash val="solid"/>
              <a:bevel/>
            </a:ln>
          </a:left>
          <a:right>
            <a:ln w="12700" cap="flat">
              <a:solidFill>
                <a:srgbClr val="800000"/>
              </a:solidFill>
              <a:prstDash val="solid"/>
              <a:bevel/>
            </a:ln>
          </a:right>
          <a:top>
            <a:ln w="12700" cap="flat">
              <a:solidFill>
                <a:srgbClr val="800000"/>
              </a:solidFill>
              <a:prstDash val="solid"/>
              <a:bevel/>
            </a:ln>
          </a:top>
          <a:bottom>
            <a:ln w="38100" cap="flat">
              <a:solidFill>
                <a:srgbClr val="800000"/>
              </a:solidFill>
              <a:prstDash val="solid"/>
              <a:bevel/>
            </a:ln>
          </a:bottom>
          <a:insideH>
            <a:ln w="12700" cap="flat">
              <a:solidFill>
                <a:srgbClr val="800000"/>
              </a:solidFill>
              <a:prstDash val="solid"/>
              <a:bevel/>
            </a:ln>
          </a:insideH>
          <a:insideV>
            <a:ln w="12700" cap="flat">
              <a:solidFill>
                <a:srgbClr val="800000"/>
              </a:solidFill>
              <a:prstDash val="solid"/>
              <a:bevel/>
            </a:ln>
          </a:insideV>
        </a:tcBdr>
        <a:fill>
          <a:solidFill>
            <a:srgbClr val="C0AAAA"/>
          </a:solidFill>
        </a:fill>
      </a:tcStyle>
    </a:firstRow>
  </a:tblStyle>
  <a:tblStyle styleId="{CF821DB8-F4EB-4A41-A1BA-3FCAFE7338EE}" styleName="">
    <a:tblBg/>
    <a:wholeTbl>
      <a:tcTxStyle b="on" i="on">
        <a:font>
          <a:latin typeface="Helvetica Neue"/>
          <a:ea typeface="Helvetica Neue"/>
          <a:cs typeface="Helvetica Neue"/>
        </a:font>
        <a:srgbClr val="5C1F00"/>
      </a:tcTxStyle>
      <a:tcStyle>
        <a:tcBdr>
          <a:left>
            <a:ln w="12700" cap="flat">
              <a:solidFill>
                <a:srgbClr val="800000"/>
              </a:solidFill>
              <a:prstDash val="solid"/>
              <a:bevel/>
            </a:ln>
          </a:left>
          <a:right>
            <a:ln w="12700" cap="flat">
              <a:solidFill>
                <a:srgbClr val="800000"/>
              </a:solidFill>
              <a:prstDash val="solid"/>
              <a:bevel/>
            </a:ln>
          </a:right>
          <a:top>
            <a:ln w="12700" cap="flat">
              <a:solidFill>
                <a:srgbClr val="800000"/>
              </a:solidFill>
              <a:prstDash val="solid"/>
              <a:bevel/>
            </a:ln>
          </a:top>
          <a:bottom>
            <a:ln w="12700" cap="flat">
              <a:solidFill>
                <a:srgbClr val="800000"/>
              </a:solidFill>
              <a:prstDash val="solid"/>
              <a:bevel/>
            </a:ln>
          </a:bottom>
          <a:insideH>
            <a:ln w="12700" cap="flat">
              <a:solidFill>
                <a:srgbClr val="800000"/>
              </a:solidFill>
              <a:prstDash val="solid"/>
              <a:bevel/>
            </a:ln>
          </a:insideH>
          <a:insideV>
            <a:ln w="12700" cap="flat">
              <a:solidFill>
                <a:srgbClr val="800000"/>
              </a:solidFill>
              <a:prstDash val="solid"/>
              <a:bevel/>
            </a:ln>
          </a:insideV>
        </a:tcBdr>
        <a:fill>
          <a:solidFill>
            <a:srgbClr val="E2D3D0"/>
          </a:solidFill>
        </a:fill>
      </a:tcStyle>
    </a:wholeTbl>
    <a:band2H>
      <a:tcTxStyle b="def" i="def"/>
      <a:tcStyle>
        <a:tcBdr/>
        <a:fill>
          <a:solidFill>
            <a:srgbClr val="F1EAE9"/>
          </a:solidFill>
        </a:fill>
      </a:tcStyle>
    </a:band2H>
    <a:firstCol>
      <a:tcTxStyle b="on" i="on">
        <a:font>
          <a:latin typeface="Helvetica Neue"/>
          <a:ea typeface="Helvetica Neue"/>
          <a:cs typeface="Helvetica Neue"/>
        </a:font>
        <a:srgbClr val="800000"/>
      </a:tcTxStyle>
      <a:tcStyle>
        <a:tcBdr>
          <a:left>
            <a:ln w="12700" cap="flat">
              <a:solidFill>
                <a:srgbClr val="800000"/>
              </a:solidFill>
              <a:prstDash val="solid"/>
              <a:bevel/>
            </a:ln>
          </a:left>
          <a:right>
            <a:ln w="12700" cap="flat">
              <a:solidFill>
                <a:srgbClr val="800000"/>
              </a:solidFill>
              <a:prstDash val="solid"/>
              <a:bevel/>
            </a:ln>
          </a:right>
          <a:top>
            <a:ln w="12700" cap="flat">
              <a:solidFill>
                <a:srgbClr val="800000"/>
              </a:solidFill>
              <a:prstDash val="solid"/>
              <a:bevel/>
            </a:ln>
          </a:top>
          <a:bottom>
            <a:ln w="12700" cap="flat">
              <a:solidFill>
                <a:srgbClr val="800000"/>
              </a:solidFill>
              <a:prstDash val="solid"/>
              <a:bevel/>
            </a:ln>
          </a:bottom>
          <a:insideH>
            <a:ln w="12700" cap="flat">
              <a:solidFill>
                <a:srgbClr val="800000"/>
              </a:solidFill>
              <a:prstDash val="solid"/>
              <a:bevel/>
            </a:ln>
          </a:insideH>
          <a:insideV>
            <a:ln w="12700" cap="flat">
              <a:solidFill>
                <a:srgbClr val="800000"/>
              </a:solidFill>
              <a:prstDash val="solid"/>
              <a:bevel/>
            </a:ln>
          </a:insideV>
        </a:tcBdr>
        <a:fill>
          <a:solidFill>
            <a:srgbClr val="AC6D56"/>
          </a:solidFill>
        </a:fill>
      </a:tcStyle>
    </a:firstCol>
    <a:lastRow>
      <a:tcTxStyle b="on" i="on">
        <a:font>
          <a:latin typeface="Helvetica Neue"/>
          <a:ea typeface="Helvetica Neue"/>
          <a:cs typeface="Helvetica Neue"/>
        </a:font>
        <a:srgbClr val="800000"/>
      </a:tcTxStyle>
      <a:tcStyle>
        <a:tcBdr>
          <a:left>
            <a:ln w="12700" cap="flat">
              <a:solidFill>
                <a:srgbClr val="800000"/>
              </a:solidFill>
              <a:prstDash val="solid"/>
              <a:bevel/>
            </a:ln>
          </a:left>
          <a:right>
            <a:ln w="12700" cap="flat">
              <a:solidFill>
                <a:srgbClr val="800000"/>
              </a:solidFill>
              <a:prstDash val="solid"/>
              <a:bevel/>
            </a:ln>
          </a:right>
          <a:top>
            <a:ln w="38100" cap="flat">
              <a:solidFill>
                <a:srgbClr val="800000"/>
              </a:solidFill>
              <a:prstDash val="solid"/>
              <a:bevel/>
            </a:ln>
          </a:top>
          <a:bottom>
            <a:ln w="12700" cap="flat">
              <a:solidFill>
                <a:srgbClr val="800000"/>
              </a:solidFill>
              <a:prstDash val="solid"/>
              <a:bevel/>
            </a:ln>
          </a:bottom>
          <a:insideH>
            <a:ln w="12700" cap="flat">
              <a:solidFill>
                <a:srgbClr val="800000"/>
              </a:solidFill>
              <a:prstDash val="solid"/>
              <a:bevel/>
            </a:ln>
          </a:insideH>
          <a:insideV>
            <a:ln w="12700" cap="flat">
              <a:solidFill>
                <a:srgbClr val="800000"/>
              </a:solidFill>
              <a:prstDash val="solid"/>
              <a:bevel/>
            </a:ln>
          </a:insideV>
        </a:tcBdr>
        <a:fill>
          <a:solidFill>
            <a:srgbClr val="AC6D56"/>
          </a:solidFill>
        </a:fill>
      </a:tcStyle>
    </a:lastRow>
    <a:firstRow>
      <a:tcTxStyle b="on" i="on">
        <a:font>
          <a:latin typeface="Helvetica Neue"/>
          <a:ea typeface="Helvetica Neue"/>
          <a:cs typeface="Helvetica Neue"/>
        </a:font>
        <a:srgbClr val="800000"/>
      </a:tcTxStyle>
      <a:tcStyle>
        <a:tcBdr>
          <a:left>
            <a:ln w="12700" cap="flat">
              <a:solidFill>
                <a:srgbClr val="800000"/>
              </a:solidFill>
              <a:prstDash val="solid"/>
              <a:bevel/>
            </a:ln>
          </a:left>
          <a:right>
            <a:ln w="12700" cap="flat">
              <a:solidFill>
                <a:srgbClr val="800000"/>
              </a:solidFill>
              <a:prstDash val="solid"/>
              <a:bevel/>
            </a:ln>
          </a:right>
          <a:top>
            <a:ln w="12700" cap="flat">
              <a:solidFill>
                <a:srgbClr val="800000"/>
              </a:solidFill>
              <a:prstDash val="solid"/>
              <a:bevel/>
            </a:ln>
          </a:top>
          <a:bottom>
            <a:ln w="38100" cap="flat">
              <a:solidFill>
                <a:srgbClr val="800000"/>
              </a:solidFill>
              <a:prstDash val="solid"/>
              <a:bevel/>
            </a:ln>
          </a:bottom>
          <a:insideH>
            <a:ln w="12700" cap="flat">
              <a:solidFill>
                <a:srgbClr val="800000"/>
              </a:solidFill>
              <a:prstDash val="solid"/>
              <a:bevel/>
            </a:ln>
          </a:insideH>
          <a:insideV>
            <a:ln w="12700" cap="flat">
              <a:solidFill>
                <a:srgbClr val="800000"/>
              </a:solidFill>
              <a:prstDash val="solid"/>
              <a:bevel/>
            </a:ln>
          </a:insideV>
        </a:tcBdr>
        <a:fill>
          <a:solidFill>
            <a:srgbClr val="AC6D56"/>
          </a:solidFill>
        </a:fill>
      </a:tcStyle>
    </a:firstRow>
  </a:tblStyle>
  <a:tblStyle styleId="{33BA23B1-9221-436E-865A-0063620EA4FD}" styleName="">
    <a:tblBg/>
    <a:wholeTbl>
      <a:tcTxStyle b="on" i="on">
        <a:font>
          <a:latin typeface="Helvetica Neue"/>
          <a:ea typeface="Helvetica Neue"/>
          <a:cs typeface="Helvetica Neue"/>
        </a:font>
        <a:srgbClr val="5C1F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9E7E6"/>
          </a:solidFill>
        </a:fill>
      </a:tcStyle>
    </a:wholeTbl>
    <a:band2H>
      <a:tcTxStyle b="def" i="def"/>
      <a:tcStyle>
        <a:tcBdr/>
        <a:fill>
          <a:solidFill>
            <a:srgbClr val="800000"/>
          </a:solidFill>
        </a:fill>
      </a:tcStyle>
    </a:band2H>
    <a:firstCol>
      <a:tcTxStyle b="on" i="on">
        <a:font>
          <a:latin typeface="Helvetica Neue"/>
          <a:ea typeface="Helvetica Neue"/>
          <a:cs typeface="Helvetica Neue"/>
        </a:font>
        <a:srgbClr val="8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CC3300"/>
          </a:solidFill>
        </a:fill>
      </a:tcStyle>
    </a:firstCol>
    <a:lastRow>
      <a:tcTxStyle b="on" i="on">
        <a:font>
          <a:latin typeface="Helvetica Neue"/>
          <a:ea typeface="Helvetica Neue"/>
          <a:cs typeface="Helvetica Neue"/>
        </a:font>
        <a:srgbClr val="5C1F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5C1F00"/>
              </a:solidFill>
              <a:prstDash val="solid"/>
              <a:bevel/>
            </a:ln>
          </a:top>
          <a:bottom>
            <a:ln w="25400" cap="flat">
              <a:solidFill>
                <a:srgbClr val="5C1F00"/>
              </a:solidFill>
              <a:prstDash val="solid"/>
              <a:bevel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800000"/>
          </a:solidFill>
        </a:fill>
      </a:tcStyle>
    </a:lastRow>
    <a:firstRow>
      <a:tcTxStyle b="on" i="on">
        <a:font>
          <a:latin typeface="Helvetica Neue"/>
          <a:ea typeface="Helvetica Neue"/>
          <a:cs typeface="Helvetica Neue"/>
        </a:font>
        <a:srgbClr val="8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5C1F00"/>
              </a:solidFill>
              <a:prstDash val="solid"/>
              <a:bevel/>
            </a:ln>
          </a:top>
          <a:bottom>
            <a:ln w="25400" cap="flat">
              <a:solidFill>
                <a:srgbClr val="5C1F00"/>
              </a:solidFill>
              <a:prstDash val="solid"/>
              <a:bevel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CC3300"/>
          </a:solidFill>
        </a:fill>
      </a:tcStyle>
    </a:firstRow>
  </a:tblStyle>
  <a:tblStyle styleId="{2708684C-4D16-4618-839F-0558EEFCDFE6}" styleName="">
    <a:tblBg/>
    <a:wholeTbl>
      <a:tcTxStyle b="on" i="on">
        <a:font>
          <a:latin typeface="Helvetica Neue"/>
          <a:ea typeface="Helvetica Neue"/>
          <a:cs typeface="Helvetica Neue"/>
        </a:font>
        <a:srgbClr val="5C1F00"/>
      </a:tcTxStyle>
      <a:tcStyle>
        <a:tcBdr>
          <a:left>
            <a:ln w="12700" cap="flat">
              <a:solidFill>
                <a:srgbClr val="800000"/>
              </a:solidFill>
              <a:prstDash val="solid"/>
              <a:bevel/>
            </a:ln>
          </a:left>
          <a:right>
            <a:ln w="12700" cap="flat">
              <a:solidFill>
                <a:srgbClr val="800000"/>
              </a:solidFill>
              <a:prstDash val="solid"/>
              <a:bevel/>
            </a:ln>
          </a:right>
          <a:top>
            <a:ln w="12700" cap="flat">
              <a:solidFill>
                <a:srgbClr val="800000"/>
              </a:solidFill>
              <a:prstDash val="solid"/>
              <a:bevel/>
            </a:ln>
          </a:top>
          <a:bottom>
            <a:ln w="12700" cap="flat">
              <a:solidFill>
                <a:srgbClr val="800000"/>
              </a:solidFill>
              <a:prstDash val="solid"/>
              <a:bevel/>
            </a:ln>
          </a:bottom>
          <a:insideH>
            <a:ln w="12700" cap="flat">
              <a:solidFill>
                <a:srgbClr val="800000"/>
              </a:solidFill>
              <a:prstDash val="solid"/>
              <a:bevel/>
            </a:ln>
          </a:insideH>
          <a:insideV>
            <a:ln w="12700" cap="flat">
              <a:solidFill>
                <a:srgbClr val="800000"/>
              </a:solidFill>
              <a:prstDash val="solid"/>
              <a:bevel/>
            </a:ln>
          </a:insideV>
        </a:tcBdr>
        <a:fill>
          <a:solidFill>
            <a:srgbClr val="D1CBCA"/>
          </a:solidFill>
        </a:fill>
      </a:tcStyle>
    </a:wholeTbl>
    <a:band2H>
      <a:tcTxStyle b="def" i="def"/>
      <a:tcStyle>
        <a:tcBdr/>
        <a:fill>
          <a:solidFill>
            <a:srgbClr val="E9E7E6"/>
          </a:solidFill>
        </a:fill>
      </a:tcStyle>
    </a:band2H>
    <a:firstCol>
      <a:tcTxStyle b="on" i="on">
        <a:font>
          <a:latin typeface="Helvetica Neue"/>
          <a:ea typeface="Helvetica Neue"/>
          <a:cs typeface="Helvetica Neue"/>
        </a:font>
        <a:srgbClr val="800000"/>
      </a:tcTxStyle>
      <a:tcStyle>
        <a:tcBdr>
          <a:left>
            <a:ln w="12700" cap="flat">
              <a:solidFill>
                <a:srgbClr val="800000"/>
              </a:solidFill>
              <a:prstDash val="solid"/>
              <a:bevel/>
            </a:ln>
          </a:left>
          <a:right>
            <a:ln w="12700" cap="flat">
              <a:solidFill>
                <a:srgbClr val="800000"/>
              </a:solidFill>
              <a:prstDash val="solid"/>
              <a:bevel/>
            </a:ln>
          </a:right>
          <a:top>
            <a:ln w="12700" cap="flat">
              <a:solidFill>
                <a:srgbClr val="800000"/>
              </a:solidFill>
              <a:prstDash val="solid"/>
              <a:bevel/>
            </a:ln>
          </a:top>
          <a:bottom>
            <a:ln w="12700" cap="flat">
              <a:solidFill>
                <a:srgbClr val="800000"/>
              </a:solidFill>
              <a:prstDash val="solid"/>
              <a:bevel/>
            </a:ln>
          </a:bottom>
          <a:insideH>
            <a:ln w="12700" cap="flat">
              <a:solidFill>
                <a:srgbClr val="800000"/>
              </a:solidFill>
              <a:prstDash val="solid"/>
              <a:bevel/>
            </a:ln>
          </a:insideH>
          <a:insideV>
            <a:ln w="12700" cap="flat">
              <a:solidFill>
                <a:srgbClr val="800000"/>
              </a:solidFill>
              <a:prstDash val="solid"/>
              <a:bevel/>
            </a:ln>
          </a:insideV>
        </a:tcBdr>
        <a:fill>
          <a:solidFill>
            <a:srgbClr val="5C1F00"/>
          </a:solidFill>
        </a:fill>
      </a:tcStyle>
    </a:firstCol>
    <a:lastRow>
      <a:tcTxStyle b="on" i="on">
        <a:font>
          <a:latin typeface="Helvetica Neue"/>
          <a:ea typeface="Helvetica Neue"/>
          <a:cs typeface="Helvetica Neue"/>
        </a:font>
        <a:srgbClr val="800000"/>
      </a:tcTxStyle>
      <a:tcStyle>
        <a:tcBdr>
          <a:left>
            <a:ln w="12700" cap="flat">
              <a:solidFill>
                <a:srgbClr val="800000"/>
              </a:solidFill>
              <a:prstDash val="solid"/>
              <a:bevel/>
            </a:ln>
          </a:left>
          <a:right>
            <a:ln w="12700" cap="flat">
              <a:solidFill>
                <a:srgbClr val="800000"/>
              </a:solidFill>
              <a:prstDash val="solid"/>
              <a:bevel/>
            </a:ln>
          </a:right>
          <a:top>
            <a:ln w="38100" cap="flat">
              <a:solidFill>
                <a:srgbClr val="800000"/>
              </a:solidFill>
              <a:prstDash val="solid"/>
              <a:bevel/>
            </a:ln>
          </a:top>
          <a:bottom>
            <a:ln w="12700" cap="flat">
              <a:solidFill>
                <a:srgbClr val="800000"/>
              </a:solidFill>
              <a:prstDash val="solid"/>
              <a:bevel/>
            </a:ln>
          </a:bottom>
          <a:insideH>
            <a:ln w="12700" cap="flat">
              <a:solidFill>
                <a:srgbClr val="800000"/>
              </a:solidFill>
              <a:prstDash val="solid"/>
              <a:bevel/>
            </a:ln>
          </a:insideH>
          <a:insideV>
            <a:ln w="12700" cap="flat">
              <a:solidFill>
                <a:srgbClr val="800000"/>
              </a:solidFill>
              <a:prstDash val="solid"/>
              <a:bevel/>
            </a:ln>
          </a:insideV>
        </a:tcBdr>
        <a:fill>
          <a:solidFill>
            <a:srgbClr val="5C1F00"/>
          </a:solidFill>
        </a:fill>
      </a:tcStyle>
    </a:lastRow>
    <a:firstRow>
      <a:tcTxStyle b="on" i="on">
        <a:font>
          <a:latin typeface="Helvetica Neue"/>
          <a:ea typeface="Helvetica Neue"/>
          <a:cs typeface="Helvetica Neue"/>
        </a:font>
        <a:srgbClr val="800000"/>
      </a:tcTxStyle>
      <a:tcStyle>
        <a:tcBdr>
          <a:left>
            <a:ln w="12700" cap="flat">
              <a:solidFill>
                <a:srgbClr val="800000"/>
              </a:solidFill>
              <a:prstDash val="solid"/>
              <a:bevel/>
            </a:ln>
          </a:left>
          <a:right>
            <a:ln w="12700" cap="flat">
              <a:solidFill>
                <a:srgbClr val="800000"/>
              </a:solidFill>
              <a:prstDash val="solid"/>
              <a:bevel/>
            </a:ln>
          </a:right>
          <a:top>
            <a:ln w="12700" cap="flat">
              <a:solidFill>
                <a:srgbClr val="800000"/>
              </a:solidFill>
              <a:prstDash val="solid"/>
              <a:bevel/>
            </a:ln>
          </a:top>
          <a:bottom>
            <a:ln w="38100" cap="flat">
              <a:solidFill>
                <a:srgbClr val="800000"/>
              </a:solidFill>
              <a:prstDash val="solid"/>
              <a:bevel/>
            </a:ln>
          </a:bottom>
          <a:insideH>
            <a:ln w="12700" cap="flat">
              <a:solidFill>
                <a:srgbClr val="800000"/>
              </a:solidFill>
              <a:prstDash val="solid"/>
              <a:bevel/>
            </a:ln>
          </a:insideH>
          <a:insideV>
            <a:ln w="12700" cap="flat">
              <a:solidFill>
                <a:srgbClr val="800000"/>
              </a:solidFill>
              <a:prstDash val="solid"/>
              <a:bevel/>
            </a:ln>
          </a:insideV>
        </a:tcBdr>
        <a:fill>
          <a:solidFill>
            <a:srgbClr val="5C1F00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1"/>
</file>

<file path=ppt/_rels/presentation.xml.rels><?xml version="1.0" encoding="UTF-8" standalone="yes"?>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Relationship Id="rId15" Type="http://schemas.openxmlformats.org/officeDocument/2006/relationships/slide" Target="slides/slide8.xml"/><Relationship Id="rId16" Type="http://schemas.openxmlformats.org/officeDocument/2006/relationships/slide" Target="slides/slide9.xml"/><Relationship Id="rId17" Type="http://schemas.openxmlformats.org/officeDocument/2006/relationships/slide" Target="slides/slide10.xml"/><Relationship Id="rId18" Type="http://schemas.openxmlformats.org/officeDocument/2006/relationships/slide" Target="slides/slide11.xml"/><Relationship Id="rId19" Type="http://schemas.openxmlformats.org/officeDocument/2006/relationships/slide" Target="slides/slide12.xml"/><Relationship Id="rId20" Type="http://schemas.openxmlformats.org/officeDocument/2006/relationships/slide" Target="slides/slide13.xml"/><Relationship Id="rId21" Type="http://schemas.openxmlformats.org/officeDocument/2006/relationships/slide" Target="slides/slide14.xml"/><Relationship Id="rId22" Type="http://schemas.openxmlformats.org/officeDocument/2006/relationships/slide" Target="slides/slide15.xml"/><Relationship Id="rId23" Type="http://schemas.openxmlformats.org/officeDocument/2006/relationships/slide" Target="slides/slide16.xml"/></Relationships>

</file>

<file path=ppt/notesMasters/_rels/notesMaster1.xml.rels><?xml version="1.0" encoding="UTF-8" standalone="yes"?>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Shape 46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 lvl="0"/>
          </a:p>
        </p:txBody>
      </p:sp>
      <p:sp>
        <p:nvSpPr>
          <p:cNvPr id="47" name="Shape 47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 lvl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>
      <a:lnSpc>
        <a:spcPct val="125000"/>
      </a:lnSpc>
      <a:defRPr sz="2400">
        <a:latin typeface="+mn-lt"/>
        <a:ea typeface="+mn-ea"/>
        <a:cs typeface="+mn-cs"/>
        <a:sym typeface="Avenir Roman"/>
      </a:defRPr>
    </a:lvl1pPr>
    <a:lvl2pPr indent="228600" defTabSz="457200">
      <a:lnSpc>
        <a:spcPct val="125000"/>
      </a:lnSpc>
      <a:defRPr sz="2400">
        <a:latin typeface="+mn-lt"/>
        <a:ea typeface="+mn-ea"/>
        <a:cs typeface="+mn-cs"/>
        <a:sym typeface="Avenir Roman"/>
      </a:defRPr>
    </a:lvl2pPr>
    <a:lvl3pPr indent="457200" defTabSz="457200">
      <a:lnSpc>
        <a:spcPct val="125000"/>
      </a:lnSpc>
      <a:defRPr sz="2400">
        <a:latin typeface="+mn-lt"/>
        <a:ea typeface="+mn-ea"/>
        <a:cs typeface="+mn-cs"/>
        <a:sym typeface="Avenir Roman"/>
      </a:defRPr>
    </a:lvl3pPr>
    <a:lvl4pPr indent="685800" defTabSz="457200">
      <a:lnSpc>
        <a:spcPct val="125000"/>
      </a:lnSpc>
      <a:defRPr sz="2400">
        <a:latin typeface="+mn-lt"/>
        <a:ea typeface="+mn-ea"/>
        <a:cs typeface="+mn-cs"/>
        <a:sym typeface="Avenir Roman"/>
      </a:defRPr>
    </a:lvl4pPr>
    <a:lvl5pPr indent="914400" defTabSz="457200">
      <a:lnSpc>
        <a:spcPct val="125000"/>
      </a:lnSpc>
      <a:defRPr sz="2400">
        <a:latin typeface="+mn-lt"/>
        <a:ea typeface="+mn-ea"/>
        <a:cs typeface="+mn-cs"/>
        <a:sym typeface="Avenir Roman"/>
      </a:defRPr>
    </a:lvl5pPr>
    <a:lvl6pPr indent="1143000" defTabSz="457200">
      <a:lnSpc>
        <a:spcPct val="125000"/>
      </a:lnSpc>
      <a:defRPr sz="2400">
        <a:latin typeface="+mn-lt"/>
        <a:ea typeface="+mn-ea"/>
        <a:cs typeface="+mn-cs"/>
        <a:sym typeface="Avenir Roman"/>
      </a:defRPr>
    </a:lvl6pPr>
    <a:lvl7pPr indent="1371600" defTabSz="457200">
      <a:lnSpc>
        <a:spcPct val="125000"/>
      </a:lnSpc>
      <a:defRPr sz="2400">
        <a:latin typeface="+mn-lt"/>
        <a:ea typeface="+mn-ea"/>
        <a:cs typeface="+mn-cs"/>
        <a:sym typeface="Avenir Roman"/>
      </a:defRPr>
    </a:lvl7pPr>
    <a:lvl8pPr indent="1600200" defTabSz="457200">
      <a:lnSpc>
        <a:spcPct val="125000"/>
      </a:lnSpc>
      <a:defRPr sz="2400">
        <a:latin typeface="+mn-lt"/>
        <a:ea typeface="+mn-ea"/>
        <a:cs typeface="+mn-cs"/>
        <a:sym typeface="Avenir Roman"/>
      </a:defRPr>
    </a:lvl8pPr>
    <a:lvl9pPr indent="1828800" defTabSz="457200">
      <a:lnSpc>
        <a:spcPct val="125000"/>
      </a:lnSpc>
      <a:defRPr sz="2400">
        <a:latin typeface="+mn-lt"/>
        <a:ea typeface="+mn-ea"/>
        <a:cs typeface="+mn-cs"/>
        <a:sym typeface="Avenir Roman"/>
      </a:defRPr>
    </a:lvl9pPr>
  </p:notesStyle>
</p:notesMaster>
</file>

<file path=ppt/slideLayouts/_rels/slideLayout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0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/>
          <p:nvPr>
            <p:ph type="title"/>
          </p:nvPr>
        </p:nvSpPr>
        <p:spPr>
          <a:xfrm>
            <a:off x="685800" y="1844675"/>
            <a:ext cx="7772400" cy="2041525"/>
          </a:xfrm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4400">
                <a:solidFill>
                  <a:srgbClr val="DFD293"/>
                </a:solidFill>
              </a:rPr>
              <a:t>Click to edit Master title style</a:t>
            </a:r>
          </a:p>
        </p:txBody>
      </p:sp>
      <p:sp>
        <p:nvSpPr>
          <p:cNvPr id="7" name="Shape 7"/>
          <p:cNvSpPr/>
          <p:nvPr>
            <p:ph type="body" idx="1"/>
          </p:nvPr>
        </p:nvSpPr>
        <p:spPr>
          <a:xfrm>
            <a:off x="1371600" y="3886200"/>
            <a:ext cx="6400800" cy="2971800"/>
          </a:xfrm>
          <a:prstGeom prst="rect">
            <a:avLst/>
          </a:prstGeom>
        </p:spPr>
        <p:txBody>
          <a:bodyPr/>
          <a:lstStyle>
            <a:lvl1pPr marL="0" indent="0" algn="ctr">
              <a:buSzTx/>
              <a:buNone/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FFFFFF"/>
                </a:solidFill>
              </a:rPr>
              <a:t>Click to edit Master subtitle style</a:t>
            </a:r>
          </a:p>
        </p:txBody>
      </p:sp>
      <p:sp>
        <p:nvSpPr>
          <p:cNvPr id="8" name="Shape 8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/>
          </a:p>
        </p:txBody>
      </p:sp>
    </p:spTree>
  </p:cSld>
  <p:clrMapOvr>
    <a:masterClrMapping/>
  </p:clrMapOvr>
  <p:transition spd="med" advClick="1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Shape 39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4400">
                <a:solidFill>
                  <a:srgbClr val="DFD293"/>
                </a:solidFill>
              </a:rPr>
              <a:t>Click to edit Master title style</a:t>
            </a:r>
          </a:p>
        </p:txBody>
      </p:sp>
      <p:sp>
        <p:nvSpPr>
          <p:cNvPr id="40" name="Shape 40"/>
          <p:cNvSpPr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FFFFFF"/>
                </a:solidFill>
              </a:rPr>
              <a:t>Click to edit Master text styles</a:t>
            </a:r>
            <a:endParaRPr sz="3200">
              <a:solidFill>
                <a:srgbClr val="FFFFFF"/>
              </a:solidFill>
            </a:endParaRP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FFFFFF"/>
                </a:solidFill>
              </a:rPr>
              <a:t>Second level</a:t>
            </a:r>
            <a:endParaRPr sz="3200">
              <a:solidFill>
                <a:srgbClr val="FFFFFF"/>
              </a:solidFill>
            </a:endParaRP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FFFFFF"/>
                </a:solidFill>
              </a:rPr>
              <a:t>Third level</a:t>
            </a:r>
            <a:endParaRPr sz="3200">
              <a:solidFill>
                <a:srgbClr val="FFFFFF"/>
              </a:solidFill>
            </a:endParaRP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FFFFFF"/>
                </a:solidFill>
              </a:rPr>
              <a:t>Fourth level</a:t>
            </a:r>
            <a:endParaRPr sz="3200">
              <a:solidFill>
                <a:srgbClr val="FFFFFF"/>
              </a:solidFill>
            </a:endParaRP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FFFFFF"/>
                </a:solidFill>
              </a:rPr>
              <a:t>Fifth level</a:t>
            </a:r>
          </a:p>
        </p:txBody>
      </p:sp>
      <p:sp>
        <p:nvSpPr>
          <p:cNvPr id="41" name="Shape 41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/>
          </a:p>
        </p:txBody>
      </p:sp>
    </p:spTree>
  </p:cSld>
  <p:clrMapOvr>
    <a:masterClrMapping/>
  </p:clrMapOvr>
  <p:transition spd="med" advClick="1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Shape 43"/>
          <p:cNvSpPr/>
          <p:nvPr>
            <p:ph type="title"/>
          </p:nvPr>
        </p:nvSpPr>
        <p:spPr>
          <a:xfrm>
            <a:off x="6629400" y="0"/>
            <a:ext cx="2057400" cy="6400802"/>
          </a:xfrm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4400">
                <a:solidFill>
                  <a:srgbClr val="DFD293"/>
                </a:solidFill>
              </a:rPr>
              <a:t>Click to edit Master title style</a:t>
            </a:r>
          </a:p>
        </p:txBody>
      </p:sp>
      <p:sp>
        <p:nvSpPr>
          <p:cNvPr id="44" name="Shape 44"/>
          <p:cNvSpPr/>
          <p:nvPr>
            <p:ph type="body" idx="1"/>
          </p:nvPr>
        </p:nvSpPr>
        <p:spPr>
          <a:xfrm>
            <a:off x="457200" y="274638"/>
            <a:ext cx="6019800" cy="6583364"/>
          </a:xfrm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FFFFFF"/>
                </a:solidFill>
              </a:rPr>
              <a:t>Click to edit Master text styles</a:t>
            </a:r>
            <a:endParaRPr sz="3200">
              <a:solidFill>
                <a:srgbClr val="FFFFFF"/>
              </a:solidFill>
            </a:endParaRP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FFFFFF"/>
                </a:solidFill>
              </a:rPr>
              <a:t>Second level</a:t>
            </a:r>
            <a:endParaRPr sz="3200">
              <a:solidFill>
                <a:srgbClr val="FFFFFF"/>
              </a:solidFill>
            </a:endParaRP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FFFFFF"/>
                </a:solidFill>
              </a:rPr>
              <a:t>Third level</a:t>
            </a:r>
            <a:endParaRPr sz="3200">
              <a:solidFill>
                <a:srgbClr val="FFFFFF"/>
              </a:solidFill>
            </a:endParaRP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FFFFFF"/>
                </a:solidFill>
              </a:rPr>
              <a:t>Fourth level</a:t>
            </a:r>
            <a:endParaRPr sz="3200">
              <a:solidFill>
                <a:srgbClr val="FFFFFF"/>
              </a:solidFill>
            </a:endParaRP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FFFFFF"/>
                </a:solidFill>
              </a:rPr>
              <a:t>Fifth level</a:t>
            </a:r>
          </a:p>
        </p:txBody>
      </p:sp>
      <p:sp>
        <p:nvSpPr>
          <p:cNvPr id="45" name="Shape 45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/>
          </a:p>
        </p:txBody>
      </p:sp>
    </p:spTree>
  </p:cSld>
  <p:clrMapOvr>
    <a:masterClrMapping/>
  </p:clrMapOvr>
  <p:transition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4400">
                <a:solidFill>
                  <a:srgbClr val="DFD293"/>
                </a:solidFill>
              </a:rPr>
              <a:t>Click to edit Master title style</a:t>
            </a:r>
          </a:p>
        </p:txBody>
      </p:sp>
      <p:sp>
        <p:nvSpPr>
          <p:cNvPr id="11" name="Shape 11"/>
          <p:cNvSpPr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FFFFFF"/>
                </a:solidFill>
              </a:rPr>
              <a:t>Click to edit Master text styles</a:t>
            </a:r>
            <a:endParaRPr sz="3200">
              <a:solidFill>
                <a:srgbClr val="FFFFFF"/>
              </a:solidFill>
            </a:endParaRP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FFFFFF"/>
                </a:solidFill>
              </a:rPr>
              <a:t>Second level</a:t>
            </a:r>
            <a:endParaRPr sz="3200">
              <a:solidFill>
                <a:srgbClr val="FFFFFF"/>
              </a:solidFill>
            </a:endParaRP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FFFFFF"/>
                </a:solidFill>
              </a:rPr>
              <a:t>Third level</a:t>
            </a:r>
            <a:endParaRPr sz="3200">
              <a:solidFill>
                <a:srgbClr val="FFFFFF"/>
              </a:solidFill>
            </a:endParaRP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FFFFFF"/>
                </a:solidFill>
              </a:rPr>
              <a:t>Fourth level</a:t>
            </a:r>
            <a:endParaRPr sz="3200">
              <a:solidFill>
                <a:srgbClr val="FFFFFF"/>
              </a:solidFill>
            </a:endParaRP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FFFFFF"/>
                </a:solidFill>
              </a:rPr>
              <a:t>Fifth level</a:t>
            </a:r>
          </a:p>
        </p:txBody>
      </p:sp>
      <p:sp>
        <p:nvSpPr>
          <p:cNvPr id="12" name="Shape 12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/>
          </a:p>
        </p:txBody>
      </p:sp>
    </p:spTree>
  </p:cSld>
  <p:clrMapOvr>
    <a:masterClrMapping/>
  </p:clrMapOvr>
  <p:transition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hape 14"/>
          <p:cNvSpPr/>
          <p:nvPr>
            <p:ph type="title"/>
          </p:nvPr>
        </p:nvSpPr>
        <p:spPr>
          <a:xfrm>
            <a:off x="722312" y="4406900"/>
            <a:ext cx="7772401" cy="1362075"/>
          </a:xfrm>
          <a:prstGeom prst="rect">
            <a:avLst/>
          </a:prstGeom>
        </p:spPr>
        <p:txBody>
          <a:bodyPr anchor="t"/>
          <a:lstStyle>
            <a:lvl1pPr algn="l">
              <a:defRPr cap="all" sz="4000">
                <a:latin typeface="Arial Bold"/>
                <a:ea typeface="Arial Bold"/>
                <a:cs typeface="Arial Bold"/>
                <a:sym typeface="Arial Bold"/>
              </a:defRPr>
            </a:lvl1pPr>
          </a:lstStyle>
          <a:p>
            <a:pPr lvl="0">
              <a:defRPr cap="none" sz="1800">
                <a:solidFill>
                  <a:srgbClr val="000000"/>
                </a:solidFill>
              </a:defRPr>
            </a:pPr>
            <a:r>
              <a:rPr cap="all" sz="4000">
                <a:solidFill>
                  <a:srgbClr val="DFD293"/>
                </a:solidFill>
              </a:rPr>
              <a:t>Click to edit Master title style</a:t>
            </a:r>
          </a:p>
        </p:txBody>
      </p:sp>
      <p:sp>
        <p:nvSpPr>
          <p:cNvPr id="15" name="Shape 15"/>
          <p:cNvSpPr/>
          <p:nvPr>
            <p:ph type="body" idx="1"/>
          </p:nvPr>
        </p:nvSpPr>
        <p:spPr>
          <a:xfrm>
            <a:off x="722312" y="2906713"/>
            <a:ext cx="7772401" cy="1500189"/>
          </a:xfrm>
          <a:prstGeom prst="rect">
            <a:avLst/>
          </a:prstGeom>
        </p:spPr>
        <p:txBody>
          <a:bodyPr anchor="b"/>
          <a:lstStyle>
            <a:lvl1pPr marL="0" indent="0">
              <a:spcBef>
                <a:spcPts val="400"/>
              </a:spcBef>
              <a:buSzTx/>
              <a:buNone/>
              <a:defRPr sz="2000"/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2000">
                <a:solidFill>
                  <a:srgbClr val="FFFFFF"/>
                </a:solidFill>
              </a:rPr>
              <a:t>Click to edit Master text styles</a:t>
            </a:r>
          </a:p>
        </p:txBody>
      </p:sp>
      <p:sp>
        <p:nvSpPr>
          <p:cNvPr id="16" name="Shape 16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/>
          </a:p>
        </p:txBody>
      </p:sp>
    </p:spTree>
  </p:cSld>
  <p:clrMapOvr>
    <a:masterClrMapping/>
  </p:clrMapOvr>
  <p:transition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Shape 18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4400">
                <a:solidFill>
                  <a:srgbClr val="DFD293"/>
                </a:solidFill>
              </a:rPr>
              <a:t>Click to edit Master title style</a:t>
            </a:r>
          </a:p>
        </p:txBody>
      </p:sp>
      <p:sp>
        <p:nvSpPr>
          <p:cNvPr id="19" name="Shape 19"/>
          <p:cNvSpPr/>
          <p:nvPr>
            <p:ph type="body" idx="1"/>
          </p:nvPr>
        </p:nvSpPr>
        <p:spPr>
          <a:xfrm>
            <a:off x="457200" y="1600200"/>
            <a:ext cx="4038600" cy="5257800"/>
          </a:xfrm>
          <a:prstGeom prst="rect">
            <a:avLst/>
          </a:prstGeom>
        </p:spPr>
        <p:txBody>
          <a:bodyPr/>
          <a:lstStyle>
            <a:lvl1pPr>
              <a:spcBef>
                <a:spcPts val="600"/>
              </a:spcBef>
              <a:defRPr sz="2800"/>
            </a:lvl1pPr>
            <a:lvl2pPr marL="790575" indent="-333375">
              <a:spcBef>
                <a:spcPts val="600"/>
              </a:spcBef>
              <a:defRPr sz="2800"/>
            </a:lvl2pPr>
            <a:lvl3pPr marL="1234438" indent="-320038">
              <a:spcBef>
                <a:spcPts val="600"/>
              </a:spcBef>
              <a:defRPr sz="2800"/>
            </a:lvl3pPr>
            <a:lvl4pPr marL="1727200" indent="-355600">
              <a:spcBef>
                <a:spcPts val="600"/>
              </a:spcBef>
              <a:defRPr sz="2800"/>
            </a:lvl4pPr>
            <a:lvl5pPr marL="2184400" indent="-355600">
              <a:spcBef>
                <a:spcPts val="600"/>
              </a:spcBef>
              <a:defRPr sz="2800"/>
            </a:lvl5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FFFFFF"/>
                </a:solidFill>
              </a:rPr>
              <a:t>Click to edit Master text styles</a:t>
            </a:r>
            <a:endParaRPr sz="2800">
              <a:solidFill>
                <a:srgbClr val="FFFFFF"/>
              </a:solidFill>
            </a:endParaRP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FFFFFF"/>
                </a:solidFill>
              </a:rPr>
              <a:t>Second level</a:t>
            </a:r>
            <a:endParaRPr sz="2800">
              <a:solidFill>
                <a:srgbClr val="FFFFFF"/>
              </a:solidFill>
            </a:endParaRP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FFFFFF"/>
                </a:solidFill>
              </a:rPr>
              <a:t>Third level</a:t>
            </a:r>
            <a:endParaRPr sz="2800">
              <a:solidFill>
                <a:srgbClr val="FFFFFF"/>
              </a:solidFill>
            </a:endParaRP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FFFFFF"/>
                </a:solidFill>
              </a:rPr>
              <a:t>Fourth level</a:t>
            </a:r>
            <a:endParaRPr sz="2800">
              <a:solidFill>
                <a:srgbClr val="FFFFFF"/>
              </a:solidFill>
            </a:endParaRP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FFFFFF"/>
                </a:solidFill>
              </a:rPr>
              <a:t>Fifth level</a:t>
            </a:r>
          </a:p>
        </p:txBody>
      </p:sp>
      <p:sp>
        <p:nvSpPr>
          <p:cNvPr id="20" name="Shape 20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/>
          </a:p>
        </p:txBody>
      </p:sp>
    </p:spTree>
  </p:cSld>
  <p:clrMapOvr>
    <a:masterClrMapping/>
  </p:clrMapOvr>
  <p:transition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Shape 22"/>
          <p:cNvSpPr/>
          <p:nvPr>
            <p:ph type="title"/>
          </p:nvPr>
        </p:nvSpPr>
        <p:spPr>
          <a:xfrm>
            <a:off x="457200" y="256810"/>
            <a:ext cx="8229600" cy="1178656"/>
          </a:xfrm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4400">
                <a:solidFill>
                  <a:srgbClr val="DFD293"/>
                </a:solidFill>
              </a:rPr>
              <a:t>Click to edit Master title style</a:t>
            </a:r>
          </a:p>
        </p:txBody>
      </p:sp>
      <p:sp>
        <p:nvSpPr>
          <p:cNvPr id="23" name="Shape 23"/>
          <p:cNvSpPr/>
          <p:nvPr>
            <p:ph type="body" idx="1"/>
          </p:nvPr>
        </p:nvSpPr>
        <p:spPr>
          <a:xfrm>
            <a:off x="457200" y="1435464"/>
            <a:ext cx="4040188" cy="739411"/>
          </a:xfrm>
          <a:prstGeom prst="rect">
            <a:avLst/>
          </a:prstGeom>
        </p:spPr>
        <p:txBody>
          <a:bodyPr anchor="b"/>
          <a:lstStyle>
            <a:lvl1pPr marL="0" indent="0">
              <a:spcBef>
                <a:spcPts val="500"/>
              </a:spcBef>
              <a:buSzTx/>
              <a:buNone/>
              <a:defRPr sz="2400">
                <a:latin typeface="Arial Bold"/>
                <a:ea typeface="Arial Bold"/>
                <a:cs typeface="Arial Bold"/>
                <a:sym typeface="Arial Bold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2400">
                <a:solidFill>
                  <a:srgbClr val="FFFFFF"/>
                </a:solidFill>
              </a:rPr>
              <a:t>Click to edit Master text styles</a:t>
            </a:r>
          </a:p>
        </p:txBody>
      </p:sp>
      <p:sp>
        <p:nvSpPr>
          <p:cNvPr id="24" name="Shape 24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/>
          </a:p>
        </p:txBody>
      </p:sp>
    </p:spTree>
  </p:cSld>
  <p:clrMapOvr>
    <a:masterClrMapping/>
  </p:clrMapOvr>
  <p:transition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Shape 26"/>
          <p:cNvSpPr/>
          <p:nvPr>
            <p:ph type="title"/>
          </p:nvPr>
        </p:nvSpPr>
        <p:spPr>
          <a:xfrm>
            <a:off x="457200" y="0"/>
            <a:ext cx="8229600" cy="1692277"/>
          </a:xfrm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4400">
                <a:solidFill>
                  <a:srgbClr val="DFD293"/>
                </a:solidFill>
              </a:rPr>
              <a:t>Click to edit Master title style</a:t>
            </a:r>
          </a:p>
        </p:txBody>
      </p:sp>
      <p:sp>
        <p:nvSpPr>
          <p:cNvPr id="27" name="Shape 27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/>
          </a:p>
        </p:txBody>
      </p:sp>
    </p:spTree>
  </p:cSld>
  <p:clrMapOvr>
    <a:masterClrMapping/>
  </p:clrMapOvr>
  <p:transition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/>
          </a:p>
        </p:txBody>
      </p:sp>
    </p:spTree>
  </p:cSld>
  <p:clrMapOvr>
    <a:masterClrMapping/>
  </p:clrMapOvr>
  <p:transition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Shape 31"/>
          <p:cNvSpPr/>
          <p:nvPr>
            <p:ph type="title"/>
          </p:nvPr>
        </p:nvSpPr>
        <p:spPr>
          <a:xfrm>
            <a:off x="457200" y="0"/>
            <a:ext cx="3008315" cy="1435100"/>
          </a:xfrm>
          <a:prstGeom prst="rect">
            <a:avLst/>
          </a:prstGeom>
        </p:spPr>
        <p:txBody>
          <a:bodyPr anchor="b"/>
          <a:lstStyle>
            <a:lvl1pPr algn="l">
              <a:defRPr sz="2000">
                <a:latin typeface="Arial Bold"/>
                <a:ea typeface="Arial Bold"/>
                <a:cs typeface="Arial Bold"/>
                <a:sym typeface="Arial Bold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2000">
                <a:solidFill>
                  <a:srgbClr val="DFD293"/>
                </a:solidFill>
              </a:rPr>
              <a:t>Click to edit Master title style</a:t>
            </a:r>
          </a:p>
        </p:txBody>
      </p:sp>
      <p:sp>
        <p:nvSpPr>
          <p:cNvPr id="32" name="Shape 32"/>
          <p:cNvSpPr/>
          <p:nvPr>
            <p:ph type="body" idx="1"/>
          </p:nvPr>
        </p:nvSpPr>
        <p:spPr>
          <a:xfrm>
            <a:off x="3575050" y="273050"/>
            <a:ext cx="5111750" cy="6584950"/>
          </a:xfrm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FFFFFF"/>
                </a:solidFill>
              </a:rPr>
              <a:t>Click to edit Master text styles</a:t>
            </a:r>
            <a:endParaRPr sz="3200">
              <a:solidFill>
                <a:srgbClr val="FFFFFF"/>
              </a:solidFill>
            </a:endParaRP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FFFFFF"/>
                </a:solidFill>
              </a:rPr>
              <a:t>Second level</a:t>
            </a:r>
            <a:endParaRPr sz="3200">
              <a:solidFill>
                <a:srgbClr val="FFFFFF"/>
              </a:solidFill>
            </a:endParaRP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FFFFFF"/>
                </a:solidFill>
              </a:rPr>
              <a:t>Third level</a:t>
            </a:r>
            <a:endParaRPr sz="3200">
              <a:solidFill>
                <a:srgbClr val="FFFFFF"/>
              </a:solidFill>
            </a:endParaRP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FFFFFF"/>
                </a:solidFill>
              </a:rPr>
              <a:t>Fourth level</a:t>
            </a:r>
            <a:endParaRPr sz="3200">
              <a:solidFill>
                <a:srgbClr val="FFFFFF"/>
              </a:solidFill>
            </a:endParaRP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FFFFFF"/>
                </a:solidFill>
              </a:rPr>
              <a:t>Fifth level</a:t>
            </a:r>
          </a:p>
        </p:txBody>
      </p:sp>
      <p:sp>
        <p:nvSpPr>
          <p:cNvPr id="33" name="Shape 33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/>
          </a:p>
        </p:txBody>
      </p:sp>
    </p:spTree>
  </p:cSld>
  <p:clrMapOvr>
    <a:masterClrMapping/>
  </p:clrMapOvr>
  <p:transition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Shape 35"/>
          <p:cNvSpPr/>
          <p:nvPr>
            <p:ph type="title"/>
          </p:nvPr>
        </p:nvSpPr>
        <p:spPr>
          <a:xfrm>
            <a:off x="1792288" y="4800600"/>
            <a:ext cx="5486402" cy="566738"/>
          </a:xfrm>
          <a:prstGeom prst="rect">
            <a:avLst/>
          </a:prstGeom>
        </p:spPr>
        <p:txBody>
          <a:bodyPr anchor="b"/>
          <a:lstStyle>
            <a:lvl1pPr algn="l">
              <a:defRPr sz="2000">
                <a:latin typeface="Arial Bold"/>
                <a:ea typeface="Arial Bold"/>
                <a:cs typeface="Arial Bold"/>
                <a:sym typeface="Arial Bold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2000">
                <a:solidFill>
                  <a:srgbClr val="DFD293"/>
                </a:solidFill>
              </a:rPr>
              <a:t>Click to edit Master title style</a:t>
            </a:r>
          </a:p>
        </p:txBody>
      </p:sp>
      <p:sp>
        <p:nvSpPr>
          <p:cNvPr id="36" name="Shape 36"/>
          <p:cNvSpPr/>
          <p:nvPr>
            <p:ph type="body" idx="1"/>
          </p:nvPr>
        </p:nvSpPr>
        <p:spPr>
          <a:xfrm>
            <a:off x="1792288" y="5367337"/>
            <a:ext cx="5486402" cy="804864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300"/>
              </a:spcBef>
              <a:buSzTx/>
              <a:buNone/>
              <a:defRPr sz="1400"/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400">
                <a:solidFill>
                  <a:srgbClr val="FFFFFF"/>
                </a:solidFill>
              </a:rPr>
              <a:t>Click to edit Master text styles</a:t>
            </a:r>
          </a:p>
        </p:txBody>
      </p:sp>
      <p:sp>
        <p:nvSpPr>
          <p:cNvPr id="37" name="Shape 37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/>
          </a:p>
        </p:txBody>
      </p:sp>
    </p:spTree>
  </p:cSld>
  <p:clrMapOvr>
    <a:masterClrMapping/>
  </p:clrMapOvr>
  <p:transition spd="med" advClick="1"/>
</p:sldLayout>
</file>

<file path=ppt/slideMasters/_rels/slideMaster1.xml.rels><?xml version="1.0" encoding="UTF-8" standalone="yes"?>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8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/>
          <p:nvPr>
            <p:ph type="title"/>
          </p:nvPr>
        </p:nvSpPr>
        <p:spPr>
          <a:xfrm>
            <a:off x="457200" y="92075"/>
            <a:ext cx="8229600" cy="150812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8" tIns="45718" rIns="45718" bIns="45718" anchor="ctr"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4400">
                <a:solidFill>
                  <a:srgbClr val="DFD293"/>
                </a:solidFill>
              </a:rPr>
              <a:t>Click to edit Master title style</a:t>
            </a:r>
          </a:p>
        </p:txBody>
      </p:sp>
      <p:sp>
        <p:nvSpPr>
          <p:cNvPr id="3" name="Shape 3"/>
          <p:cNvSpPr/>
          <p:nvPr>
            <p:ph type="body" idx="1"/>
          </p:nvPr>
        </p:nvSpPr>
        <p:spPr>
          <a:xfrm>
            <a:off x="457200" y="1600200"/>
            <a:ext cx="8229600" cy="52578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8" tIns="45718" rIns="45718" bIns="45718"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FFFFFF"/>
                </a:solidFill>
              </a:rPr>
              <a:t>Click to edit Master text styles</a:t>
            </a:r>
            <a:endParaRPr sz="3200">
              <a:solidFill>
                <a:srgbClr val="FFFFFF"/>
              </a:solidFill>
            </a:endParaRP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FFFFFF"/>
                </a:solidFill>
              </a:rPr>
              <a:t>Second level</a:t>
            </a:r>
            <a:endParaRPr sz="3200">
              <a:solidFill>
                <a:srgbClr val="FFFFFF"/>
              </a:solidFill>
            </a:endParaRP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FFFFFF"/>
                </a:solidFill>
              </a:rPr>
              <a:t>Third level</a:t>
            </a:r>
            <a:endParaRPr sz="3200">
              <a:solidFill>
                <a:srgbClr val="FFFFFF"/>
              </a:solidFill>
            </a:endParaRP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FFFFFF"/>
                </a:solidFill>
              </a:rPr>
              <a:t>Fourth level</a:t>
            </a:r>
            <a:endParaRPr sz="3200">
              <a:solidFill>
                <a:srgbClr val="FFFFFF"/>
              </a:solidFill>
            </a:endParaRP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FFFFFF"/>
                </a:solidFill>
              </a:rPr>
              <a:t>Fifth level</a:t>
            </a:r>
          </a:p>
        </p:txBody>
      </p:sp>
      <p:sp>
        <p:nvSpPr>
          <p:cNvPr id="4" name="Shape 4"/>
          <p:cNvSpPr/>
          <p:nvPr>
            <p:ph type="sldNum" sz="quarter" idx="2"/>
          </p:nvPr>
        </p:nvSpPr>
        <p:spPr>
          <a:xfrm>
            <a:off x="6553200" y="6245225"/>
            <a:ext cx="2133600" cy="288822"/>
          </a:xfrm>
          <a:prstGeom prst="rect">
            <a:avLst/>
          </a:prstGeom>
          <a:ln w="12700">
            <a:miter lim="400000"/>
          </a:ln>
        </p:spPr>
        <p:txBody>
          <a:bodyPr lIns="45718" tIns="45718" rIns="45718" bIns="45718">
            <a:spAutoFit/>
          </a:bodyPr>
          <a:lstStyle>
            <a:lvl1pPr algn="r">
              <a:defRPr sz="14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 lvl="0"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ransition spd="med" advClick="1"/>
  <p:txStyles>
    <p:titleStyle>
      <a:lvl1pPr algn="ctr">
        <a:defRPr sz="4400">
          <a:solidFill>
            <a:srgbClr val="DFD293"/>
          </a:solidFill>
          <a:latin typeface="Arial"/>
          <a:ea typeface="Arial"/>
          <a:cs typeface="Arial"/>
          <a:sym typeface="Arial"/>
        </a:defRPr>
      </a:lvl1pPr>
      <a:lvl2pPr algn="ctr">
        <a:defRPr sz="4400">
          <a:solidFill>
            <a:srgbClr val="DFD293"/>
          </a:solidFill>
          <a:latin typeface="Arial"/>
          <a:ea typeface="Arial"/>
          <a:cs typeface="Arial"/>
          <a:sym typeface="Arial"/>
        </a:defRPr>
      </a:lvl2pPr>
      <a:lvl3pPr algn="ctr">
        <a:defRPr sz="4400">
          <a:solidFill>
            <a:srgbClr val="DFD293"/>
          </a:solidFill>
          <a:latin typeface="Arial"/>
          <a:ea typeface="Arial"/>
          <a:cs typeface="Arial"/>
          <a:sym typeface="Arial"/>
        </a:defRPr>
      </a:lvl3pPr>
      <a:lvl4pPr algn="ctr">
        <a:defRPr sz="4400">
          <a:solidFill>
            <a:srgbClr val="DFD293"/>
          </a:solidFill>
          <a:latin typeface="Arial"/>
          <a:ea typeface="Arial"/>
          <a:cs typeface="Arial"/>
          <a:sym typeface="Arial"/>
        </a:defRPr>
      </a:lvl4pPr>
      <a:lvl5pPr algn="ctr">
        <a:defRPr sz="4400">
          <a:solidFill>
            <a:srgbClr val="DFD293"/>
          </a:solidFill>
          <a:latin typeface="Arial"/>
          <a:ea typeface="Arial"/>
          <a:cs typeface="Arial"/>
          <a:sym typeface="Arial"/>
        </a:defRPr>
      </a:lvl5pPr>
      <a:lvl6pPr algn="ctr">
        <a:defRPr sz="4400">
          <a:solidFill>
            <a:srgbClr val="DFD293"/>
          </a:solidFill>
          <a:latin typeface="Arial"/>
          <a:ea typeface="Arial"/>
          <a:cs typeface="Arial"/>
          <a:sym typeface="Arial"/>
        </a:defRPr>
      </a:lvl6pPr>
      <a:lvl7pPr algn="ctr">
        <a:defRPr sz="4400">
          <a:solidFill>
            <a:srgbClr val="DFD293"/>
          </a:solidFill>
          <a:latin typeface="Arial"/>
          <a:ea typeface="Arial"/>
          <a:cs typeface="Arial"/>
          <a:sym typeface="Arial"/>
        </a:defRPr>
      </a:lvl7pPr>
      <a:lvl8pPr algn="ctr">
        <a:defRPr sz="4400">
          <a:solidFill>
            <a:srgbClr val="DFD293"/>
          </a:solidFill>
          <a:latin typeface="Arial"/>
          <a:ea typeface="Arial"/>
          <a:cs typeface="Arial"/>
          <a:sym typeface="Arial"/>
        </a:defRPr>
      </a:lvl8pPr>
      <a:lvl9pPr algn="ctr">
        <a:defRPr sz="4400">
          <a:solidFill>
            <a:srgbClr val="DFD293"/>
          </a:solidFill>
          <a:latin typeface="Arial"/>
          <a:ea typeface="Arial"/>
          <a:cs typeface="Arial"/>
          <a:sym typeface="Arial"/>
        </a:defRPr>
      </a:lvl9pPr>
    </p:titleStyle>
    <p:bodyStyle>
      <a:lvl1pPr marL="342900" indent="-342900">
        <a:spcBef>
          <a:spcPts val="700"/>
        </a:spcBef>
        <a:buSzPct val="100000"/>
        <a:buChar char="•"/>
        <a:defRPr sz="3200">
          <a:solidFill>
            <a:srgbClr val="FFFFFF"/>
          </a:solidFill>
          <a:latin typeface="Arial"/>
          <a:ea typeface="Arial"/>
          <a:cs typeface="Arial"/>
          <a:sym typeface="Arial"/>
        </a:defRPr>
      </a:lvl1pPr>
      <a:lvl2pPr marL="783771" indent="-326571">
        <a:spcBef>
          <a:spcPts val="700"/>
        </a:spcBef>
        <a:buSzPct val="100000"/>
        <a:buChar char="–"/>
        <a:defRPr sz="3200">
          <a:solidFill>
            <a:srgbClr val="FFFFFF"/>
          </a:solidFill>
          <a:latin typeface="Arial"/>
          <a:ea typeface="Arial"/>
          <a:cs typeface="Arial"/>
          <a:sym typeface="Arial"/>
        </a:defRPr>
      </a:lvl2pPr>
      <a:lvl3pPr marL="1219200" indent="-304800">
        <a:spcBef>
          <a:spcPts val="700"/>
        </a:spcBef>
        <a:buSzPct val="100000"/>
        <a:buChar char="•"/>
        <a:defRPr sz="3200">
          <a:solidFill>
            <a:srgbClr val="FFFFFF"/>
          </a:solidFill>
          <a:latin typeface="Arial"/>
          <a:ea typeface="Arial"/>
          <a:cs typeface="Arial"/>
          <a:sym typeface="Arial"/>
        </a:defRPr>
      </a:lvl3pPr>
      <a:lvl4pPr marL="1737360" indent="-365760">
        <a:spcBef>
          <a:spcPts val="700"/>
        </a:spcBef>
        <a:buSzPct val="100000"/>
        <a:buChar char="–"/>
        <a:defRPr sz="3200">
          <a:solidFill>
            <a:srgbClr val="FFFFFF"/>
          </a:solidFill>
          <a:latin typeface="Arial"/>
          <a:ea typeface="Arial"/>
          <a:cs typeface="Arial"/>
          <a:sym typeface="Arial"/>
        </a:defRPr>
      </a:lvl4pPr>
      <a:lvl5pPr marL="2194560" indent="-365760">
        <a:spcBef>
          <a:spcPts val="700"/>
        </a:spcBef>
        <a:buSzPct val="100000"/>
        <a:buChar char="»"/>
        <a:defRPr sz="3200">
          <a:solidFill>
            <a:srgbClr val="FFFFFF"/>
          </a:solidFill>
          <a:latin typeface="Arial"/>
          <a:ea typeface="Arial"/>
          <a:cs typeface="Arial"/>
          <a:sym typeface="Arial"/>
        </a:defRPr>
      </a:lvl5pPr>
      <a:lvl6pPr marL="2651760" indent="-365760">
        <a:spcBef>
          <a:spcPts val="700"/>
        </a:spcBef>
        <a:buSzPct val="100000"/>
        <a:buChar char="»"/>
        <a:defRPr sz="3200">
          <a:solidFill>
            <a:srgbClr val="FFFFFF"/>
          </a:solidFill>
          <a:latin typeface="Arial"/>
          <a:ea typeface="Arial"/>
          <a:cs typeface="Arial"/>
          <a:sym typeface="Arial"/>
        </a:defRPr>
      </a:lvl6pPr>
      <a:lvl7pPr marL="3108960" indent="-365760">
        <a:spcBef>
          <a:spcPts val="700"/>
        </a:spcBef>
        <a:buSzPct val="100000"/>
        <a:buChar char="»"/>
        <a:defRPr sz="3200">
          <a:solidFill>
            <a:srgbClr val="FFFFFF"/>
          </a:solidFill>
          <a:latin typeface="Arial"/>
          <a:ea typeface="Arial"/>
          <a:cs typeface="Arial"/>
          <a:sym typeface="Arial"/>
        </a:defRPr>
      </a:lvl7pPr>
      <a:lvl8pPr marL="3566159" indent="-365759">
        <a:spcBef>
          <a:spcPts val="700"/>
        </a:spcBef>
        <a:buSzPct val="100000"/>
        <a:buChar char="»"/>
        <a:defRPr sz="3200">
          <a:solidFill>
            <a:srgbClr val="FFFFFF"/>
          </a:solidFill>
          <a:latin typeface="Arial"/>
          <a:ea typeface="Arial"/>
          <a:cs typeface="Arial"/>
          <a:sym typeface="Arial"/>
        </a:defRPr>
      </a:lvl8pPr>
      <a:lvl9pPr marL="4023359" indent="-365759">
        <a:spcBef>
          <a:spcPts val="700"/>
        </a:spcBef>
        <a:buSzPct val="100000"/>
        <a:buChar char="»"/>
        <a:defRPr sz="3200">
          <a:solidFill>
            <a:srgbClr val="FFFFFF"/>
          </a:solidFill>
          <a:latin typeface="Arial"/>
          <a:ea typeface="Arial"/>
          <a:cs typeface="Arial"/>
          <a:sym typeface="Arial"/>
        </a:defRPr>
      </a:lvl9pPr>
    </p:bodyStyle>
    <p:otherStyle>
      <a:lvl1pPr algn="r">
        <a:defRPr sz="1400">
          <a:solidFill>
            <a:schemeClr val="tx1"/>
          </a:solidFill>
          <a:latin typeface="+mn-lt"/>
          <a:ea typeface="+mn-ea"/>
          <a:cs typeface="+mn-cs"/>
          <a:sym typeface="Arial"/>
        </a:defRPr>
      </a:lvl1pPr>
      <a:lvl2pPr algn="r">
        <a:defRPr sz="1400">
          <a:solidFill>
            <a:schemeClr val="tx1"/>
          </a:solidFill>
          <a:latin typeface="+mn-lt"/>
          <a:ea typeface="+mn-ea"/>
          <a:cs typeface="+mn-cs"/>
          <a:sym typeface="Arial"/>
        </a:defRPr>
      </a:lvl2pPr>
      <a:lvl3pPr algn="r">
        <a:defRPr sz="1400">
          <a:solidFill>
            <a:schemeClr val="tx1"/>
          </a:solidFill>
          <a:latin typeface="+mn-lt"/>
          <a:ea typeface="+mn-ea"/>
          <a:cs typeface="+mn-cs"/>
          <a:sym typeface="Arial"/>
        </a:defRPr>
      </a:lvl3pPr>
      <a:lvl4pPr algn="r">
        <a:defRPr sz="1400">
          <a:solidFill>
            <a:schemeClr val="tx1"/>
          </a:solidFill>
          <a:latin typeface="+mn-lt"/>
          <a:ea typeface="+mn-ea"/>
          <a:cs typeface="+mn-cs"/>
          <a:sym typeface="Arial"/>
        </a:defRPr>
      </a:lvl4pPr>
      <a:lvl5pPr algn="r">
        <a:defRPr sz="1400">
          <a:solidFill>
            <a:schemeClr val="tx1"/>
          </a:solidFill>
          <a:latin typeface="+mn-lt"/>
          <a:ea typeface="+mn-ea"/>
          <a:cs typeface="+mn-cs"/>
          <a:sym typeface="Arial"/>
        </a:defRPr>
      </a:lvl5pPr>
      <a:lvl6pPr algn="r">
        <a:defRPr sz="1400">
          <a:solidFill>
            <a:schemeClr val="tx1"/>
          </a:solidFill>
          <a:latin typeface="+mn-lt"/>
          <a:ea typeface="+mn-ea"/>
          <a:cs typeface="+mn-cs"/>
          <a:sym typeface="Arial"/>
        </a:defRPr>
      </a:lvl6pPr>
      <a:lvl7pPr algn="r">
        <a:defRPr sz="1400">
          <a:solidFill>
            <a:schemeClr val="tx1"/>
          </a:solidFill>
          <a:latin typeface="+mn-lt"/>
          <a:ea typeface="+mn-ea"/>
          <a:cs typeface="+mn-cs"/>
          <a:sym typeface="Arial"/>
        </a:defRPr>
      </a:lvl7pPr>
      <a:lvl8pPr algn="r">
        <a:defRPr sz="1400">
          <a:solidFill>
            <a:schemeClr val="tx1"/>
          </a:solidFill>
          <a:latin typeface="+mn-lt"/>
          <a:ea typeface="+mn-ea"/>
          <a:cs typeface="+mn-cs"/>
          <a:sym typeface="Arial"/>
        </a:defRPr>
      </a:lvl8pPr>
      <a:lvl9pPr algn="r">
        <a:defRPr sz="1400">
          <a:solidFill>
            <a:schemeClr val="tx1"/>
          </a:solidFill>
          <a:latin typeface="+mn-lt"/>
          <a:ea typeface="+mn-ea"/>
          <a:cs typeface="+mn-cs"/>
          <a:sym typeface="Arial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_rels/slide10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/></Relationships>

</file>

<file path=ppt/slides/_rels/slide1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/></Relationships>

</file>

<file path=ppt/slides/_rels/slide1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/></Relationships>

</file>

<file path=ppt/slides/_rels/slide1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/></Relationships>

</file>

<file path=ppt/slides/_rels/slide1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/></Relationships>

</file>

<file path=ppt/slides/_rels/slide15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/></Relationships>

</file>

<file path=ppt/slides/_rels/slide16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/></Relationships>

</file>

<file path=ppt/slides/_rels/slide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/></Relationships>

</file>

<file path=ppt/slides/_rels/slide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/></Relationships>

</file>

<file path=ppt/slides/_rels/slide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/></Relationships>

</file>

<file path=ppt/slides/_rels/slide5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/></Relationships>

</file>

<file path=ppt/slides/_rels/slide6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/></Relationships>

</file>

<file path=ppt/slides/_rels/slide7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/></Relationships>

</file>

<file path=ppt/slides/_rels/slide8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/></Relationships>

</file>

<file path=ppt/slides/_rels/slide9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Shape 49"/>
          <p:cNvSpPr/>
          <p:nvPr/>
        </p:nvSpPr>
        <p:spPr>
          <a:xfrm>
            <a:off x="609600" y="1066798"/>
            <a:ext cx="8153400" cy="422772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8" tIns="45718" rIns="45718" bIns="45718">
            <a:spAutoFit/>
          </a:bodyPr>
          <a:lstStyle/>
          <a:p>
            <a:pPr lvl="0" algn="ctr">
              <a:spcBef>
                <a:spcPts val="2800"/>
              </a:spcBef>
              <a:defRPr>
                <a:solidFill>
                  <a:srgbClr val="000000"/>
                </a:solidFill>
              </a:defRPr>
            </a:pPr>
            <a:r>
              <a:rPr sz="48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Offensive Holding</a:t>
            </a:r>
            <a:endParaRPr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lvl="0" algn="ctr">
              <a:spcBef>
                <a:spcPts val="1000"/>
              </a:spcBef>
              <a:defRPr>
                <a:solidFill>
                  <a:srgbClr val="000000"/>
                </a:solidFill>
              </a:defRPr>
            </a:pPr>
            <a:endParaRPr sz="4800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lvl="0" algn="ctr">
              <a:spcBef>
                <a:spcPts val="2400"/>
              </a:spcBef>
              <a:defRPr>
                <a:solidFill>
                  <a:srgbClr val="000000"/>
                </a:solidFill>
              </a:defRPr>
            </a:pPr>
            <a:r>
              <a:rPr sz="40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Making Quality Calls</a:t>
            </a:r>
            <a:endParaRPr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lvl="0" algn="ctr">
              <a:spcBef>
                <a:spcPts val="2400"/>
              </a:spcBef>
              <a:defRPr>
                <a:solidFill>
                  <a:srgbClr val="000000"/>
                </a:solidFill>
              </a:defRPr>
            </a:pPr>
            <a:r>
              <a:rPr sz="40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and</a:t>
            </a:r>
            <a:endParaRPr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lvl="0" algn="ctr">
              <a:spcBef>
                <a:spcPts val="2400"/>
              </a:spcBef>
              <a:defRPr>
                <a:solidFill>
                  <a:srgbClr val="000000"/>
                </a:solidFill>
              </a:defRPr>
            </a:pPr>
            <a:r>
              <a:rPr sz="40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Having a Consistent Philosophy</a:t>
            </a:r>
          </a:p>
        </p:txBody>
      </p:sp>
    </p:spTree>
  </p:cSld>
  <p:clrMapOvr>
    <a:masterClrMapping/>
  </p:clrMapOvr>
  <p:transition spd="med" advClick="1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Shape 67"/>
          <p:cNvSpPr/>
          <p:nvPr/>
        </p:nvSpPr>
        <p:spPr>
          <a:xfrm>
            <a:off x="609600" y="228599"/>
            <a:ext cx="7848600" cy="578044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8" tIns="45718" rIns="45718" bIns="45718">
            <a:spAutoFit/>
          </a:bodyPr>
          <a:lstStyle/>
          <a:p>
            <a:pPr lvl="0" algn="ctr">
              <a:spcBef>
                <a:spcPts val="2400"/>
              </a:spcBef>
              <a:defRPr>
                <a:solidFill>
                  <a:srgbClr val="000000"/>
                </a:solidFill>
              </a:defRPr>
            </a:pPr>
            <a:r>
              <a:rPr sz="40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Officiating Holding On </a:t>
            </a:r>
            <a:endParaRPr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lvl="0" algn="ctr">
              <a:spcBef>
                <a:spcPts val="2400"/>
              </a:spcBef>
              <a:defRPr>
                <a:solidFill>
                  <a:srgbClr val="000000"/>
                </a:solidFill>
              </a:defRPr>
            </a:pPr>
            <a:r>
              <a:rPr sz="40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Pass Plays vs. Running Plays</a:t>
            </a:r>
            <a:endParaRPr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lvl="0">
              <a:spcBef>
                <a:spcPts val="1900"/>
              </a:spcBef>
              <a:buClr>
                <a:srgbClr val="FFFFFF"/>
              </a:buClr>
              <a:buSzPct val="100000"/>
              <a:buChar char="•"/>
              <a:defRPr>
                <a:solidFill>
                  <a:srgbClr val="000000"/>
                </a:solidFill>
              </a:defRPr>
            </a:pPr>
            <a:r>
              <a:rPr sz="32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 On Run Blocks – you must call</a:t>
            </a:r>
            <a:endParaRPr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lvl="1" marL="457200">
              <a:spcBef>
                <a:spcPts val="1900"/>
              </a:spcBef>
              <a:buClr>
                <a:srgbClr val="FFFFFF"/>
              </a:buClr>
              <a:buSzPct val="100000"/>
              <a:buChar char="•"/>
              <a:defRPr>
                <a:solidFill>
                  <a:srgbClr val="000000"/>
                </a:solidFill>
              </a:defRPr>
            </a:pPr>
            <a:r>
              <a:rPr sz="32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 Take Downs</a:t>
            </a:r>
            <a:endParaRPr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lvl="1" marL="457200">
              <a:spcBef>
                <a:spcPts val="1900"/>
              </a:spcBef>
              <a:buClr>
                <a:srgbClr val="FFFFFF"/>
              </a:buClr>
              <a:buSzPct val="100000"/>
              <a:buChar char="•"/>
              <a:defRPr>
                <a:solidFill>
                  <a:srgbClr val="000000"/>
                </a:solidFill>
              </a:defRPr>
            </a:pPr>
            <a:r>
              <a:rPr sz="32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 Wrap Ups</a:t>
            </a:r>
            <a:endParaRPr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lvl="1" marL="457200">
              <a:spcBef>
                <a:spcPts val="1900"/>
              </a:spcBef>
              <a:buClr>
                <a:srgbClr val="FFFFFF"/>
              </a:buClr>
              <a:buSzPct val="100000"/>
              <a:buChar char="•"/>
              <a:defRPr>
                <a:solidFill>
                  <a:srgbClr val="000000"/>
                </a:solidFill>
              </a:defRPr>
            </a:pPr>
            <a:r>
              <a:rPr sz="32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 Hooks, Turns, etc. – Action That Controls the Defender and Takes Him Out of the Hole Where the Runner is Heading</a:t>
            </a:r>
          </a:p>
        </p:txBody>
      </p:sp>
    </p:spTree>
  </p:cSld>
  <p:clrMapOvr>
    <a:masterClrMapping/>
  </p:clrMapOvr>
  <p:transition spd="med" advClick="1">
    <p:dissolv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Shape 69"/>
          <p:cNvSpPr/>
          <p:nvPr/>
        </p:nvSpPr>
        <p:spPr>
          <a:xfrm>
            <a:off x="533400" y="380999"/>
            <a:ext cx="8001000" cy="152262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8" tIns="45718" rIns="45718" bIns="45718">
            <a:spAutoFit/>
          </a:bodyPr>
          <a:lstStyle/>
          <a:p>
            <a:pPr lvl="0" algn="ctr">
              <a:spcBef>
                <a:spcPts val="2400"/>
              </a:spcBef>
              <a:defRPr>
                <a:solidFill>
                  <a:srgbClr val="000000"/>
                </a:solidFill>
              </a:defRPr>
            </a:pPr>
            <a:r>
              <a:rPr sz="40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Penalty Priorities</a:t>
            </a:r>
            <a:endParaRPr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lvl="0" algn="ctr">
              <a:spcBef>
                <a:spcPts val="2400"/>
              </a:spcBef>
              <a:defRPr>
                <a:solidFill>
                  <a:srgbClr val="000000"/>
                </a:solidFill>
              </a:defRPr>
            </a:pPr>
            <a:r>
              <a:rPr sz="40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“Zones of Emphasis”</a:t>
            </a:r>
          </a:p>
        </p:txBody>
      </p:sp>
      <p:graphicFrame>
        <p:nvGraphicFramePr>
          <p:cNvPr id="70" name="Table 70"/>
          <p:cNvGraphicFramePr/>
          <p:nvPr/>
        </p:nvGraphicFramePr>
        <p:xfrm>
          <a:off x="1524000" y="2209800"/>
          <a:ext cx="6096000" cy="3107754"/>
        </p:xfrm>
        <a:graphic xmlns:a="http://schemas.openxmlformats.org/drawingml/2006/main">
          <a:graphicData uri="http://schemas.openxmlformats.org/drawingml/2006/table">
            <a:tbl>
              <a:tblPr firstCol="0" firstRow="0" lastCol="0" lastRow="0" bandCol="0" bandRow="0" rtl="0">
                <a:tableStyleId>{4C3C2611-4C71-4FC5-86AE-919BDF0F9419}</a:tableStyleId>
              </a:tblPr>
              <a:tblGrid>
                <a:gridCol w="2032000"/>
                <a:gridCol w="2032000"/>
                <a:gridCol w="2032000"/>
              </a:tblGrid>
              <a:tr h="689937">
                <a:tc>
                  <a:txBody>
                    <a:bodyPr/>
                    <a:lstStyle/>
                    <a:p>
                      <a:pPr lvl="0" algn="ctr">
                        <a:spcBef>
                          <a:spcPts val="600"/>
                        </a:spcBef>
                        <a:defRPr b="0" i="0" sz="1800">
                          <a:solidFill>
                            <a:srgbClr val="000000"/>
                          </a:solidFill>
                        </a:defRPr>
                      </a:pPr>
                      <a:r>
                        <a:rPr sz="2800">
                          <a:solidFill>
                            <a:srgbClr val="FFFFFF"/>
                          </a:solidFill>
                          <a:sym typeface="Helvetica Neue"/>
                        </a:rPr>
                        <a:t>Zone 1</a:t>
                      </a:r>
                    </a:p>
                  </a:txBody>
                  <a:tcPr marL="45720" marR="45720" marT="45720" marB="45720" anchor="t" anchorCtr="0" horzOverflow="overflow">
                    <a:lnL w="28575">
                      <a:solidFill>
                        <a:srgbClr val="FFFFFF"/>
                      </a:solidFill>
                      <a:round/>
                    </a:lnL>
                    <a:lnR w="12700">
                      <a:solidFill>
                        <a:srgbClr val="FFFFFF"/>
                      </a:solidFill>
                      <a:round/>
                    </a:lnR>
                    <a:lnT w="28575">
                      <a:solidFill>
                        <a:srgbClr val="FFFFFF"/>
                      </a:solidFill>
                      <a:round/>
                    </a:lnT>
                    <a:lnB w="12700">
                      <a:solidFill>
                        <a:srgbClr val="FFFFFF"/>
                      </a:solidFill>
                      <a:round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ctr">
                        <a:spcBef>
                          <a:spcPts val="600"/>
                        </a:spcBef>
                        <a:defRPr b="0" i="0" sz="1800">
                          <a:solidFill>
                            <a:srgbClr val="000000"/>
                          </a:solidFill>
                        </a:defRPr>
                      </a:pPr>
                      <a:r>
                        <a:rPr sz="2800">
                          <a:solidFill>
                            <a:srgbClr val="FFFFFF"/>
                          </a:solidFill>
                          <a:sym typeface="Helvetica Neue"/>
                        </a:rPr>
                        <a:t>Zone 2</a:t>
                      </a:r>
                    </a:p>
                  </a:txBody>
                  <a:tcPr marL="45720" marR="45720" marT="45720" marB="45720" anchor="t" anchorCtr="0" horzOverflow="overflow">
                    <a:lnL w="12700">
                      <a:solidFill>
                        <a:srgbClr val="FFFFFF"/>
                      </a:solidFill>
                      <a:round/>
                    </a:lnL>
                    <a:lnR w="12700">
                      <a:solidFill>
                        <a:srgbClr val="FFFFFF"/>
                      </a:solidFill>
                      <a:round/>
                    </a:lnR>
                    <a:lnT w="28575">
                      <a:solidFill>
                        <a:srgbClr val="FFFFFF"/>
                      </a:solidFill>
                      <a:round/>
                    </a:lnT>
                    <a:lnB w="12700">
                      <a:solidFill>
                        <a:srgbClr val="FFFFFF"/>
                      </a:solidFill>
                      <a:round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ctr">
                        <a:spcBef>
                          <a:spcPts val="600"/>
                        </a:spcBef>
                        <a:defRPr b="0" i="0" sz="1800">
                          <a:solidFill>
                            <a:srgbClr val="000000"/>
                          </a:solidFill>
                        </a:defRPr>
                      </a:pPr>
                      <a:r>
                        <a:rPr sz="2800">
                          <a:solidFill>
                            <a:srgbClr val="FFFFFF"/>
                          </a:solidFill>
                          <a:sym typeface="Helvetica Neue"/>
                        </a:rPr>
                        <a:t>Zone 3</a:t>
                      </a:r>
                    </a:p>
                  </a:txBody>
                  <a:tcPr marL="45720" marR="45720" marT="45720" marB="45720" anchor="t" anchorCtr="0" horzOverflow="overflow">
                    <a:lnL w="12700">
                      <a:solidFill>
                        <a:srgbClr val="FFFFFF"/>
                      </a:solidFill>
                      <a:round/>
                    </a:lnL>
                    <a:lnR w="28575">
                      <a:solidFill>
                        <a:srgbClr val="FFFFFF"/>
                      </a:solidFill>
                      <a:round/>
                    </a:lnR>
                    <a:lnT w="28575">
                      <a:solidFill>
                        <a:srgbClr val="FFFFFF"/>
                      </a:solidFill>
                      <a:round/>
                    </a:lnT>
                    <a:lnB w="12700">
                      <a:solidFill>
                        <a:srgbClr val="FFFFFF"/>
                      </a:solidFill>
                      <a:round/>
                    </a:lnB>
                    <a:noFill/>
                  </a:tcPr>
                </a:tc>
              </a:tr>
              <a:tr h="2417816">
                <a:tc>
                  <a:txBody>
                    <a:bodyPr/>
                    <a:lstStyle/>
                    <a:p>
                      <a:pPr lvl="0" algn="ctr">
                        <a:spcBef>
                          <a:spcPts val="400"/>
                        </a:spcBef>
                        <a:defRPr b="0" i="0" sz="1800">
                          <a:solidFill>
                            <a:srgbClr val="000000"/>
                          </a:solidFill>
                        </a:defRPr>
                      </a:pPr>
                      <a:endParaRPr sz="2800">
                        <a:solidFill>
                          <a:srgbClr val="FFFFFF"/>
                        </a:solidFill>
                        <a:sym typeface="Helvetica Neue"/>
                      </a:endParaRPr>
                    </a:p>
                    <a:p>
                      <a:pPr lvl="0" algn="l">
                        <a:spcBef>
                          <a:spcPts val="600"/>
                        </a:spcBef>
                        <a:defRPr b="0" i="0" sz="1800">
                          <a:solidFill>
                            <a:srgbClr val="000000"/>
                          </a:solidFill>
                        </a:defRPr>
                      </a:pPr>
                      <a:r>
                        <a:rPr sz="2800">
                          <a:solidFill>
                            <a:srgbClr val="FFFFFF"/>
                          </a:solidFill>
                          <a:sym typeface="Helvetica Neue"/>
                        </a:rPr>
                        <a:t>   SE        T</a:t>
                      </a:r>
                      <a:endParaRPr sz="2800">
                        <a:solidFill>
                          <a:srgbClr val="FFFFFF"/>
                        </a:solidFill>
                        <a:sym typeface="Helvetica Neue"/>
                      </a:endParaRPr>
                    </a:p>
                    <a:p>
                      <a:pPr lvl="0" algn="l">
                        <a:spcBef>
                          <a:spcPts val="600"/>
                        </a:spcBef>
                        <a:defRPr b="0" i="0" sz="1800">
                          <a:solidFill>
                            <a:srgbClr val="000000"/>
                          </a:solidFill>
                        </a:defRPr>
                      </a:pPr>
                      <a:r>
                        <a:rPr sz="2800">
                          <a:solidFill>
                            <a:srgbClr val="FFFFFF"/>
                          </a:solidFill>
                          <a:sym typeface="Helvetica Neue"/>
                        </a:rPr>
                        <a:t>          W</a:t>
                      </a:r>
                    </a:p>
                  </a:txBody>
                  <a:tcPr marL="45720" marR="45720" marT="45720" marB="45720" anchor="t" anchorCtr="0" horzOverflow="overflow">
                    <a:lnL w="28575">
                      <a:solidFill>
                        <a:srgbClr val="FFFFFF"/>
                      </a:solidFill>
                      <a:round/>
                    </a:lnL>
                    <a:lnR w="12700">
                      <a:solidFill>
                        <a:srgbClr val="FFFFFF"/>
                      </a:solidFill>
                      <a:round/>
                    </a:lnR>
                    <a:lnT w="12700">
                      <a:solidFill>
                        <a:srgbClr val="FFFFFF"/>
                      </a:solidFill>
                      <a:round/>
                    </a:lnT>
                    <a:lnB w="28575">
                      <a:solidFill>
                        <a:srgbClr val="FFFFFF"/>
                      </a:solidFill>
                      <a:round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l">
                        <a:spcBef>
                          <a:spcPts val="400"/>
                        </a:spcBef>
                        <a:defRPr b="0" i="0" sz="1800">
                          <a:solidFill>
                            <a:srgbClr val="000000"/>
                          </a:solidFill>
                        </a:defRPr>
                      </a:pPr>
                      <a:endParaRPr sz="2800">
                        <a:solidFill>
                          <a:srgbClr val="FFFFFF"/>
                        </a:solidFill>
                        <a:sym typeface="Helvetica Neue"/>
                      </a:endParaRPr>
                    </a:p>
                    <a:p>
                      <a:pPr lvl="0" algn="ctr">
                        <a:spcBef>
                          <a:spcPts val="600"/>
                        </a:spcBef>
                        <a:defRPr b="0" i="0" sz="1800">
                          <a:solidFill>
                            <a:srgbClr val="000000"/>
                          </a:solidFill>
                        </a:defRPr>
                      </a:pPr>
                      <a:r>
                        <a:rPr sz="2800">
                          <a:solidFill>
                            <a:srgbClr val="FFFFFF"/>
                          </a:solidFill>
                          <a:sym typeface="Helvetica Neue"/>
                        </a:rPr>
                        <a:t>G    C    G</a:t>
                      </a:r>
                      <a:endParaRPr sz="2800">
                        <a:solidFill>
                          <a:srgbClr val="FFFFFF"/>
                        </a:solidFill>
                        <a:sym typeface="Helvetica Neue"/>
                      </a:endParaRPr>
                    </a:p>
                    <a:p>
                      <a:pPr lvl="0" algn="ctr">
                        <a:spcBef>
                          <a:spcPts val="600"/>
                        </a:spcBef>
                        <a:defRPr b="0" i="0" sz="1800">
                          <a:solidFill>
                            <a:srgbClr val="000000"/>
                          </a:solidFill>
                        </a:defRPr>
                      </a:pPr>
                      <a:r>
                        <a:rPr sz="2800">
                          <a:solidFill>
                            <a:srgbClr val="FFFFFF"/>
                          </a:solidFill>
                          <a:sym typeface="Helvetica Neue"/>
                        </a:rPr>
                        <a:t>QB</a:t>
                      </a:r>
                      <a:endParaRPr sz="2800">
                        <a:solidFill>
                          <a:srgbClr val="FFFFFF"/>
                        </a:solidFill>
                        <a:sym typeface="Helvetica Neue"/>
                      </a:endParaRPr>
                    </a:p>
                    <a:p>
                      <a:pPr lvl="0" algn="ctr">
                        <a:spcBef>
                          <a:spcPts val="400"/>
                        </a:spcBef>
                        <a:defRPr b="0" i="0" sz="1800">
                          <a:solidFill>
                            <a:srgbClr val="000000"/>
                          </a:solidFill>
                        </a:defRPr>
                      </a:pPr>
                      <a:endParaRPr sz="2800">
                        <a:solidFill>
                          <a:srgbClr val="FFFFFF"/>
                        </a:solidFill>
                        <a:sym typeface="Helvetica Neue"/>
                      </a:endParaRPr>
                    </a:p>
                    <a:p>
                      <a:pPr lvl="0" algn="ctr">
                        <a:spcBef>
                          <a:spcPts val="600"/>
                        </a:spcBef>
                        <a:defRPr b="0" i="0" sz="1800">
                          <a:solidFill>
                            <a:srgbClr val="000000"/>
                          </a:solidFill>
                        </a:defRPr>
                      </a:pPr>
                      <a:r>
                        <a:rPr sz="2800">
                          <a:solidFill>
                            <a:srgbClr val="FFFFFF"/>
                          </a:solidFill>
                          <a:sym typeface="Helvetica Neue"/>
                        </a:rPr>
                        <a:t>RB </a:t>
                      </a:r>
                    </a:p>
                  </a:txBody>
                  <a:tcPr marL="45720" marR="45720" marT="45720" marB="45720" anchor="t" anchorCtr="0" horzOverflow="overflow">
                    <a:lnL w="12700">
                      <a:solidFill>
                        <a:srgbClr val="FFFFFF"/>
                      </a:solidFill>
                      <a:round/>
                    </a:lnL>
                    <a:lnR w="12700">
                      <a:solidFill>
                        <a:srgbClr val="FFFFFF"/>
                      </a:solidFill>
                      <a:round/>
                    </a:lnR>
                    <a:lnT w="12700">
                      <a:solidFill>
                        <a:srgbClr val="FFFFFF"/>
                      </a:solidFill>
                      <a:round/>
                    </a:lnT>
                    <a:lnB w="28575">
                      <a:solidFill>
                        <a:srgbClr val="FFFFFF"/>
                      </a:solidFill>
                      <a:round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l">
                        <a:spcBef>
                          <a:spcPts val="400"/>
                        </a:spcBef>
                        <a:defRPr b="0" i="0" sz="1800">
                          <a:solidFill>
                            <a:srgbClr val="000000"/>
                          </a:solidFill>
                        </a:defRPr>
                      </a:pPr>
                      <a:endParaRPr sz="2800">
                        <a:solidFill>
                          <a:srgbClr val="FFFFFF"/>
                        </a:solidFill>
                        <a:sym typeface="Helvetica Neue"/>
                      </a:endParaRPr>
                    </a:p>
                    <a:p>
                      <a:pPr lvl="0" algn="l">
                        <a:spcBef>
                          <a:spcPts val="600"/>
                        </a:spcBef>
                        <a:defRPr b="0" i="0" sz="1800">
                          <a:solidFill>
                            <a:srgbClr val="000000"/>
                          </a:solidFill>
                        </a:defRPr>
                      </a:pPr>
                      <a:r>
                        <a:rPr sz="2800">
                          <a:solidFill>
                            <a:srgbClr val="FFFFFF"/>
                          </a:solidFill>
                          <a:sym typeface="Helvetica Neue"/>
                        </a:rPr>
                        <a:t>T   TE</a:t>
                      </a:r>
                      <a:endParaRPr sz="2800">
                        <a:solidFill>
                          <a:srgbClr val="FFFFFF"/>
                        </a:solidFill>
                        <a:sym typeface="Helvetica Neue"/>
                      </a:endParaRPr>
                    </a:p>
                    <a:p>
                      <a:pPr lvl="0">
                        <a:spcBef>
                          <a:spcPts val="600"/>
                        </a:spcBef>
                        <a:defRPr b="0" i="0" sz="1800">
                          <a:solidFill>
                            <a:srgbClr val="000000"/>
                          </a:solidFill>
                        </a:defRPr>
                      </a:pPr>
                      <a:r>
                        <a:rPr sz="2800">
                          <a:solidFill>
                            <a:srgbClr val="FFFFFF"/>
                          </a:solidFill>
                          <a:sym typeface="Helvetica Neue"/>
                        </a:rPr>
                        <a:t>F</a:t>
                      </a:r>
                    </a:p>
                  </a:txBody>
                  <a:tcPr marL="45720" marR="45720" marT="45720" marB="45720" anchor="t" anchorCtr="0" horzOverflow="overflow">
                    <a:lnL w="12700">
                      <a:solidFill>
                        <a:srgbClr val="FFFFFF"/>
                      </a:solidFill>
                      <a:round/>
                    </a:lnL>
                    <a:lnR w="28575">
                      <a:solidFill>
                        <a:srgbClr val="FFFFFF"/>
                      </a:solidFill>
                      <a:round/>
                    </a:lnR>
                    <a:lnT w="12700">
                      <a:solidFill>
                        <a:srgbClr val="FFFFFF"/>
                      </a:solidFill>
                      <a:round/>
                    </a:lnT>
                    <a:lnB w="28575">
                      <a:solidFill>
                        <a:srgbClr val="FFFFFF"/>
                      </a:solidFill>
                      <a:round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71" name="Shape 71"/>
          <p:cNvSpPr/>
          <p:nvPr/>
        </p:nvSpPr>
        <p:spPr>
          <a:xfrm flipH="1" flipV="1">
            <a:off x="2285998" y="3200399"/>
            <a:ext cx="1905002" cy="1600202"/>
          </a:xfrm>
          <a:prstGeom prst="line">
            <a:avLst/>
          </a:prstGeom>
          <a:ln>
            <a:solidFill>
              <a:srgbClr val="FFFFFF"/>
            </a:solidFill>
            <a:round/>
            <a:tailEnd type="triangle"/>
          </a:ln>
        </p:spPr>
        <p:txBody>
          <a:bodyPr lIns="0" tIns="0" rIns="0" bIns="0"/>
          <a:lstStyle/>
          <a:p>
            <a:pPr lvl="0" defTabSz="457200">
              <a:defRPr sz="1200">
                <a:solidFill>
                  <a:srgbClr val="000000"/>
                </a:solidFill>
                <a:latin typeface="+mj-lt"/>
                <a:ea typeface="+mj-ea"/>
                <a:cs typeface="+mj-cs"/>
                <a:sym typeface="Helvetica"/>
              </a:defRPr>
            </a:pPr>
          </a:p>
        </p:txBody>
      </p:sp>
    </p:spTree>
  </p:cSld>
  <p:clrMapOvr>
    <a:masterClrMapping/>
  </p:clrMapOvr>
  <p:transition spd="med" advClick="1">
    <p:dissolv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Shape 73"/>
          <p:cNvSpPr/>
          <p:nvPr/>
        </p:nvSpPr>
        <p:spPr>
          <a:xfrm>
            <a:off x="533400" y="380999"/>
            <a:ext cx="8001000" cy="64632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8" tIns="45718" rIns="45718" bIns="45718">
            <a:spAutoFit/>
          </a:bodyPr>
          <a:lstStyle>
            <a:lvl1pPr algn="ctr">
              <a:spcBef>
                <a:spcPts val="2400"/>
              </a:spcBef>
              <a:defRPr sz="40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4000">
                <a:solidFill>
                  <a:srgbClr val="FFFFFF"/>
                </a:solidFill>
              </a:rPr>
              <a:t>Penalty Priorities</a:t>
            </a:r>
          </a:p>
        </p:txBody>
      </p:sp>
      <p:graphicFrame>
        <p:nvGraphicFramePr>
          <p:cNvPr id="74" name="Table 74"/>
          <p:cNvGraphicFramePr/>
          <p:nvPr/>
        </p:nvGraphicFramePr>
        <p:xfrm>
          <a:off x="1447800" y="1219200"/>
          <a:ext cx="6096000" cy="2438401"/>
        </p:xfrm>
        <a:graphic xmlns:a="http://schemas.openxmlformats.org/drawingml/2006/main">
          <a:graphicData uri="http://schemas.openxmlformats.org/drawingml/2006/table">
            <a:tbl>
              <a:tblPr firstCol="0" firstRow="0" lastCol="0" lastRow="0" bandCol="0" bandRow="0" rtl="0">
                <a:tableStyleId>{4C3C2611-4C71-4FC5-86AE-919BDF0F9419}</a:tableStyleId>
              </a:tblPr>
              <a:tblGrid>
                <a:gridCol w="2032000"/>
                <a:gridCol w="2032000"/>
                <a:gridCol w="2032000"/>
              </a:tblGrid>
              <a:tr h="541338">
                <a:tc>
                  <a:txBody>
                    <a:bodyPr/>
                    <a:lstStyle/>
                    <a:p>
                      <a:pPr lvl="0" algn="ctr">
                        <a:spcBef>
                          <a:spcPts val="400"/>
                        </a:spcBef>
                        <a:defRPr b="0" i="0" sz="1800">
                          <a:solidFill>
                            <a:srgbClr val="000000"/>
                          </a:solidFill>
                        </a:defRPr>
                      </a:pPr>
                      <a:r>
                        <a:rPr sz="2000">
                          <a:solidFill>
                            <a:srgbClr val="FFFFFF"/>
                          </a:solidFill>
                          <a:sym typeface="Helvetica Neue"/>
                        </a:rPr>
                        <a:t>Zone 1</a:t>
                      </a:r>
                    </a:p>
                  </a:txBody>
                  <a:tcPr marL="45720" marR="45720" marT="45720" marB="45720" anchor="t" anchorCtr="0" horzOverflow="overflow">
                    <a:lnL w="28575">
                      <a:solidFill>
                        <a:srgbClr val="FFFFFF"/>
                      </a:solidFill>
                      <a:round/>
                    </a:lnL>
                    <a:lnR w="12700">
                      <a:solidFill>
                        <a:srgbClr val="FFFFFF"/>
                      </a:solidFill>
                      <a:round/>
                    </a:lnR>
                    <a:lnT w="28575">
                      <a:solidFill>
                        <a:srgbClr val="FFFFFF"/>
                      </a:solidFill>
                      <a:round/>
                    </a:lnT>
                    <a:lnB w="12700">
                      <a:solidFill>
                        <a:srgbClr val="FFFFFF"/>
                      </a:solidFill>
                      <a:round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ctr">
                        <a:spcBef>
                          <a:spcPts val="400"/>
                        </a:spcBef>
                        <a:defRPr b="0" i="0" sz="1800">
                          <a:solidFill>
                            <a:srgbClr val="000000"/>
                          </a:solidFill>
                        </a:defRPr>
                      </a:pPr>
                      <a:r>
                        <a:rPr sz="2000">
                          <a:solidFill>
                            <a:srgbClr val="FFFFFF"/>
                          </a:solidFill>
                          <a:sym typeface="Helvetica Neue"/>
                        </a:rPr>
                        <a:t>Zone 2</a:t>
                      </a:r>
                    </a:p>
                  </a:txBody>
                  <a:tcPr marL="45720" marR="45720" marT="45720" marB="45720" anchor="t" anchorCtr="0" horzOverflow="overflow">
                    <a:lnL w="12700">
                      <a:solidFill>
                        <a:srgbClr val="FFFFFF"/>
                      </a:solidFill>
                      <a:round/>
                    </a:lnL>
                    <a:lnR w="12700">
                      <a:solidFill>
                        <a:srgbClr val="FFFFFF"/>
                      </a:solidFill>
                      <a:round/>
                    </a:lnR>
                    <a:lnT w="28575">
                      <a:solidFill>
                        <a:srgbClr val="FFFFFF"/>
                      </a:solidFill>
                      <a:round/>
                    </a:lnT>
                    <a:lnB w="12700">
                      <a:solidFill>
                        <a:srgbClr val="FFFFFF"/>
                      </a:solidFill>
                      <a:round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ctr">
                        <a:spcBef>
                          <a:spcPts val="400"/>
                        </a:spcBef>
                        <a:defRPr b="0" i="0" sz="1800">
                          <a:solidFill>
                            <a:srgbClr val="000000"/>
                          </a:solidFill>
                        </a:defRPr>
                      </a:pPr>
                      <a:r>
                        <a:rPr sz="2000">
                          <a:solidFill>
                            <a:srgbClr val="FFFFFF"/>
                          </a:solidFill>
                          <a:sym typeface="Helvetica Neue"/>
                        </a:rPr>
                        <a:t>Zone 3</a:t>
                      </a:r>
                    </a:p>
                  </a:txBody>
                  <a:tcPr marL="45720" marR="45720" marT="45720" marB="45720" anchor="t" anchorCtr="0" horzOverflow="overflow">
                    <a:lnL w="12700">
                      <a:solidFill>
                        <a:srgbClr val="FFFFFF"/>
                      </a:solidFill>
                      <a:round/>
                    </a:lnL>
                    <a:lnR w="28575">
                      <a:solidFill>
                        <a:srgbClr val="FFFFFF"/>
                      </a:solidFill>
                      <a:round/>
                    </a:lnR>
                    <a:lnT w="28575">
                      <a:solidFill>
                        <a:srgbClr val="FFFFFF"/>
                      </a:solidFill>
                      <a:round/>
                    </a:lnT>
                    <a:lnB w="12700">
                      <a:solidFill>
                        <a:srgbClr val="FFFFFF"/>
                      </a:solidFill>
                      <a:round/>
                    </a:lnB>
                    <a:noFill/>
                  </a:tcPr>
                </a:tc>
              </a:tr>
              <a:tr h="1897063">
                <a:tc>
                  <a:txBody>
                    <a:bodyPr/>
                    <a:lstStyle/>
                    <a:p>
                      <a:pPr lvl="0" algn="ctr">
                        <a:spcBef>
                          <a:spcPts val="400"/>
                        </a:spcBef>
                        <a:defRPr b="0" i="0" sz="1800">
                          <a:solidFill>
                            <a:srgbClr val="000000"/>
                          </a:solidFill>
                        </a:defRPr>
                      </a:pPr>
                      <a:endParaRPr sz="2000">
                        <a:solidFill>
                          <a:srgbClr val="FFFFFF"/>
                        </a:solidFill>
                        <a:sym typeface="Helvetica Neue"/>
                      </a:endParaRPr>
                    </a:p>
                    <a:p>
                      <a:pPr lvl="0" algn="l">
                        <a:spcBef>
                          <a:spcPts val="400"/>
                        </a:spcBef>
                        <a:defRPr b="0" i="0" sz="1800">
                          <a:solidFill>
                            <a:srgbClr val="000000"/>
                          </a:solidFill>
                        </a:defRPr>
                      </a:pPr>
                      <a:r>
                        <a:rPr sz="2000">
                          <a:solidFill>
                            <a:srgbClr val="FFFFFF"/>
                          </a:solidFill>
                          <a:sym typeface="Helvetica Neue"/>
                        </a:rPr>
                        <a:t>   SE        T</a:t>
                      </a:r>
                      <a:endParaRPr sz="2000">
                        <a:solidFill>
                          <a:srgbClr val="FFFFFF"/>
                        </a:solidFill>
                        <a:sym typeface="Helvetica Neue"/>
                      </a:endParaRPr>
                    </a:p>
                    <a:p>
                      <a:pPr lvl="0" algn="l">
                        <a:spcBef>
                          <a:spcPts val="400"/>
                        </a:spcBef>
                        <a:defRPr b="0" i="0" sz="1800">
                          <a:solidFill>
                            <a:srgbClr val="000000"/>
                          </a:solidFill>
                        </a:defRPr>
                      </a:pPr>
                      <a:r>
                        <a:rPr sz="2000">
                          <a:solidFill>
                            <a:srgbClr val="FFFFFF"/>
                          </a:solidFill>
                          <a:sym typeface="Helvetica Neue"/>
                        </a:rPr>
                        <a:t>          W</a:t>
                      </a:r>
                    </a:p>
                  </a:txBody>
                  <a:tcPr marL="45720" marR="45720" marT="45720" marB="45720" anchor="t" anchorCtr="0" horzOverflow="overflow">
                    <a:lnL w="28575">
                      <a:solidFill>
                        <a:srgbClr val="FFFFFF"/>
                      </a:solidFill>
                      <a:round/>
                    </a:lnL>
                    <a:lnR w="12700">
                      <a:solidFill>
                        <a:srgbClr val="FFFFFF"/>
                      </a:solidFill>
                      <a:round/>
                    </a:lnR>
                    <a:lnT w="12700">
                      <a:solidFill>
                        <a:srgbClr val="FFFFFF"/>
                      </a:solidFill>
                      <a:round/>
                    </a:lnT>
                    <a:lnB w="28575">
                      <a:solidFill>
                        <a:srgbClr val="FFFFFF"/>
                      </a:solidFill>
                      <a:round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l">
                        <a:spcBef>
                          <a:spcPts val="400"/>
                        </a:spcBef>
                        <a:defRPr b="0" i="0" sz="1800">
                          <a:solidFill>
                            <a:srgbClr val="000000"/>
                          </a:solidFill>
                        </a:defRPr>
                      </a:pPr>
                      <a:endParaRPr sz="2000">
                        <a:solidFill>
                          <a:srgbClr val="FFFFFF"/>
                        </a:solidFill>
                        <a:sym typeface="Helvetica Neue"/>
                      </a:endParaRPr>
                    </a:p>
                    <a:p>
                      <a:pPr lvl="0" algn="ctr">
                        <a:spcBef>
                          <a:spcPts val="400"/>
                        </a:spcBef>
                        <a:defRPr b="0" i="0" sz="1800">
                          <a:solidFill>
                            <a:srgbClr val="000000"/>
                          </a:solidFill>
                        </a:defRPr>
                      </a:pPr>
                      <a:r>
                        <a:rPr sz="2000">
                          <a:solidFill>
                            <a:srgbClr val="FFFFFF"/>
                          </a:solidFill>
                          <a:sym typeface="Helvetica Neue"/>
                        </a:rPr>
                        <a:t>G    C    G</a:t>
                      </a:r>
                      <a:endParaRPr sz="2000">
                        <a:solidFill>
                          <a:srgbClr val="FFFFFF"/>
                        </a:solidFill>
                        <a:sym typeface="Helvetica Neue"/>
                      </a:endParaRPr>
                    </a:p>
                    <a:p>
                      <a:pPr lvl="0" algn="ctr">
                        <a:spcBef>
                          <a:spcPts val="400"/>
                        </a:spcBef>
                        <a:defRPr b="0" i="0" sz="1800">
                          <a:solidFill>
                            <a:srgbClr val="000000"/>
                          </a:solidFill>
                        </a:defRPr>
                      </a:pPr>
                      <a:r>
                        <a:rPr sz="2000">
                          <a:solidFill>
                            <a:srgbClr val="FFFFFF"/>
                          </a:solidFill>
                          <a:sym typeface="Helvetica Neue"/>
                        </a:rPr>
                        <a:t>QB</a:t>
                      </a:r>
                      <a:endParaRPr sz="2000">
                        <a:solidFill>
                          <a:srgbClr val="FFFFFF"/>
                        </a:solidFill>
                        <a:sym typeface="Helvetica Neue"/>
                      </a:endParaRPr>
                    </a:p>
                    <a:p>
                      <a:pPr lvl="0" algn="ctr">
                        <a:spcBef>
                          <a:spcPts val="400"/>
                        </a:spcBef>
                        <a:defRPr b="0" i="0" sz="1800">
                          <a:solidFill>
                            <a:srgbClr val="000000"/>
                          </a:solidFill>
                        </a:defRPr>
                      </a:pPr>
                      <a:endParaRPr sz="2000">
                        <a:solidFill>
                          <a:srgbClr val="FFFFFF"/>
                        </a:solidFill>
                        <a:sym typeface="Helvetica Neue"/>
                      </a:endParaRPr>
                    </a:p>
                    <a:p>
                      <a:pPr lvl="0" algn="ctr">
                        <a:spcBef>
                          <a:spcPts val="400"/>
                        </a:spcBef>
                        <a:defRPr b="0" i="0" sz="1800">
                          <a:solidFill>
                            <a:srgbClr val="000000"/>
                          </a:solidFill>
                        </a:defRPr>
                      </a:pPr>
                      <a:r>
                        <a:rPr sz="2000">
                          <a:solidFill>
                            <a:srgbClr val="FFFFFF"/>
                          </a:solidFill>
                          <a:sym typeface="Helvetica Neue"/>
                        </a:rPr>
                        <a:t>RB </a:t>
                      </a:r>
                    </a:p>
                  </a:txBody>
                  <a:tcPr marL="45720" marR="45720" marT="45720" marB="45720" anchor="t" anchorCtr="0" horzOverflow="overflow">
                    <a:lnL w="12700">
                      <a:solidFill>
                        <a:srgbClr val="FFFFFF"/>
                      </a:solidFill>
                      <a:round/>
                    </a:lnL>
                    <a:lnR w="12700">
                      <a:solidFill>
                        <a:srgbClr val="FFFFFF"/>
                      </a:solidFill>
                      <a:round/>
                    </a:lnR>
                    <a:lnT w="12700">
                      <a:solidFill>
                        <a:srgbClr val="FFFFFF"/>
                      </a:solidFill>
                      <a:round/>
                    </a:lnT>
                    <a:lnB w="28575">
                      <a:solidFill>
                        <a:srgbClr val="FFFFFF"/>
                      </a:solidFill>
                      <a:round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l">
                        <a:spcBef>
                          <a:spcPts val="400"/>
                        </a:spcBef>
                        <a:defRPr b="0" i="0" sz="1800">
                          <a:solidFill>
                            <a:srgbClr val="000000"/>
                          </a:solidFill>
                        </a:defRPr>
                      </a:pPr>
                      <a:endParaRPr sz="2000">
                        <a:solidFill>
                          <a:srgbClr val="FFFFFF"/>
                        </a:solidFill>
                        <a:sym typeface="Helvetica Neue"/>
                      </a:endParaRPr>
                    </a:p>
                    <a:p>
                      <a:pPr lvl="0" algn="l">
                        <a:spcBef>
                          <a:spcPts val="400"/>
                        </a:spcBef>
                        <a:defRPr b="0" i="0" sz="1800">
                          <a:solidFill>
                            <a:srgbClr val="000000"/>
                          </a:solidFill>
                        </a:defRPr>
                      </a:pPr>
                      <a:r>
                        <a:rPr sz="2000">
                          <a:solidFill>
                            <a:srgbClr val="FFFFFF"/>
                          </a:solidFill>
                          <a:sym typeface="Helvetica Neue"/>
                        </a:rPr>
                        <a:t>T   TE</a:t>
                      </a:r>
                      <a:endParaRPr sz="2000">
                        <a:solidFill>
                          <a:srgbClr val="FFFFFF"/>
                        </a:solidFill>
                        <a:sym typeface="Helvetica Neue"/>
                      </a:endParaRPr>
                    </a:p>
                    <a:p>
                      <a:pPr lvl="0">
                        <a:spcBef>
                          <a:spcPts val="400"/>
                        </a:spcBef>
                        <a:defRPr b="0" i="0" sz="1800">
                          <a:solidFill>
                            <a:srgbClr val="000000"/>
                          </a:solidFill>
                        </a:defRPr>
                      </a:pPr>
                      <a:r>
                        <a:rPr sz="2000">
                          <a:solidFill>
                            <a:srgbClr val="FFFFFF"/>
                          </a:solidFill>
                          <a:sym typeface="Helvetica Neue"/>
                        </a:rPr>
                        <a:t>F</a:t>
                      </a:r>
                    </a:p>
                  </a:txBody>
                  <a:tcPr marL="45720" marR="45720" marT="45720" marB="45720" anchor="t" anchorCtr="0" horzOverflow="overflow">
                    <a:lnL w="12700">
                      <a:solidFill>
                        <a:srgbClr val="FFFFFF"/>
                      </a:solidFill>
                      <a:round/>
                    </a:lnL>
                    <a:lnR w="28575">
                      <a:solidFill>
                        <a:srgbClr val="FFFFFF"/>
                      </a:solidFill>
                      <a:round/>
                    </a:lnR>
                    <a:lnT w="12700">
                      <a:solidFill>
                        <a:srgbClr val="FFFFFF"/>
                      </a:solidFill>
                      <a:round/>
                    </a:lnT>
                    <a:lnB w="28575">
                      <a:solidFill>
                        <a:srgbClr val="FFFFFF"/>
                      </a:solidFill>
                      <a:round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75" name="Shape 75"/>
          <p:cNvSpPr/>
          <p:nvPr/>
        </p:nvSpPr>
        <p:spPr>
          <a:xfrm flipH="1" flipV="1">
            <a:off x="2133598" y="2133599"/>
            <a:ext cx="1981202" cy="1219202"/>
          </a:xfrm>
          <a:prstGeom prst="line">
            <a:avLst/>
          </a:prstGeom>
          <a:ln>
            <a:solidFill>
              <a:srgbClr val="FFFFFF"/>
            </a:solidFill>
            <a:round/>
            <a:tailEnd type="triangle"/>
          </a:ln>
        </p:spPr>
        <p:txBody>
          <a:bodyPr lIns="0" tIns="0" rIns="0" bIns="0"/>
          <a:lstStyle/>
          <a:p>
            <a:pPr lvl="0" defTabSz="457200">
              <a:defRPr sz="1200">
                <a:solidFill>
                  <a:srgbClr val="000000"/>
                </a:solidFill>
                <a:latin typeface="+mj-lt"/>
                <a:ea typeface="+mj-ea"/>
                <a:cs typeface="+mj-cs"/>
                <a:sym typeface="Helvetica"/>
              </a:defRPr>
            </a:pPr>
          </a:p>
        </p:txBody>
      </p:sp>
      <p:sp>
        <p:nvSpPr>
          <p:cNvPr id="76" name="Shape 76"/>
          <p:cNvSpPr/>
          <p:nvPr/>
        </p:nvSpPr>
        <p:spPr>
          <a:xfrm>
            <a:off x="533400" y="3886199"/>
            <a:ext cx="7924800" cy="43706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8" tIns="45718" rIns="45718" bIns="45718">
            <a:spAutoFit/>
          </a:bodyPr>
          <a:lstStyle>
            <a:lvl1pPr algn="ctr">
              <a:spcBef>
                <a:spcPts val="1400"/>
              </a:spcBef>
              <a:defRPr sz="24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2400">
                <a:solidFill>
                  <a:srgbClr val="FFFFFF"/>
                </a:solidFill>
              </a:rPr>
              <a:t>Zones of Emphasis -- Always Called</a:t>
            </a:r>
          </a:p>
        </p:txBody>
      </p:sp>
      <p:graphicFrame>
        <p:nvGraphicFramePr>
          <p:cNvPr id="77" name="Table 77"/>
          <p:cNvGraphicFramePr/>
          <p:nvPr/>
        </p:nvGraphicFramePr>
        <p:xfrm>
          <a:off x="1524000" y="4343400"/>
          <a:ext cx="6096000" cy="2015490"/>
        </p:xfrm>
        <a:graphic xmlns:a="http://schemas.openxmlformats.org/drawingml/2006/main">
          <a:graphicData uri="http://schemas.openxmlformats.org/drawingml/2006/table">
            <a:tbl>
              <a:tblPr firstCol="0" firstRow="0" lastCol="0" lastRow="0" bandCol="0" bandRow="0" rtl="0">
                <a:tableStyleId>{4C3C2611-4C71-4FC5-86AE-919BDF0F9419}</a:tableStyleId>
              </a:tblPr>
              <a:tblGrid>
                <a:gridCol w="2032000"/>
                <a:gridCol w="2032000"/>
                <a:gridCol w="2032000"/>
              </a:tblGrid>
              <a:tr h="383902">
                <a:tc>
                  <a:txBody>
                    <a:bodyPr/>
                    <a:lstStyle/>
                    <a:p>
                      <a:pPr lvl="0" algn="ctr">
                        <a:spcBef>
                          <a:spcPts val="400"/>
                        </a:spcBef>
                        <a:defRPr b="0" i="0" sz="1800">
                          <a:solidFill>
                            <a:srgbClr val="000000"/>
                          </a:solidFill>
                        </a:defRPr>
                      </a:pPr>
                      <a:r>
                        <a:rPr sz="2000">
                          <a:solidFill>
                            <a:srgbClr val="FFFFFF"/>
                          </a:solidFill>
                          <a:sym typeface="Helvetica Neue"/>
                        </a:rPr>
                        <a:t>Zone 1</a:t>
                      </a:r>
                    </a:p>
                  </a:txBody>
                  <a:tcPr marL="45720" marR="45720" marT="45720" marB="45720" anchor="t" anchorCtr="0" horzOverflow="overflow">
                    <a:lnL w="28575">
                      <a:solidFill>
                        <a:srgbClr val="FFFFFF"/>
                      </a:solidFill>
                      <a:round/>
                    </a:lnL>
                    <a:lnR w="12700">
                      <a:solidFill>
                        <a:srgbClr val="FFFFFF"/>
                      </a:solidFill>
                      <a:round/>
                    </a:lnR>
                    <a:lnT w="28575">
                      <a:solidFill>
                        <a:srgbClr val="FFFFFF"/>
                      </a:solidFill>
                      <a:round/>
                    </a:lnT>
                    <a:lnB w="12700">
                      <a:solidFill>
                        <a:srgbClr val="FFFFFF"/>
                      </a:solidFill>
                      <a:round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ctr">
                        <a:spcBef>
                          <a:spcPts val="400"/>
                        </a:spcBef>
                        <a:defRPr b="0" i="0" sz="1800">
                          <a:solidFill>
                            <a:srgbClr val="000000"/>
                          </a:solidFill>
                        </a:defRPr>
                      </a:pPr>
                      <a:r>
                        <a:rPr sz="2000">
                          <a:solidFill>
                            <a:srgbClr val="FFFFFF"/>
                          </a:solidFill>
                          <a:sym typeface="Helvetica Neue"/>
                        </a:rPr>
                        <a:t>Zone 2</a:t>
                      </a:r>
                    </a:p>
                  </a:txBody>
                  <a:tcPr marL="45720" marR="45720" marT="45720" marB="45720" anchor="t" anchorCtr="0" horzOverflow="overflow">
                    <a:lnL w="12700">
                      <a:solidFill>
                        <a:srgbClr val="FFFFFF"/>
                      </a:solidFill>
                      <a:round/>
                    </a:lnL>
                    <a:lnR w="12700">
                      <a:solidFill>
                        <a:srgbClr val="FFFFFF"/>
                      </a:solidFill>
                      <a:round/>
                    </a:lnR>
                    <a:lnT w="28575">
                      <a:solidFill>
                        <a:srgbClr val="FFFFFF"/>
                      </a:solidFill>
                      <a:round/>
                    </a:lnT>
                    <a:lnB w="12700">
                      <a:solidFill>
                        <a:srgbClr val="FFFFFF"/>
                      </a:solidFill>
                      <a:round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ctr">
                        <a:spcBef>
                          <a:spcPts val="400"/>
                        </a:spcBef>
                        <a:defRPr b="0" i="0" sz="1800">
                          <a:solidFill>
                            <a:srgbClr val="000000"/>
                          </a:solidFill>
                        </a:defRPr>
                      </a:pPr>
                      <a:r>
                        <a:rPr sz="2000">
                          <a:solidFill>
                            <a:srgbClr val="FFFFFF"/>
                          </a:solidFill>
                          <a:sym typeface="Helvetica Neue"/>
                        </a:rPr>
                        <a:t>Zone 3</a:t>
                      </a:r>
                    </a:p>
                  </a:txBody>
                  <a:tcPr marL="45720" marR="45720" marT="45720" marB="45720" anchor="t" anchorCtr="0" horzOverflow="overflow">
                    <a:lnL w="12700">
                      <a:solidFill>
                        <a:srgbClr val="FFFFFF"/>
                      </a:solidFill>
                      <a:round/>
                    </a:lnL>
                    <a:lnR w="28575">
                      <a:solidFill>
                        <a:srgbClr val="FFFFFF"/>
                      </a:solidFill>
                      <a:round/>
                    </a:lnR>
                    <a:lnT w="28575">
                      <a:solidFill>
                        <a:srgbClr val="FFFFFF"/>
                      </a:solidFill>
                      <a:round/>
                    </a:lnT>
                    <a:lnB w="12700">
                      <a:solidFill>
                        <a:srgbClr val="FFFFFF"/>
                      </a:solidFill>
                      <a:round/>
                    </a:lnB>
                    <a:noFill/>
                  </a:tcPr>
                </a:tc>
              </a:tr>
              <a:tr h="1631587">
                <a:tc>
                  <a:txBody>
                    <a:bodyPr/>
                    <a:lstStyle/>
                    <a:p>
                      <a:pPr lvl="0" algn="l">
                        <a:spcBef>
                          <a:spcPts val="400"/>
                        </a:spcBef>
                        <a:defRPr b="0" i="0" sz="1800">
                          <a:solidFill>
                            <a:srgbClr val="000000"/>
                          </a:solidFill>
                        </a:defRPr>
                      </a:pPr>
                      <a:r>
                        <a:rPr>
                          <a:solidFill>
                            <a:srgbClr val="FFFFFF"/>
                          </a:solidFill>
                          <a:sym typeface="Helvetica Neue"/>
                        </a:rPr>
                        <a:t>   Take Downs</a:t>
                      </a:r>
                      <a:endParaRPr>
                        <a:solidFill>
                          <a:srgbClr val="FFFFFF"/>
                        </a:solidFill>
                        <a:sym typeface="Helvetica Neue"/>
                      </a:endParaRPr>
                    </a:p>
                    <a:p>
                      <a:pPr lvl="0" algn="l">
                        <a:spcBef>
                          <a:spcPts val="400"/>
                        </a:spcBef>
                        <a:defRPr b="0" i="0" sz="1800">
                          <a:solidFill>
                            <a:srgbClr val="000000"/>
                          </a:solidFill>
                        </a:defRPr>
                      </a:pPr>
                      <a:r>
                        <a:rPr>
                          <a:solidFill>
                            <a:srgbClr val="FFFFFF"/>
                          </a:solidFill>
                          <a:sym typeface="Helvetica Neue"/>
                        </a:rPr>
                        <a:t>   All Pt. of Attack</a:t>
                      </a:r>
                      <a:endParaRPr>
                        <a:solidFill>
                          <a:srgbClr val="FFFFFF"/>
                        </a:solidFill>
                        <a:sym typeface="Helvetica Neue"/>
                      </a:endParaRPr>
                    </a:p>
                    <a:p>
                      <a:pPr lvl="0" algn="l">
                        <a:spcBef>
                          <a:spcPts val="400"/>
                        </a:spcBef>
                        <a:defRPr b="0" i="0" sz="1800">
                          <a:solidFill>
                            <a:srgbClr val="000000"/>
                          </a:solidFill>
                        </a:defRPr>
                      </a:pPr>
                      <a:r>
                        <a:rPr>
                          <a:solidFill>
                            <a:srgbClr val="FFFFFF"/>
                          </a:solidFill>
                          <a:sym typeface="Helvetica Neue"/>
                        </a:rPr>
                        <a:t>     Holding Action</a:t>
                      </a:r>
                      <a:endParaRPr>
                        <a:solidFill>
                          <a:srgbClr val="FFFFFF"/>
                        </a:solidFill>
                        <a:sym typeface="Helvetica Neue"/>
                      </a:endParaRPr>
                    </a:p>
                    <a:p>
                      <a:pPr lvl="0" algn="l">
                        <a:spcBef>
                          <a:spcPts val="400"/>
                        </a:spcBef>
                        <a:defRPr b="0" i="0" sz="1800">
                          <a:solidFill>
                            <a:srgbClr val="000000"/>
                          </a:solidFill>
                        </a:defRPr>
                      </a:pPr>
                      <a:r>
                        <a:rPr>
                          <a:solidFill>
                            <a:srgbClr val="FFFFFF"/>
                          </a:solidFill>
                          <a:sym typeface="Helvetica Neue"/>
                        </a:rPr>
                        <a:t>  All Safety Fouls</a:t>
                      </a:r>
                    </a:p>
                  </a:txBody>
                  <a:tcPr marL="45720" marR="45720" marT="45720" marB="45720" anchor="t" anchorCtr="0" horzOverflow="overflow">
                    <a:lnL w="28575">
                      <a:solidFill>
                        <a:srgbClr val="FFFFFF"/>
                      </a:solidFill>
                      <a:round/>
                    </a:lnL>
                    <a:lnR w="12700">
                      <a:solidFill>
                        <a:srgbClr val="FFFFFF"/>
                      </a:solidFill>
                      <a:round/>
                    </a:lnR>
                    <a:lnT w="12700">
                      <a:solidFill>
                        <a:srgbClr val="FFFFFF"/>
                      </a:solidFill>
                      <a:round/>
                    </a:lnT>
                    <a:lnB w="28575">
                      <a:solidFill>
                        <a:srgbClr val="FFFFFF"/>
                      </a:solidFill>
                      <a:round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l">
                        <a:spcBef>
                          <a:spcPts val="400"/>
                        </a:spcBef>
                        <a:defRPr b="0" i="0" sz="1800">
                          <a:solidFill>
                            <a:srgbClr val="000000"/>
                          </a:solidFill>
                        </a:defRPr>
                      </a:pPr>
                      <a:r>
                        <a:rPr>
                          <a:solidFill>
                            <a:srgbClr val="FFFFFF"/>
                          </a:solidFill>
                          <a:sym typeface="Helvetica Neue"/>
                        </a:rPr>
                        <a:t>  Take Downs</a:t>
                      </a:r>
                      <a:endParaRPr>
                        <a:solidFill>
                          <a:srgbClr val="FFFFFF"/>
                        </a:solidFill>
                        <a:sym typeface="Helvetica Neue"/>
                      </a:endParaRPr>
                    </a:p>
                    <a:p>
                      <a:pPr lvl="0" algn="l">
                        <a:spcBef>
                          <a:spcPts val="400"/>
                        </a:spcBef>
                        <a:defRPr b="0" i="0" sz="1800">
                          <a:solidFill>
                            <a:srgbClr val="000000"/>
                          </a:solidFill>
                        </a:defRPr>
                      </a:pPr>
                      <a:r>
                        <a:rPr>
                          <a:solidFill>
                            <a:srgbClr val="FFFFFF"/>
                          </a:solidFill>
                          <a:sym typeface="Helvetica Neue"/>
                        </a:rPr>
                        <a:t>  All Safety Fouls</a:t>
                      </a:r>
                      <a:endParaRPr>
                        <a:solidFill>
                          <a:srgbClr val="FFFFFF"/>
                        </a:solidFill>
                        <a:sym typeface="Helvetica Neue"/>
                      </a:endParaRPr>
                    </a:p>
                    <a:p>
                      <a:pPr lvl="0" algn="l">
                        <a:spcBef>
                          <a:spcPts val="400"/>
                        </a:spcBef>
                        <a:defRPr b="0" i="0" sz="1800">
                          <a:solidFill>
                            <a:srgbClr val="000000"/>
                          </a:solidFill>
                        </a:defRPr>
                      </a:pPr>
                      <a:r>
                        <a:rPr>
                          <a:solidFill>
                            <a:srgbClr val="FFFFFF"/>
                          </a:solidFill>
                          <a:sym typeface="Helvetica Neue"/>
                        </a:rPr>
                        <a:t>  Prolonged grabs</a:t>
                      </a:r>
                      <a:endParaRPr>
                        <a:solidFill>
                          <a:srgbClr val="FFFFFF"/>
                        </a:solidFill>
                        <a:sym typeface="Helvetica Neue"/>
                      </a:endParaRPr>
                    </a:p>
                    <a:p>
                      <a:pPr lvl="0" algn="l">
                        <a:spcBef>
                          <a:spcPts val="400"/>
                        </a:spcBef>
                        <a:defRPr b="0" i="0" sz="1800">
                          <a:solidFill>
                            <a:srgbClr val="000000"/>
                          </a:solidFill>
                        </a:defRPr>
                      </a:pPr>
                      <a:r>
                        <a:rPr>
                          <a:solidFill>
                            <a:srgbClr val="FFFFFF"/>
                          </a:solidFill>
                          <a:sym typeface="Helvetica Neue"/>
                        </a:rPr>
                        <a:t>     with control</a:t>
                      </a:r>
                    </a:p>
                  </a:txBody>
                  <a:tcPr marL="45720" marR="45720" marT="45720" marB="45720" anchor="t" anchorCtr="0" horzOverflow="overflow">
                    <a:lnL w="12700">
                      <a:solidFill>
                        <a:srgbClr val="FFFFFF"/>
                      </a:solidFill>
                      <a:round/>
                    </a:lnL>
                    <a:lnR w="12700">
                      <a:solidFill>
                        <a:srgbClr val="FFFFFF"/>
                      </a:solidFill>
                      <a:round/>
                    </a:lnR>
                    <a:lnT w="12700">
                      <a:solidFill>
                        <a:srgbClr val="FFFFFF"/>
                      </a:solidFill>
                      <a:round/>
                    </a:lnT>
                    <a:lnB w="28575">
                      <a:solidFill>
                        <a:srgbClr val="FFFFFF"/>
                      </a:solidFill>
                      <a:round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l">
                        <a:spcBef>
                          <a:spcPts val="400"/>
                        </a:spcBef>
                        <a:defRPr b="0" i="0" sz="1800">
                          <a:solidFill>
                            <a:srgbClr val="000000"/>
                          </a:solidFill>
                        </a:defRPr>
                      </a:pPr>
                      <a:r>
                        <a:rPr>
                          <a:solidFill>
                            <a:srgbClr val="FFFFFF"/>
                          </a:solidFill>
                          <a:sym typeface="Helvetica Neue"/>
                        </a:rPr>
                        <a:t>  Take Downs</a:t>
                      </a:r>
                      <a:endParaRPr>
                        <a:solidFill>
                          <a:srgbClr val="FFFFFF"/>
                        </a:solidFill>
                        <a:sym typeface="Helvetica Neue"/>
                      </a:endParaRPr>
                    </a:p>
                    <a:p>
                      <a:pPr lvl="0" algn="l">
                        <a:spcBef>
                          <a:spcPts val="400"/>
                        </a:spcBef>
                        <a:defRPr b="0" i="0" sz="1800">
                          <a:solidFill>
                            <a:srgbClr val="000000"/>
                          </a:solidFill>
                        </a:defRPr>
                      </a:pPr>
                      <a:r>
                        <a:rPr>
                          <a:solidFill>
                            <a:srgbClr val="FFFFFF"/>
                          </a:solidFill>
                          <a:sym typeface="Helvetica Neue"/>
                        </a:rPr>
                        <a:t>  All Safety Fouls</a:t>
                      </a:r>
                    </a:p>
                  </a:txBody>
                  <a:tcPr marL="45720" marR="45720" marT="45720" marB="45720" anchor="t" anchorCtr="0" horzOverflow="overflow">
                    <a:lnL w="12700">
                      <a:solidFill>
                        <a:srgbClr val="FFFFFF"/>
                      </a:solidFill>
                      <a:round/>
                    </a:lnL>
                    <a:lnR w="28575">
                      <a:solidFill>
                        <a:srgbClr val="FFFFFF"/>
                      </a:solidFill>
                      <a:round/>
                    </a:lnR>
                    <a:lnT w="12700">
                      <a:solidFill>
                        <a:srgbClr val="FFFFFF"/>
                      </a:solidFill>
                      <a:round/>
                    </a:lnT>
                    <a:lnB w="28575">
                      <a:solidFill>
                        <a:srgbClr val="FFFFFF"/>
                      </a:solidFill>
                      <a:round/>
                    </a:lnB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 spd="med" advClick="1">
    <p:dissolv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Shape 79"/>
          <p:cNvSpPr/>
          <p:nvPr/>
        </p:nvSpPr>
        <p:spPr>
          <a:xfrm>
            <a:off x="533400" y="380999"/>
            <a:ext cx="8001000" cy="64632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8" tIns="45718" rIns="45718" bIns="45718">
            <a:spAutoFit/>
          </a:bodyPr>
          <a:lstStyle>
            <a:lvl1pPr algn="ctr">
              <a:spcBef>
                <a:spcPts val="2400"/>
              </a:spcBef>
              <a:defRPr sz="40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4000">
                <a:solidFill>
                  <a:srgbClr val="FFFFFF"/>
                </a:solidFill>
              </a:rPr>
              <a:t>Penalty Priorities</a:t>
            </a:r>
          </a:p>
        </p:txBody>
      </p:sp>
      <p:graphicFrame>
        <p:nvGraphicFramePr>
          <p:cNvPr id="80" name="Table 80"/>
          <p:cNvGraphicFramePr/>
          <p:nvPr/>
        </p:nvGraphicFramePr>
        <p:xfrm>
          <a:off x="1447800" y="1066800"/>
          <a:ext cx="6096000" cy="2438401"/>
        </p:xfrm>
        <a:graphic xmlns:a="http://schemas.openxmlformats.org/drawingml/2006/main">
          <a:graphicData uri="http://schemas.openxmlformats.org/drawingml/2006/table">
            <a:tbl>
              <a:tblPr firstCol="0" firstRow="0" lastCol="0" lastRow="0" bandCol="0" bandRow="0" rtl="0">
                <a:tableStyleId>{4C3C2611-4C71-4FC5-86AE-919BDF0F9419}</a:tableStyleId>
              </a:tblPr>
              <a:tblGrid>
                <a:gridCol w="2032000"/>
                <a:gridCol w="2032000"/>
                <a:gridCol w="2032000"/>
              </a:tblGrid>
              <a:tr h="455613">
                <a:tc>
                  <a:txBody>
                    <a:bodyPr/>
                    <a:lstStyle/>
                    <a:p>
                      <a:pPr lvl="0" algn="ctr">
                        <a:spcBef>
                          <a:spcPts val="400"/>
                        </a:spcBef>
                        <a:defRPr b="0" i="0" sz="1800">
                          <a:solidFill>
                            <a:srgbClr val="000000"/>
                          </a:solidFill>
                        </a:defRPr>
                      </a:pPr>
                      <a:r>
                        <a:rPr sz="2000">
                          <a:solidFill>
                            <a:srgbClr val="FFFFFF"/>
                          </a:solidFill>
                          <a:sym typeface="Helvetica Neue"/>
                        </a:rPr>
                        <a:t>Zone 1</a:t>
                      </a:r>
                    </a:p>
                  </a:txBody>
                  <a:tcPr marL="45720" marR="45720" marT="45720" marB="45720" anchor="t" anchorCtr="0" horzOverflow="overflow">
                    <a:lnL w="28575">
                      <a:solidFill>
                        <a:srgbClr val="FFFFFF"/>
                      </a:solidFill>
                      <a:round/>
                    </a:lnL>
                    <a:lnR w="12700">
                      <a:solidFill>
                        <a:srgbClr val="FFFFFF"/>
                      </a:solidFill>
                      <a:round/>
                    </a:lnR>
                    <a:lnT w="28575">
                      <a:solidFill>
                        <a:srgbClr val="FFFFFF"/>
                      </a:solidFill>
                      <a:round/>
                    </a:lnT>
                    <a:lnB w="12700">
                      <a:solidFill>
                        <a:srgbClr val="FFFFFF"/>
                      </a:solidFill>
                      <a:round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ctr">
                        <a:spcBef>
                          <a:spcPts val="400"/>
                        </a:spcBef>
                        <a:defRPr b="0" i="0" sz="1800">
                          <a:solidFill>
                            <a:srgbClr val="000000"/>
                          </a:solidFill>
                        </a:defRPr>
                      </a:pPr>
                      <a:r>
                        <a:rPr sz="2000">
                          <a:solidFill>
                            <a:srgbClr val="FFFFFF"/>
                          </a:solidFill>
                          <a:sym typeface="Helvetica Neue"/>
                        </a:rPr>
                        <a:t>Zone 2</a:t>
                      </a:r>
                    </a:p>
                  </a:txBody>
                  <a:tcPr marL="45720" marR="45720" marT="45720" marB="45720" anchor="t" anchorCtr="0" horzOverflow="overflow">
                    <a:lnL w="12700">
                      <a:solidFill>
                        <a:srgbClr val="FFFFFF"/>
                      </a:solidFill>
                      <a:round/>
                    </a:lnL>
                    <a:lnR w="12700">
                      <a:solidFill>
                        <a:srgbClr val="FFFFFF"/>
                      </a:solidFill>
                      <a:round/>
                    </a:lnR>
                    <a:lnT w="28575">
                      <a:solidFill>
                        <a:srgbClr val="FFFFFF"/>
                      </a:solidFill>
                      <a:round/>
                    </a:lnT>
                    <a:lnB w="12700">
                      <a:solidFill>
                        <a:srgbClr val="FFFFFF"/>
                      </a:solidFill>
                      <a:round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ctr">
                        <a:spcBef>
                          <a:spcPts val="400"/>
                        </a:spcBef>
                        <a:defRPr b="0" i="0" sz="1800">
                          <a:solidFill>
                            <a:srgbClr val="000000"/>
                          </a:solidFill>
                        </a:defRPr>
                      </a:pPr>
                      <a:r>
                        <a:rPr sz="2000">
                          <a:solidFill>
                            <a:srgbClr val="FFFFFF"/>
                          </a:solidFill>
                          <a:sym typeface="Helvetica Neue"/>
                        </a:rPr>
                        <a:t>Zone 3</a:t>
                      </a:r>
                    </a:p>
                  </a:txBody>
                  <a:tcPr marL="45720" marR="45720" marT="45720" marB="45720" anchor="t" anchorCtr="0" horzOverflow="overflow">
                    <a:lnL w="12700">
                      <a:solidFill>
                        <a:srgbClr val="FFFFFF"/>
                      </a:solidFill>
                      <a:round/>
                    </a:lnL>
                    <a:lnR w="28575">
                      <a:solidFill>
                        <a:srgbClr val="FFFFFF"/>
                      </a:solidFill>
                      <a:round/>
                    </a:lnR>
                    <a:lnT w="28575">
                      <a:solidFill>
                        <a:srgbClr val="FFFFFF"/>
                      </a:solidFill>
                      <a:round/>
                    </a:lnT>
                    <a:lnB w="12700">
                      <a:solidFill>
                        <a:srgbClr val="FFFFFF"/>
                      </a:solidFill>
                      <a:round/>
                    </a:lnB>
                    <a:noFill/>
                  </a:tcPr>
                </a:tc>
              </a:tr>
              <a:tr h="1982788">
                <a:tc>
                  <a:txBody>
                    <a:bodyPr/>
                    <a:lstStyle/>
                    <a:p>
                      <a:pPr lvl="0" algn="ctr">
                        <a:spcBef>
                          <a:spcPts val="400"/>
                        </a:spcBef>
                        <a:defRPr b="0" i="0" sz="1800">
                          <a:solidFill>
                            <a:srgbClr val="000000"/>
                          </a:solidFill>
                        </a:defRPr>
                      </a:pPr>
                      <a:endParaRPr sz="2000">
                        <a:solidFill>
                          <a:srgbClr val="FFFFFF"/>
                        </a:solidFill>
                        <a:sym typeface="Helvetica Neue"/>
                      </a:endParaRPr>
                    </a:p>
                    <a:p>
                      <a:pPr lvl="0" algn="l">
                        <a:spcBef>
                          <a:spcPts val="400"/>
                        </a:spcBef>
                        <a:defRPr b="0" i="0" sz="1800">
                          <a:solidFill>
                            <a:srgbClr val="000000"/>
                          </a:solidFill>
                        </a:defRPr>
                      </a:pPr>
                      <a:r>
                        <a:rPr sz="2000">
                          <a:solidFill>
                            <a:srgbClr val="FFFFFF"/>
                          </a:solidFill>
                          <a:sym typeface="Helvetica Neue"/>
                        </a:rPr>
                        <a:t>   SE        T</a:t>
                      </a:r>
                      <a:endParaRPr sz="2000">
                        <a:solidFill>
                          <a:srgbClr val="FFFFFF"/>
                        </a:solidFill>
                        <a:sym typeface="Helvetica Neue"/>
                      </a:endParaRPr>
                    </a:p>
                    <a:p>
                      <a:pPr lvl="0" algn="l">
                        <a:spcBef>
                          <a:spcPts val="400"/>
                        </a:spcBef>
                        <a:defRPr b="0" i="0" sz="1800">
                          <a:solidFill>
                            <a:srgbClr val="000000"/>
                          </a:solidFill>
                        </a:defRPr>
                      </a:pPr>
                      <a:r>
                        <a:rPr sz="2000">
                          <a:solidFill>
                            <a:srgbClr val="FFFFFF"/>
                          </a:solidFill>
                          <a:sym typeface="Helvetica Neue"/>
                        </a:rPr>
                        <a:t>          W</a:t>
                      </a:r>
                    </a:p>
                  </a:txBody>
                  <a:tcPr marL="45720" marR="45720" marT="45720" marB="45720" anchor="t" anchorCtr="0" horzOverflow="overflow">
                    <a:lnL w="28575">
                      <a:solidFill>
                        <a:srgbClr val="FFFFFF"/>
                      </a:solidFill>
                      <a:round/>
                    </a:lnL>
                    <a:lnR w="12700">
                      <a:solidFill>
                        <a:srgbClr val="FFFFFF"/>
                      </a:solidFill>
                      <a:round/>
                    </a:lnR>
                    <a:lnT w="12700">
                      <a:solidFill>
                        <a:srgbClr val="FFFFFF"/>
                      </a:solidFill>
                      <a:round/>
                    </a:lnT>
                    <a:lnB w="28575">
                      <a:solidFill>
                        <a:srgbClr val="FFFFFF"/>
                      </a:solidFill>
                      <a:round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l">
                        <a:spcBef>
                          <a:spcPts val="400"/>
                        </a:spcBef>
                        <a:defRPr b="0" i="0" sz="1800">
                          <a:solidFill>
                            <a:srgbClr val="000000"/>
                          </a:solidFill>
                        </a:defRPr>
                      </a:pPr>
                      <a:endParaRPr sz="2000">
                        <a:solidFill>
                          <a:srgbClr val="FFFFFF"/>
                        </a:solidFill>
                        <a:sym typeface="Helvetica Neue"/>
                      </a:endParaRPr>
                    </a:p>
                    <a:p>
                      <a:pPr lvl="0" algn="ctr">
                        <a:spcBef>
                          <a:spcPts val="400"/>
                        </a:spcBef>
                        <a:defRPr b="0" i="0" sz="1800">
                          <a:solidFill>
                            <a:srgbClr val="000000"/>
                          </a:solidFill>
                        </a:defRPr>
                      </a:pPr>
                      <a:r>
                        <a:rPr sz="2000">
                          <a:solidFill>
                            <a:srgbClr val="FFFFFF"/>
                          </a:solidFill>
                          <a:sym typeface="Helvetica Neue"/>
                        </a:rPr>
                        <a:t>G    C    G</a:t>
                      </a:r>
                      <a:endParaRPr sz="2000">
                        <a:solidFill>
                          <a:srgbClr val="FFFFFF"/>
                        </a:solidFill>
                        <a:sym typeface="Helvetica Neue"/>
                      </a:endParaRPr>
                    </a:p>
                    <a:p>
                      <a:pPr lvl="0" algn="ctr">
                        <a:spcBef>
                          <a:spcPts val="400"/>
                        </a:spcBef>
                        <a:defRPr b="0" i="0" sz="1800">
                          <a:solidFill>
                            <a:srgbClr val="000000"/>
                          </a:solidFill>
                        </a:defRPr>
                      </a:pPr>
                      <a:r>
                        <a:rPr sz="2000">
                          <a:solidFill>
                            <a:srgbClr val="FFFFFF"/>
                          </a:solidFill>
                          <a:sym typeface="Helvetica Neue"/>
                        </a:rPr>
                        <a:t>QB</a:t>
                      </a:r>
                      <a:endParaRPr sz="2000">
                        <a:solidFill>
                          <a:srgbClr val="FFFFFF"/>
                        </a:solidFill>
                        <a:sym typeface="Helvetica Neue"/>
                      </a:endParaRPr>
                    </a:p>
                    <a:p>
                      <a:pPr lvl="0" algn="ctr">
                        <a:spcBef>
                          <a:spcPts val="400"/>
                        </a:spcBef>
                        <a:defRPr b="0" i="0" sz="1800">
                          <a:solidFill>
                            <a:srgbClr val="000000"/>
                          </a:solidFill>
                        </a:defRPr>
                      </a:pPr>
                      <a:endParaRPr sz="2000">
                        <a:solidFill>
                          <a:srgbClr val="FFFFFF"/>
                        </a:solidFill>
                        <a:sym typeface="Helvetica Neue"/>
                      </a:endParaRPr>
                    </a:p>
                    <a:p>
                      <a:pPr lvl="0" algn="ctr">
                        <a:spcBef>
                          <a:spcPts val="400"/>
                        </a:spcBef>
                        <a:defRPr b="0" i="0" sz="1800">
                          <a:solidFill>
                            <a:srgbClr val="000000"/>
                          </a:solidFill>
                        </a:defRPr>
                      </a:pPr>
                      <a:r>
                        <a:rPr sz="2000">
                          <a:solidFill>
                            <a:srgbClr val="FFFFFF"/>
                          </a:solidFill>
                          <a:sym typeface="Helvetica Neue"/>
                        </a:rPr>
                        <a:t>RB </a:t>
                      </a:r>
                    </a:p>
                  </a:txBody>
                  <a:tcPr marL="45720" marR="45720" marT="45720" marB="45720" anchor="t" anchorCtr="0" horzOverflow="overflow">
                    <a:lnL w="12700">
                      <a:solidFill>
                        <a:srgbClr val="FFFFFF"/>
                      </a:solidFill>
                      <a:round/>
                    </a:lnL>
                    <a:lnR w="12700">
                      <a:solidFill>
                        <a:srgbClr val="FFFFFF"/>
                      </a:solidFill>
                      <a:round/>
                    </a:lnR>
                    <a:lnT w="12700">
                      <a:solidFill>
                        <a:srgbClr val="FFFFFF"/>
                      </a:solidFill>
                      <a:round/>
                    </a:lnT>
                    <a:lnB w="28575">
                      <a:solidFill>
                        <a:srgbClr val="FFFFFF"/>
                      </a:solidFill>
                      <a:round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l">
                        <a:spcBef>
                          <a:spcPts val="400"/>
                        </a:spcBef>
                        <a:defRPr b="0" i="0" sz="1800">
                          <a:solidFill>
                            <a:srgbClr val="000000"/>
                          </a:solidFill>
                        </a:defRPr>
                      </a:pPr>
                      <a:endParaRPr sz="2000">
                        <a:solidFill>
                          <a:srgbClr val="FFFFFF"/>
                        </a:solidFill>
                        <a:sym typeface="Helvetica Neue"/>
                      </a:endParaRPr>
                    </a:p>
                    <a:p>
                      <a:pPr lvl="0" algn="l">
                        <a:spcBef>
                          <a:spcPts val="400"/>
                        </a:spcBef>
                        <a:defRPr b="0" i="0" sz="1800">
                          <a:solidFill>
                            <a:srgbClr val="000000"/>
                          </a:solidFill>
                        </a:defRPr>
                      </a:pPr>
                      <a:r>
                        <a:rPr sz="2000">
                          <a:solidFill>
                            <a:srgbClr val="FFFFFF"/>
                          </a:solidFill>
                          <a:sym typeface="Helvetica Neue"/>
                        </a:rPr>
                        <a:t>T   TE</a:t>
                      </a:r>
                      <a:endParaRPr sz="2000">
                        <a:solidFill>
                          <a:srgbClr val="FFFFFF"/>
                        </a:solidFill>
                        <a:sym typeface="Helvetica Neue"/>
                      </a:endParaRPr>
                    </a:p>
                    <a:p>
                      <a:pPr lvl="0">
                        <a:spcBef>
                          <a:spcPts val="400"/>
                        </a:spcBef>
                        <a:defRPr b="0" i="0" sz="1800">
                          <a:solidFill>
                            <a:srgbClr val="000000"/>
                          </a:solidFill>
                        </a:defRPr>
                      </a:pPr>
                      <a:r>
                        <a:rPr sz="2000">
                          <a:solidFill>
                            <a:srgbClr val="FFFFFF"/>
                          </a:solidFill>
                          <a:sym typeface="Helvetica Neue"/>
                        </a:rPr>
                        <a:t>F</a:t>
                      </a:r>
                    </a:p>
                  </a:txBody>
                  <a:tcPr marL="45720" marR="45720" marT="45720" marB="45720" anchor="t" anchorCtr="0" horzOverflow="overflow">
                    <a:lnL w="12700">
                      <a:solidFill>
                        <a:srgbClr val="FFFFFF"/>
                      </a:solidFill>
                      <a:round/>
                    </a:lnL>
                    <a:lnR w="28575">
                      <a:solidFill>
                        <a:srgbClr val="FFFFFF"/>
                      </a:solidFill>
                      <a:round/>
                    </a:lnR>
                    <a:lnT w="12700">
                      <a:solidFill>
                        <a:srgbClr val="FFFFFF"/>
                      </a:solidFill>
                      <a:round/>
                    </a:lnT>
                    <a:lnB w="28575">
                      <a:solidFill>
                        <a:srgbClr val="FFFFFF"/>
                      </a:solidFill>
                      <a:round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81" name="Shape 81"/>
          <p:cNvSpPr/>
          <p:nvPr/>
        </p:nvSpPr>
        <p:spPr>
          <a:xfrm flipH="1" flipV="1">
            <a:off x="2209798" y="1981199"/>
            <a:ext cx="1981202" cy="1219202"/>
          </a:xfrm>
          <a:prstGeom prst="line">
            <a:avLst/>
          </a:prstGeom>
          <a:ln>
            <a:solidFill>
              <a:srgbClr val="FFFFFF"/>
            </a:solidFill>
            <a:round/>
            <a:tailEnd type="triangle"/>
          </a:ln>
        </p:spPr>
        <p:txBody>
          <a:bodyPr lIns="0" tIns="0" rIns="0" bIns="0"/>
          <a:lstStyle/>
          <a:p>
            <a:pPr lvl="0" defTabSz="457200">
              <a:defRPr sz="1200">
                <a:solidFill>
                  <a:srgbClr val="000000"/>
                </a:solidFill>
                <a:latin typeface="+mj-lt"/>
                <a:ea typeface="+mj-ea"/>
                <a:cs typeface="+mj-cs"/>
                <a:sym typeface="Helvetica"/>
              </a:defRPr>
            </a:pPr>
          </a:p>
        </p:txBody>
      </p:sp>
      <p:sp>
        <p:nvSpPr>
          <p:cNvPr id="82" name="Shape 82"/>
          <p:cNvSpPr/>
          <p:nvPr/>
        </p:nvSpPr>
        <p:spPr>
          <a:xfrm>
            <a:off x="533400" y="3733799"/>
            <a:ext cx="7924800" cy="43706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8" tIns="45718" rIns="45718" bIns="45718">
            <a:spAutoFit/>
          </a:bodyPr>
          <a:lstStyle>
            <a:lvl1pPr algn="ctr">
              <a:spcBef>
                <a:spcPts val="1400"/>
              </a:spcBef>
              <a:defRPr sz="24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2400">
                <a:solidFill>
                  <a:srgbClr val="FFFFFF"/>
                </a:solidFill>
              </a:rPr>
              <a:t>Zones of Emphasis -- Sometimes Called</a:t>
            </a:r>
          </a:p>
        </p:txBody>
      </p:sp>
      <p:graphicFrame>
        <p:nvGraphicFramePr>
          <p:cNvPr id="83" name="Table 83"/>
          <p:cNvGraphicFramePr/>
          <p:nvPr/>
        </p:nvGraphicFramePr>
        <p:xfrm>
          <a:off x="1524000" y="4343400"/>
          <a:ext cx="6096000" cy="2407922"/>
        </p:xfrm>
        <a:graphic xmlns:a="http://schemas.openxmlformats.org/drawingml/2006/main">
          <a:graphicData uri="http://schemas.openxmlformats.org/drawingml/2006/table">
            <a:tbl>
              <a:tblPr firstCol="0" firstRow="0" lastCol="0" lastRow="0" bandCol="0" bandRow="0" rtl="0">
                <a:tableStyleId>{4C3C2611-4C71-4FC5-86AE-919BDF0F9419}</a:tableStyleId>
              </a:tblPr>
              <a:tblGrid>
                <a:gridCol w="2032000"/>
                <a:gridCol w="2032000"/>
                <a:gridCol w="2032000"/>
              </a:tblGrid>
              <a:tr h="458650">
                <a:tc>
                  <a:txBody>
                    <a:bodyPr/>
                    <a:lstStyle/>
                    <a:p>
                      <a:pPr lvl="0" algn="ctr">
                        <a:spcBef>
                          <a:spcPts val="400"/>
                        </a:spcBef>
                        <a:defRPr b="0" i="0" sz="1800">
                          <a:solidFill>
                            <a:srgbClr val="000000"/>
                          </a:solidFill>
                        </a:defRPr>
                      </a:pPr>
                      <a:r>
                        <a:rPr sz="2000">
                          <a:solidFill>
                            <a:srgbClr val="FFFFFF"/>
                          </a:solidFill>
                          <a:sym typeface="Helvetica Neue"/>
                        </a:rPr>
                        <a:t>Zone 1</a:t>
                      </a:r>
                    </a:p>
                  </a:txBody>
                  <a:tcPr marL="45720" marR="45720" marT="45720" marB="45720" anchor="t" anchorCtr="0" horzOverflow="overflow">
                    <a:lnL w="28575">
                      <a:solidFill>
                        <a:srgbClr val="FFFFFF"/>
                      </a:solidFill>
                      <a:round/>
                    </a:lnL>
                    <a:lnR w="12700">
                      <a:solidFill>
                        <a:srgbClr val="FFFFFF"/>
                      </a:solidFill>
                      <a:round/>
                    </a:lnR>
                    <a:lnT w="28575">
                      <a:solidFill>
                        <a:srgbClr val="FFFFFF"/>
                      </a:solidFill>
                      <a:round/>
                    </a:lnT>
                    <a:lnB w="12700">
                      <a:solidFill>
                        <a:srgbClr val="FFFFFF"/>
                      </a:solidFill>
                      <a:round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ctr">
                        <a:spcBef>
                          <a:spcPts val="400"/>
                        </a:spcBef>
                        <a:defRPr b="0" i="0" sz="1800">
                          <a:solidFill>
                            <a:srgbClr val="000000"/>
                          </a:solidFill>
                        </a:defRPr>
                      </a:pPr>
                      <a:r>
                        <a:rPr sz="2000">
                          <a:solidFill>
                            <a:srgbClr val="FFFFFF"/>
                          </a:solidFill>
                          <a:sym typeface="Helvetica Neue"/>
                        </a:rPr>
                        <a:t>Zone 2</a:t>
                      </a:r>
                    </a:p>
                  </a:txBody>
                  <a:tcPr marL="45720" marR="45720" marT="45720" marB="45720" anchor="t" anchorCtr="0" horzOverflow="overflow">
                    <a:lnL w="12700">
                      <a:solidFill>
                        <a:srgbClr val="FFFFFF"/>
                      </a:solidFill>
                      <a:round/>
                    </a:lnL>
                    <a:lnR w="12700">
                      <a:solidFill>
                        <a:srgbClr val="FFFFFF"/>
                      </a:solidFill>
                      <a:round/>
                    </a:lnR>
                    <a:lnT w="28575">
                      <a:solidFill>
                        <a:srgbClr val="FFFFFF"/>
                      </a:solidFill>
                      <a:round/>
                    </a:lnT>
                    <a:lnB w="12700">
                      <a:solidFill>
                        <a:srgbClr val="FFFFFF"/>
                      </a:solidFill>
                      <a:round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ctr">
                        <a:spcBef>
                          <a:spcPts val="400"/>
                        </a:spcBef>
                        <a:defRPr b="0" i="0" sz="1800">
                          <a:solidFill>
                            <a:srgbClr val="000000"/>
                          </a:solidFill>
                        </a:defRPr>
                      </a:pPr>
                      <a:r>
                        <a:rPr sz="2000">
                          <a:solidFill>
                            <a:srgbClr val="FFFFFF"/>
                          </a:solidFill>
                          <a:sym typeface="Helvetica Neue"/>
                        </a:rPr>
                        <a:t>Zone 3</a:t>
                      </a:r>
                    </a:p>
                  </a:txBody>
                  <a:tcPr marL="45720" marR="45720" marT="45720" marB="45720" anchor="t" anchorCtr="0" horzOverflow="overflow">
                    <a:lnL w="12700">
                      <a:solidFill>
                        <a:srgbClr val="FFFFFF"/>
                      </a:solidFill>
                      <a:round/>
                    </a:lnL>
                    <a:lnR w="28575">
                      <a:solidFill>
                        <a:srgbClr val="FFFFFF"/>
                      </a:solidFill>
                      <a:round/>
                    </a:lnR>
                    <a:lnT w="28575">
                      <a:solidFill>
                        <a:srgbClr val="FFFFFF"/>
                      </a:solidFill>
                      <a:round/>
                    </a:lnT>
                    <a:lnB w="12700">
                      <a:solidFill>
                        <a:srgbClr val="FFFFFF"/>
                      </a:solidFill>
                      <a:round/>
                    </a:lnB>
                    <a:noFill/>
                  </a:tcPr>
                </a:tc>
              </a:tr>
              <a:tr h="1949268">
                <a:tc>
                  <a:txBody>
                    <a:bodyPr/>
                    <a:lstStyle/>
                    <a:p>
                      <a:pPr lvl="0" algn="l">
                        <a:spcBef>
                          <a:spcPts val="400"/>
                        </a:spcBef>
                        <a:defRPr b="0" i="0" sz="1800">
                          <a:solidFill>
                            <a:srgbClr val="000000"/>
                          </a:solidFill>
                        </a:defRPr>
                      </a:pPr>
                      <a:r>
                        <a:rPr>
                          <a:solidFill>
                            <a:srgbClr val="FFFFFF"/>
                          </a:solidFill>
                          <a:sym typeface="Helvetica Neue"/>
                        </a:rPr>
                        <a:t>   Quick Grab and</a:t>
                      </a:r>
                      <a:endParaRPr>
                        <a:solidFill>
                          <a:srgbClr val="FFFFFF"/>
                        </a:solidFill>
                        <a:sym typeface="Helvetica Neue"/>
                      </a:endParaRPr>
                    </a:p>
                    <a:p>
                      <a:pPr lvl="0" algn="l">
                        <a:spcBef>
                          <a:spcPts val="400"/>
                        </a:spcBef>
                        <a:defRPr b="0" i="0" sz="1800">
                          <a:solidFill>
                            <a:srgbClr val="000000"/>
                          </a:solidFill>
                        </a:defRPr>
                      </a:pPr>
                      <a:r>
                        <a:rPr>
                          <a:solidFill>
                            <a:srgbClr val="FFFFFF"/>
                          </a:solidFill>
                          <a:sym typeface="Helvetica Neue"/>
                        </a:rPr>
                        <a:t>     release at Pt.</a:t>
                      </a:r>
                      <a:endParaRPr>
                        <a:solidFill>
                          <a:srgbClr val="FFFFFF"/>
                        </a:solidFill>
                        <a:sym typeface="Helvetica Neue"/>
                      </a:endParaRPr>
                    </a:p>
                    <a:p>
                      <a:pPr lvl="0" algn="l">
                        <a:spcBef>
                          <a:spcPts val="400"/>
                        </a:spcBef>
                        <a:defRPr b="0" i="0" sz="1800">
                          <a:solidFill>
                            <a:srgbClr val="000000"/>
                          </a:solidFill>
                        </a:defRPr>
                      </a:pPr>
                      <a:r>
                        <a:rPr>
                          <a:solidFill>
                            <a:srgbClr val="FFFFFF"/>
                          </a:solidFill>
                          <a:sym typeface="Helvetica Neue"/>
                        </a:rPr>
                        <a:t>    of Attack</a:t>
                      </a:r>
                    </a:p>
                  </a:txBody>
                  <a:tcPr marL="45720" marR="45720" marT="45720" marB="45720" anchor="t" anchorCtr="0" horzOverflow="overflow">
                    <a:lnL w="28575">
                      <a:solidFill>
                        <a:srgbClr val="FFFFFF"/>
                      </a:solidFill>
                      <a:round/>
                    </a:lnL>
                    <a:lnR w="12700">
                      <a:solidFill>
                        <a:srgbClr val="FFFFFF"/>
                      </a:solidFill>
                      <a:round/>
                    </a:lnR>
                    <a:lnT w="12700">
                      <a:solidFill>
                        <a:srgbClr val="FFFFFF"/>
                      </a:solidFill>
                      <a:round/>
                    </a:lnT>
                    <a:lnB w="28575">
                      <a:solidFill>
                        <a:srgbClr val="FFFFFF"/>
                      </a:solidFill>
                      <a:round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l">
                        <a:spcBef>
                          <a:spcPts val="400"/>
                        </a:spcBef>
                        <a:defRPr b="0" i="0" sz="1800">
                          <a:solidFill>
                            <a:srgbClr val="000000"/>
                          </a:solidFill>
                        </a:defRPr>
                      </a:pPr>
                      <a:r>
                        <a:rPr>
                          <a:solidFill>
                            <a:srgbClr val="FFFFFF"/>
                          </a:solidFill>
                          <a:sym typeface="Helvetica Neue"/>
                        </a:rPr>
                        <a:t>  Grabs (not pro-</a:t>
                      </a:r>
                      <a:endParaRPr>
                        <a:solidFill>
                          <a:srgbClr val="FFFFFF"/>
                        </a:solidFill>
                        <a:sym typeface="Helvetica Neue"/>
                      </a:endParaRPr>
                    </a:p>
                    <a:p>
                      <a:pPr lvl="0" algn="l">
                        <a:spcBef>
                          <a:spcPts val="400"/>
                        </a:spcBef>
                        <a:defRPr b="0" i="0" sz="1800">
                          <a:solidFill>
                            <a:srgbClr val="000000"/>
                          </a:solidFill>
                        </a:defRPr>
                      </a:pPr>
                      <a:r>
                        <a:rPr>
                          <a:solidFill>
                            <a:srgbClr val="FFFFFF"/>
                          </a:solidFill>
                          <a:sym typeface="Helvetica Neue"/>
                        </a:rPr>
                        <a:t>    longed) but</a:t>
                      </a:r>
                      <a:endParaRPr>
                        <a:solidFill>
                          <a:srgbClr val="FFFFFF"/>
                        </a:solidFill>
                        <a:sym typeface="Helvetica Neue"/>
                      </a:endParaRPr>
                    </a:p>
                    <a:p>
                      <a:pPr lvl="0" algn="l">
                        <a:spcBef>
                          <a:spcPts val="400"/>
                        </a:spcBef>
                        <a:defRPr b="0" i="0" sz="1800">
                          <a:solidFill>
                            <a:srgbClr val="000000"/>
                          </a:solidFill>
                        </a:defRPr>
                      </a:pPr>
                      <a:r>
                        <a:rPr>
                          <a:solidFill>
                            <a:srgbClr val="FFFFFF"/>
                          </a:solidFill>
                          <a:sym typeface="Helvetica Neue"/>
                        </a:rPr>
                        <a:t>    with control.</a:t>
                      </a:r>
                      <a:endParaRPr>
                        <a:solidFill>
                          <a:srgbClr val="FFFFFF"/>
                        </a:solidFill>
                        <a:sym typeface="Helvetica Neue"/>
                      </a:endParaRPr>
                    </a:p>
                    <a:p>
                      <a:pPr lvl="0" algn="l">
                        <a:spcBef>
                          <a:spcPts val="400"/>
                        </a:spcBef>
                        <a:defRPr b="0" i="0" sz="1800">
                          <a:solidFill>
                            <a:srgbClr val="000000"/>
                          </a:solidFill>
                        </a:defRPr>
                      </a:pPr>
                      <a:r>
                        <a:rPr>
                          <a:solidFill>
                            <a:srgbClr val="FFFFFF"/>
                          </a:solidFill>
                          <a:sym typeface="Helvetica Neue"/>
                        </a:rPr>
                        <a:t>  Hands outside</a:t>
                      </a:r>
                      <a:endParaRPr>
                        <a:solidFill>
                          <a:srgbClr val="FFFFFF"/>
                        </a:solidFill>
                        <a:sym typeface="Helvetica Neue"/>
                      </a:endParaRPr>
                    </a:p>
                    <a:p>
                      <a:pPr lvl="0" algn="l">
                        <a:spcBef>
                          <a:spcPts val="400"/>
                        </a:spcBef>
                        <a:defRPr b="0" i="0" sz="1800">
                          <a:solidFill>
                            <a:srgbClr val="000000"/>
                          </a:solidFill>
                        </a:defRPr>
                      </a:pPr>
                      <a:r>
                        <a:rPr>
                          <a:solidFill>
                            <a:srgbClr val="FFFFFF"/>
                          </a:solidFill>
                          <a:sym typeface="Helvetica Neue"/>
                        </a:rPr>
                        <a:t>   frame with</a:t>
                      </a:r>
                      <a:endParaRPr>
                        <a:solidFill>
                          <a:srgbClr val="FFFFFF"/>
                        </a:solidFill>
                        <a:sym typeface="Helvetica Neue"/>
                      </a:endParaRPr>
                    </a:p>
                    <a:p>
                      <a:pPr lvl="0" algn="l">
                        <a:spcBef>
                          <a:spcPts val="400"/>
                        </a:spcBef>
                        <a:defRPr b="0" i="0" sz="1800">
                          <a:solidFill>
                            <a:srgbClr val="000000"/>
                          </a:solidFill>
                        </a:defRPr>
                      </a:pPr>
                      <a:r>
                        <a:rPr>
                          <a:solidFill>
                            <a:srgbClr val="FFFFFF"/>
                          </a:solidFill>
                          <a:sym typeface="Helvetica Neue"/>
                        </a:rPr>
                        <a:t>   control.</a:t>
                      </a:r>
                    </a:p>
                  </a:txBody>
                  <a:tcPr marL="45720" marR="45720" marT="45720" marB="45720" anchor="t" anchorCtr="0" horzOverflow="overflow">
                    <a:lnL w="12700">
                      <a:solidFill>
                        <a:srgbClr val="FFFFFF"/>
                      </a:solidFill>
                      <a:round/>
                    </a:lnL>
                    <a:lnR w="12700">
                      <a:solidFill>
                        <a:srgbClr val="FFFFFF"/>
                      </a:solidFill>
                      <a:round/>
                    </a:lnR>
                    <a:lnT w="12700">
                      <a:solidFill>
                        <a:srgbClr val="FFFFFF"/>
                      </a:solidFill>
                      <a:round/>
                    </a:lnT>
                    <a:lnB w="28575">
                      <a:solidFill>
                        <a:srgbClr val="FFFFFF"/>
                      </a:solidFill>
                      <a:round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l">
                        <a:spcBef>
                          <a:spcPts val="400"/>
                        </a:spcBef>
                        <a:defRPr b="0" i="0" sz="1800">
                          <a:solidFill>
                            <a:srgbClr val="000000"/>
                          </a:solidFill>
                        </a:defRPr>
                      </a:pPr>
                      <a:r>
                        <a:rPr>
                          <a:solidFill>
                            <a:srgbClr val="FFFFFF"/>
                          </a:solidFill>
                          <a:sym typeface="Helvetica Neue"/>
                        </a:rPr>
                        <a:t>  Flagrant, pro-</a:t>
                      </a:r>
                      <a:endParaRPr>
                        <a:solidFill>
                          <a:srgbClr val="FFFFFF"/>
                        </a:solidFill>
                        <a:sym typeface="Helvetica Neue"/>
                      </a:endParaRPr>
                    </a:p>
                    <a:p>
                      <a:pPr lvl="0" algn="l">
                        <a:spcBef>
                          <a:spcPts val="400"/>
                        </a:spcBef>
                        <a:defRPr b="0" i="0" sz="1800">
                          <a:solidFill>
                            <a:srgbClr val="000000"/>
                          </a:solidFill>
                        </a:defRPr>
                      </a:pPr>
                      <a:r>
                        <a:rPr>
                          <a:solidFill>
                            <a:srgbClr val="FFFFFF"/>
                          </a:solidFill>
                          <a:sym typeface="Helvetica Neue"/>
                        </a:rPr>
                        <a:t>    longed grabs.</a:t>
                      </a:r>
                    </a:p>
                  </a:txBody>
                  <a:tcPr marL="45720" marR="45720" marT="45720" marB="45720" anchor="t" anchorCtr="0" horzOverflow="overflow">
                    <a:lnL w="12700">
                      <a:solidFill>
                        <a:srgbClr val="FFFFFF"/>
                      </a:solidFill>
                      <a:round/>
                    </a:lnL>
                    <a:lnR w="28575">
                      <a:solidFill>
                        <a:srgbClr val="FFFFFF"/>
                      </a:solidFill>
                      <a:round/>
                    </a:lnR>
                    <a:lnT w="12700">
                      <a:solidFill>
                        <a:srgbClr val="FFFFFF"/>
                      </a:solidFill>
                      <a:round/>
                    </a:lnT>
                    <a:lnB w="28575">
                      <a:solidFill>
                        <a:srgbClr val="FFFFFF"/>
                      </a:solidFill>
                      <a:round/>
                    </a:lnB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 spd="med" advClick="1">
    <p:dissolv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Shape 85"/>
          <p:cNvSpPr/>
          <p:nvPr/>
        </p:nvSpPr>
        <p:spPr>
          <a:xfrm>
            <a:off x="533400" y="152399"/>
            <a:ext cx="8001000" cy="64632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8" tIns="45718" rIns="45718" bIns="45718">
            <a:spAutoFit/>
          </a:bodyPr>
          <a:lstStyle>
            <a:lvl1pPr algn="ctr">
              <a:spcBef>
                <a:spcPts val="2400"/>
              </a:spcBef>
              <a:defRPr sz="40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4000">
                <a:solidFill>
                  <a:srgbClr val="FFFFFF"/>
                </a:solidFill>
              </a:rPr>
              <a:t>Penalty Priorities</a:t>
            </a:r>
          </a:p>
        </p:txBody>
      </p:sp>
      <p:graphicFrame>
        <p:nvGraphicFramePr>
          <p:cNvPr id="86" name="Table 86"/>
          <p:cNvGraphicFramePr/>
          <p:nvPr/>
        </p:nvGraphicFramePr>
        <p:xfrm>
          <a:off x="1447800" y="990600"/>
          <a:ext cx="6096000" cy="2316480"/>
        </p:xfrm>
        <a:graphic xmlns:a="http://schemas.openxmlformats.org/drawingml/2006/main">
          <a:graphicData uri="http://schemas.openxmlformats.org/drawingml/2006/table">
            <a:tbl>
              <a:tblPr firstCol="0" firstRow="0" lastCol="0" lastRow="0" bandCol="0" bandRow="0" rtl="0">
                <a:tableStyleId>{4C3C2611-4C71-4FC5-86AE-919BDF0F9419}</a:tableStyleId>
              </a:tblPr>
              <a:tblGrid>
                <a:gridCol w="2032000"/>
                <a:gridCol w="2032000"/>
                <a:gridCol w="2032000"/>
              </a:tblGrid>
              <a:tr h="516766">
                <a:tc>
                  <a:txBody>
                    <a:bodyPr/>
                    <a:lstStyle/>
                    <a:p>
                      <a:pPr lvl="0" algn="ctr">
                        <a:spcBef>
                          <a:spcPts val="400"/>
                        </a:spcBef>
                        <a:defRPr b="0" i="0" sz="1800">
                          <a:solidFill>
                            <a:srgbClr val="000000"/>
                          </a:solidFill>
                        </a:defRPr>
                      </a:pPr>
                      <a:r>
                        <a:rPr sz="2000">
                          <a:solidFill>
                            <a:srgbClr val="FFFFFF"/>
                          </a:solidFill>
                          <a:sym typeface="Helvetica Neue"/>
                        </a:rPr>
                        <a:t>Zone 1</a:t>
                      </a:r>
                    </a:p>
                  </a:txBody>
                  <a:tcPr marL="45720" marR="45720" marT="45720" marB="45720" anchor="t" anchorCtr="0" horzOverflow="overflow">
                    <a:lnL w="28575">
                      <a:solidFill>
                        <a:srgbClr val="FFFFFF"/>
                      </a:solidFill>
                      <a:round/>
                    </a:lnL>
                    <a:lnR w="12700">
                      <a:solidFill>
                        <a:srgbClr val="FFFFFF"/>
                      </a:solidFill>
                      <a:round/>
                    </a:lnR>
                    <a:lnT w="28575">
                      <a:solidFill>
                        <a:srgbClr val="FFFFFF"/>
                      </a:solidFill>
                      <a:round/>
                    </a:lnT>
                    <a:lnB w="12700">
                      <a:solidFill>
                        <a:srgbClr val="FFFFFF"/>
                      </a:solidFill>
                      <a:round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ctr">
                        <a:spcBef>
                          <a:spcPts val="400"/>
                        </a:spcBef>
                        <a:defRPr b="0" i="0" sz="1800">
                          <a:solidFill>
                            <a:srgbClr val="000000"/>
                          </a:solidFill>
                        </a:defRPr>
                      </a:pPr>
                      <a:r>
                        <a:rPr sz="2000">
                          <a:solidFill>
                            <a:srgbClr val="FFFFFF"/>
                          </a:solidFill>
                          <a:sym typeface="Helvetica Neue"/>
                        </a:rPr>
                        <a:t>Zone 2</a:t>
                      </a:r>
                    </a:p>
                  </a:txBody>
                  <a:tcPr marL="45720" marR="45720" marT="45720" marB="45720" anchor="t" anchorCtr="0" horzOverflow="overflow">
                    <a:lnL w="12700">
                      <a:solidFill>
                        <a:srgbClr val="FFFFFF"/>
                      </a:solidFill>
                      <a:round/>
                    </a:lnL>
                    <a:lnR w="12700">
                      <a:solidFill>
                        <a:srgbClr val="FFFFFF"/>
                      </a:solidFill>
                      <a:round/>
                    </a:lnR>
                    <a:lnT w="28575">
                      <a:solidFill>
                        <a:srgbClr val="FFFFFF"/>
                      </a:solidFill>
                      <a:round/>
                    </a:lnT>
                    <a:lnB w="12700">
                      <a:solidFill>
                        <a:srgbClr val="FFFFFF"/>
                      </a:solidFill>
                      <a:round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ctr">
                        <a:spcBef>
                          <a:spcPts val="400"/>
                        </a:spcBef>
                        <a:defRPr b="0" i="0" sz="1800">
                          <a:solidFill>
                            <a:srgbClr val="000000"/>
                          </a:solidFill>
                        </a:defRPr>
                      </a:pPr>
                      <a:r>
                        <a:rPr sz="2000">
                          <a:solidFill>
                            <a:srgbClr val="FFFFFF"/>
                          </a:solidFill>
                          <a:sym typeface="Helvetica Neue"/>
                        </a:rPr>
                        <a:t>Zone 3</a:t>
                      </a:r>
                    </a:p>
                  </a:txBody>
                  <a:tcPr marL="45720" marR="45720" marT="45720" marB="45720" anchor="t" anchorCtr="0" horzOverflow="overflow">
                    <a:lnL w="12700">
                      <a:solidFill>
                        <a:srgbClr val="FFFFFF"/>
                      </a:solidFill>
                      <a:round/>
                    </a:lnL>
                    <a:lnR w="28575">
                      <a:solidFill>
                        <a:srgbClr val="FFFFFF"/>
                      </a:solidFill>
                      <a:round/>
                    </a:lnR>
                    <a:lnT w="28575">
                      <a:solidFill>
                        <a:srgbClr val="FFFFFF"/>
                      </a:solidFill>
                      <a:round/>
                    </a:lnT>
                    <a:lnB w="12700">
                      <a:solidFill>
                        <a:srgbClr val="FFFFFF"/>
                      </a:solidFill>
                      <a:round/>
                    </a:lnB>
                    <a:noFill/>
                  </a:tcPr>
                </a:tc>
              </a:tr>
              <a:tr h="1799713">
                <a:tc>
                  <a:txBody>
                    <a:bodyPr/>
                    <a:lstStyle/>
                    <a:p>
                      <a:pPr lvl="0" algn="ctr">
                        <a:spcBef>
                          <a:spcPts val="400"/>
                        </a:spcBef>
                        <a:defRPr b="0" i="0" sz="1800">
                          <a:solidFill>
                            <a:srgbClr val="000000"/>
                          </a:solidFill>
                        </a:defRPr>
                      </a:pPr>
                      <a:endParaRPr sz="2000">
                        <a:solidFill>
                          <a:srgbClr val="FFFFFF"/>
                        </a:solidFill>
                        <a:sym typeface="Helvetica Neue"/>
                      </a:endParaRPr>
                    </a:p>
                    <a:p>
                      <a:pPr lvl="0" algn="l">
                        <a:spcBef>
                          <a:spcPts val="400"/>
                        </a:spcBef>
                        <a:defRPr b="0" i="0" sz="1800">
                          <a:solidFill>
                            <a:srgbClr val="000000"/>
                          </a:solidFill>
                        </a:defRPr>
                      </a:pPr>
                      <a:r>
                        <a:rPr sz="2000">
                          <a:solidFill>
                            <a:srgbClr val="FFFFFF"/>
                          </a:solidFill>
                          <a:sym typeface="Helvetica Neue"/>
                        </a:rPr>
                        <a:t>   SE        T</a:t>
                      </a:r>
                      <a:endParaRPr sz="2000">
                        <a:solidFill>
                          <a:srgbClr val="FFFFFF"/>
                        </a:solidFill>
                        <a:sym typeface="Helvetica Neue"/>
                      </a:endParaRPr>
                    </a:p>
                    <a:p>
                      <a:pPr lvl="0" algn="l">
                        <a:spcBef>
                          <a:spcPts val="400"/>
                        </a:spcBef>
                        <a:defRPr b="0" i="0" sz="1800">
                          <a:solidFill>
                            <a:srgbClr val="000000"/>
                          </a:solidFill>
                        </a:defRPr>
                      </a:pPr>
                      <a:r>
                        <a:rPr sz="2000">
                          <a:solidFill>
                            <a:srgbClr val="FFFFFF"/>
                          </a:solidFill>
                          <a:sym typeface="Helvetica Neue"/>
                        </a:rPr>
                        <a:t>          W</a:t>
                      </a:r>
                    </a:p>
                  </a:txBody>
                  <a:tcPr marL="45720" marR="45720" marT="45720" marB="45720" anchor="t" anchorCtr="0" horzOverflow="overflow">
                    <a:lnL w="28575">
                      <a:solidFill>
                        <a:srgbClr val="FFFFFF"/>
                      </a:solidFill>
                      <a:round/>
                    </a:lnL>
                    <a:lnR w="12700">
                      <a:solidFill>
                        <a:srgbClr val="FFFFFF"/>
                      </a:solidFill>
                      <a:round/>
                    </a:lnR>
                    <a:lnT w="12700">
                      <a:solidFill>
                        <a:srgbClr val="FFFFFF"/>
                      </a:solidFill>
                      <a:round/>
                    </a:lnT>
                    <a:lnB w="28575">
                      <a:solidFill>
                        <a:srgbClr val="FFFFFF"/>
                      </a:solidFill>
                      <a:round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l">
                        <a:spcBef>
                          <a:spcPts val="400"/>
                        </a:spcBef>
                        <a:defRPr b="0" i="0" sz="1800">
                          <a:solidFill>
                            <a:srgbClr val="000000"/>
                          </a:solidFill>
                        </a:defRPr>
                      </a:pPr>
                      <a:endParaRPr sz="2000">
                        <a:solidFill>
                          <a:srgbClr val="FFFFFF"/>
                        </a:solidFill>
                        <a:sym typeface="Helvetica Neue"/>
                      </a:endParaRPr>
                    </a:p>
                    <a:p>
                      <a:pPr lvl="0" algn="ctr">
                        <a:spcBef>
                          <a:spcPts val="400"/>
                        </a:spcBef>
                        <a:defRPr b="0" i="0" sz="1800">
                          <a:solidFill>
                            <a:srgbClr val="000000"/>
                          </a:solidFill>
                        </a:defRPr>
                      </a:pPr>
                      <a:r>
                        <a:rPr sz="2000">
                          <a:solidFill>
                            <a:srgbClr val="FFFFFF"/>
                          </a:solidFill>
                          <a:sym typeface="Helvetica Neue"/>
                        </a:rPr>
                        <a:t>G    C    G</a:t>
                      </a:r>
                      <a:endParaRPr sz="2000">
                        <a:solidFill>
                          <a:srgbClr val="FFFFFF"/>
                        </a:solidFill>
                        <a:sym typeface="Helvetica Neue"/>
                      </a:endParaRPr>
                    </a:p>
                    <a:p>
                      <a:pPr lvl="0" algn="ctr">
                        <a:spcBef>
                          <a:spcPts val="400"/>
                        </a:spcBef>
                        <a:defRPr b="0" i="0" sz="1800">
                          <a:solidFill>
                            <a:srgbClr val="000000"/>
                          </a:solidFill>
                        </a:defRPr>
                      </a:pPr>
                      <a:r>
                        <a:rPr sz="2000">
                          <a:solidFill>
                            <a:srgbClr val="FFFFFF"/>
                          </a:solidFill>
                          <a:sym typeface="Helvetica Neue"/>
                        </a:rPr>
                        <a:t>QB</a:t>
                      </a:r>
                      <a:endParaRPr sz="2000">
                        <a:solidFill>
                          <a:srgbClr val="FFFFFF"/>
                        </a:solidFill>
                        <a:sym typeface="Helvetica Neue"/>
                      </a:endParaRPr>
                    </a:p>
                    <a:p>
                      <a:pPr lvl="0" algn="ctr">
                        <a:spcBef>
                          <a:spcPts val="400"/>
                        </a:spcBef>
                        <a:defRPr b="0" i="0" sz="1800">
                          <a:solidFill>
                            <a:srgbClr val="000000"/>
                          </a:solidFill>
                        </a:defRPr>
                      </a:pPr>
                      <a:endParaRPr sz="2000">
                        <a:solidFill>
                          <a:srgbClr val="FFFFFF"/>
                        </a:solidFill>
                        <a:sym typeface="Helvetica Neue"/>
                      </a:endParaRPr>
                    </a:p>
                    <a:p>
                      <a:pPr lvl="0" algn="ctr">
                        <a:spcBef>
                          <a:spcPts val="400"/>
                        </a:spcBef>
                        <a:defRPr b="0" i="0" sz="1800">
                          <a:solidFill>
                            <a:srgbClr val="000000"/>
                          </a:solidFill>
                        </a:defRPr>
                      </a:pPr>
                      <a:r>
                        <a:rPr sz="2000">
                          <a:solidFill>
                            <a:srgbClr val="FFFFFF"/>
                          </a:solidFill>
                          <a:sym typeface="Helvetica Neue"/>
                        </a:rPr>
                        <a:t>RB </a:t>
                      </a:r>
                    </a:p>
                  </a:txBody>
                  <a:tcPr marL="45720" marR="45720" marT="45720" marB="45720" anchor="t" anchorCtr="0" horzOverflow="overflow">
                    <a:lnL w="12700">
                      <a:solidFill>
                        <a:srgbClr val="FFFFFF"/>
                      </a:solidFill>
                      <a:round/>
                    </a:lnL>
                    <a:lnR w="12700">
                      <a:solidFill>
                        <a:srgbClr val="FFFFFF"/>
                      </a:solidFill>
                      <a:round/>
                    </a:lnR>
                    <a:lnT w="12700">
                      <a:solidFill>
                        <a:srgbClr val="FFFFFF"/>
                      </a:solidFill>
                      <a:round/>
                    </a:lnT>
                    <a:lnB w="28575">
                      <a:solidFill>
                        <a:srgbClr val="FFFFFF"/>
                      </a:solidFill>
                      <a:round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l">
                        <a:spcBef>
                          <a:spcPts val="400"/>
                        </a:spcBef>
                        <a:defRPr b="0" i="0" sz="1800">
                          <a:solidFill>
                            <a:srgbClr val="000000"/>
                          </a:solidFill>
                        </a:defRPr>
                      </a:pPr>
                      <a:endParaRPr sz="2000">
                        <a:solidFill>
                          <a:srgbClr val="FFFFFF"/>
                        </a:solidFill>
                        <a:sym typeface="Helvetica Neue"/>
                      </a:endParaRPr>
                    </a:p>
                    <a:p>
                      <a:pPr lvl="0" algn="l">
                        <a:spcBef>
                          <a:spcPts val="400"/>
                        </a:spcBef>
                        <a:defRPr b="0" i="0" sz="1800">
                          <a:solidFill>
                            <a:srgbClr val="000000"/>
                          </a:solidFill>
                        </a:defRPr>
                      </a:pPr>
                      <a:r>
                        <a:rPr sz="2000">
                          <a:solidFill>
                            <a:srgbClr val="FFFFFF"/>
                          </a:solidFill>
                          <a:sym typeface="Helvetica Neue"/>
                        </a:rPr>
                        <a:t>T   TE</a:t>
                      </a:r>
                      <a:endParaRPr sz="2000">
                        <a:solidFill>
                          <a:srgbClr val="FFFFFF"/>
                        </a:solidFill>
                        <a:sym typeface="Helvetica Neue"/>
                      </a:endParaRPr>
                    </a:p>
                    <a:p>
                      <a:pPr lvl="0">
                        <a:spcBef>
                          <a:spcPts val="400"/>
                        </a:spcBef>
                        <a:defRPr b="0" i="0" sz="1800">
                          <a:solidFill>
                            <a:srgbClr val="000000"/>
                          </a:solidFill>
                        </a:defRPr>
                      </a:pPr>
                      <a:r>
                        <a:rPr sz="2000">
                          <a:solidFill>
                            <a:srgbClr val="FFFFFF"/>
                          </a:solidFill>
                          <a:sym typeface="Helvetica Neue"/>
                        </a:rPr>
                        <a:t>F</a:t>
                      </a:r>
                    </a:p>
                  </a:txBody>
                  <a:tcPr marL="45720" marR="45720" marT="45720" marB="45720" anchor="t" anchorCtr="0" horzOverflow="overflow">
                    <a:lnL w="12700">
                      <a:solidFill>
                        <a:srgbClr val="FFFFFF"/>
                      </a:solidFill>
                      <a:round/>
                    </a:lnL>
                    <a:lnR w="28575">
                      <a:solidFill>
                        <a:srgbClr val="FFFFFF"/>
                      </a:solidFill>
                      <a:round/>
                    </a:lnR>
                    <a:lnT w="12700">
                      <a:solidFill>
                        <a:srgbClr val="FFFFFF"/>
                      </a:solidFill>
                      <a:round/>
                    </a:lnT>
                    <a:lnB w="28575">
                      <a:solidFill>
                        <a:srgbClr val="FFFFFF"/>
                      </a:solidFill>
                      <a:round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87" name="Shape 87"/>
          <p:cNvSpPr/>
          <p:nvPr/>
        </p:nvSpPr>
        <p:spPr>
          <a:xfrm flipH="1" flipV="1">
            <a:off x="2209798" y="1904999"/>
            <a:ext cx="1981202" cy="1219202"/>
          </a:xfrm>
          <a:prstGeom prst="line">
            <a:avLst/>
          </a:prstGeom>
          <a:ln>
            <a:solidFill>
              <a:srgbClr val="FFFFFF"/>
            </a:solidFill>
            <a:round/>
            <a:tailEnd type="triangle"/>
          </a:ln>
        </p:spPr>
        <p:txBody>
          <a:bodyPr lIns="0" tIns="0" rIns="0" bIns="0"/>
          <a:lstStyle/>
          <a:p>
            <a:pPr lvl="0" defTabSz="457200">
              <a:defRPr sz="1200">
                <a:solidFill>
                  <a:srgbClr val="000000"/>
                </a:solidFill>
                <a:latin typeface="+mj-lt"/>
                <a:ea typeface="+mj-ea"/>
                <a:cs typeface="+mj-cs"/>
                <a:sym typeface="Helvetica"/>
              </a:defRPr>
            </a:pPr>
          </a:p>
        </p:txBody>
      </p:sp>
      <p:sp>
        <p:nvSpPr>
          <p:cNvPr id="88" name="Shape 88"/>
          <p:cNvSpPr/>
          <p:nvPr/>
        </p:nvSpPr>
        <p:spPr>
          <a:xfrm>
            <a:off x="533400" y="3352799"/>
            <a:ext cx="7924800" cy="43706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8" tIns="45718" rIns="45718" bIns="45718">
            <a:spAutoFit/>
          </a:bodyPr>
          <a:lstStyle>
            <a:lvl1pPr algn="ctr">
              <a:spcBef>
                <a:spcPts val="1400"/>
              </a:spcBef>
              <a:defRPr sz="24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2400">
                <a:solidFill>
                  <a:srgbClr val="FFFFFF"/>
                </a:solidFill>
              </a:rPr>
              <a:t>Zones of Emphasis -- Rarely Called</a:t>
            </a:r>
          </a:p>
        </p:txBody>
      </p:sp>
      <p:graphicFrame>
        <p:nvGraphicFramePr>
          <p:cNvPr id="89" name="Table 89"/>
          <p:cNvGraphicFramePr/>
          <p:nvPr/>
        </p:nvGraphicFramePr>
        <p:xfrm>
          <a:off x="1524000" y="3810000"/>
          <a:ext cx="6096000" cy="2819400"/>
        </p:xfrm>
        <a:graphic xmlns:a="http://schemas.openxmlformats.org/drawingml/2006/main">
          <a:graphicData uri="http://schemas.openxmlformats.org/drawingml/2006/table">
            <a:tbl>
              <a:tblPr firstCol="0" firstRow="0" lastCol="0" lastRow="0" bandCol="0" bandRow="0" rtl="0">
                <a:tableStyleId>{4C3C2611-4C71-4FC5-86AE-919BDF0F9419}</a:tableStyleId>
              </a:tblPr>
              <a:tblGrid>
                <a:gridCol w="2032000"/>
                <a:gridCol w="2032000"/>
                <a:gridCol w="2032000"/>
              </a:tblGrid>
              <a:tr h="406400">
                <a:tc>
                  <a:txBody>
                    <a:bodyPr/>
                    <a:lstStyle/>
                    <a:p>
                      <a:pPr lvl="0" algn="ctr">
                        <a:spcBef>
                          <a:spcPts val="400"/>
                        </a:spcBef>
                        <a:defRPr b="0" i="0" sz="1800">
                          <a:solidFill>
                            <a:srgbClr val="000000"/>
                          </a:solidFill>
                        </a:defRPr>
                      </a:pPr>
                      <a:r>
                        <a:rPr sz="2000">
                          <a:solidFill>
                            <a:srgbClr val="FFFFFF"/>
                          </a:solidFill>
                          <a:sym typeface="Helvetica Neue"/>
                        </a:rPr>
                        <a:t>Zone 1</a:t>
                      </a:r>
                    </a:p>
                  </a:txBody>
                  <a:tcPr marL="45720" marR="45720" marT="45720" marB="45720" anchor="t" anchorCtr="0" horzOverflow="overflow">
                    <a:lnL w="28575">
                      <a:solidFill>
                        <a:srgbClr val="FFFFFF"/>
                      </a:solidFill>
                      <a:round/>
                    </a:lnL>
                    <a:lnR w="12700">
                      <a:solidFill>
                        <a:srgbClr val="FFFFFF"/>
                      </a:solidFill>
                      <a:round/>
                    </a:lnR>
                    <a:lnT w="28575">
                      <a:solidFill>
                        <a:srgbClr val="FFFFFF"/>
                      </a:solidFill>
                      <a:round/>
                    </a:lnT>
                    <a:lnB w="12700">
                      <a:solidFill>
                        <a:srgbClr val="FFFFFF"/>
                      </a:solidFill>
                      <a:round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ctr">
                        <a:spcBef>
                          <a:spcPts val="400"/>
                        </a:spcBef>
                        <a:defRPr b="0" i="0" sz="1800">
                          <a:solidFill>
                            <a:srgbClr val="000000"/>
                          </a:solidFill>
                        </a:defRPr>
                      </a:pPr>
                      <a:r>
                        <a:rPr sz="2000">
                          <a:solidFill>
                            <a:srgbClr val="FFFFFF"/>
                          </a:solidFill>
                          <a:sym typeface="Helvetica Neue"/>
                        </a:rPr>
                        <a:t>Zone 2</a:t>
                      </a:r>
                    </a:p>
                  </a:txBody>
                  <a:tcPr marL="45720" marR="45720" marT="45720" marB="45720" anchor="t" anchorCtr="0" horzOverflow="overflow">
                    <a:lnL w="12700">
                      <a:solidFill>
                        <a:srgbClr val="FFFFFF"/>
                      </a:solidFill>
                      <a:round/>
                    </a:lnL>
                    <a:lnR w="12700">
                      <a:solidFill>
                        <a:srgbClr val="FFFFFF"/>
                      </a:solidFill>
                      <a:round/>
                    </a:lnR>
                    <a:lnT w="28575">
                      <a:solidFill>
                        <a:srgbClr val="FFFFFF"/>
                      </a:solidFill>
                      <a:round/>
                    </a:lnT>
                    <a:lnB w="12700">
                      <a:solidFill>
                        <a:srgbClr val="FFFFFF"/>
                      </a:solidFill>
                      <a:round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ctr">
                        <a:spcBef>
                          <a:spcPts val="400"/>
                        </a:spcBef>
                        <a:defRPr b="0" i="0" sz="1800">
                          <a:solidFill>
                            <a:srgbClr val="000000"/>
                          </a:solidFill>
                        </a:defRPr>
                      </a:pPr>
                      <a:r>
                        <a:rPr sz="2000">
                          <a:solidFill>
                            <a:srgbClr val="FFFFFF"/>
                          </a:solidFill>
                          <a:sym typeface="Helvetica Neue"/>
                        </a:rPr>
                        <a:t>Zone 3</a:t>
                      </a:r>
                    </a:p>
                  </a:txBody>
                  <a:tcPr marL="45720" marR="45720" marT="45720" marB="45720" anchor="t" anchorCtr="0" horzOverflow="overflow">
                    <a:lnL w="12700">
                      <a:solidFill>
                        <a:srgbClr val="FFFFFF"/>
                      </a:solidFill>
                      <a:round/>
                    </a:lnL>
                    <a:lnR w="28575">
                      <a:solidFill>
                        <a:srgbClr val="FFFFFF"/>
                      </a:solidFill>
                      <a:round/>
                    </a:lnR>
                    <a:lnT w="28575">
                      <a:solidFill>
                        <a:srgbClr val="FFFFFF"/>
                      </a:solidFill>
                      <a:round/>
                    </a:lnT>
                    <a:lnB w="12700">
                      <a:solidFill>
                        <a:srgbClr val="FFFFFF"/>
                      </a:solidFill>
                      <a:round/>
                    </a:lnB>
                    <a:noFill/>
                  </a:tcPr>
                </a:tc>
              </a:tr>
              <a:tr h="2413000">
                <a:tc>
                  <a:txBody>
                    <a:bodyPr/>
                    <a:lstStyle/>
                    <a:p>
                      <a:pPr lvl="0" algn="l">
                        <a:spcBef>
                          <a:spcPts val="400"/>
                        </a:spcBef>
                        <a:defRPr b="0" i="0" sz="1800">
                          <a:solidFill>
                            <a:srgbClr val="000000"/>
                          </a:solidFill>
                        </a:defRPr>
                      </a:pPr>
                      <a:r>
                        <a:rPr>
                          <a:solidFill>
                            <a:srgbClr val="FFFFFF"/>
                          </a:solidFill>
                          <a:sym typeface="Helvetica Neue"/>
                        </a:rPr>
                        <a:t>   “Dancing”</a:t>
                      </a:r>
                      <a:endParaRPr>
                        <a:solidFill>
                          <a:srgbClr val="FFFFFF"/>
                        </a:solidFill>
                        <a:sym typeface="Helvetica Neue"/>
                      </a:endParaRPr>
                    </a:p>
                    <a:p>
                      <a:pPr lvl="0" algn="l">
                        <a:spcBef>
                          <a:spcPts val="400"/>
                        </a:spcBef>
                        <a:defRPr b="0" i="0" sz="1800">
                          <a:solidFill>
                            <a:srgbClr val="000000"/>
                          </a:solidFill>
                        </a:defRPr>
                      </a:pPr>
                      <a:r>
                        <a:rPr>
                          <a:solidFill>
                            <a:srgbClr val="FFFFFF"/>
                          </a:solidFill>
                          <a:sym typeface="Helvetica Neue"/>
                        </a:rPr>
                        <a:t>    Double teams</a:t>
                      </a:r>
                      <a:endParaRPr>
                        <a:solidFill>
                          <a:srgbClr val="FFFFFF"/>
                        </a:solidFill>
                        <a:sym typeface="Helvetica Neue"/>
                      </a:endParaRPr>
                    </a:p>
                    <a:p>
                      <a:pPr lvl="0" algn="l">
                        <a:spcBef>
                          <a:spcPts val="400"/>
                        </a:spcBef>
                        <a:defRPr b="0" i="0" sz="1800">
                          <a:solidFill>
                            <a:srgbClr val="000000"/>
                          </a:solidFill>
                        </a:defRPr>
                      </a:pPr>
                      <a:r>
                        <a:rPr>
                          <a:solidFill>
                            <a:srgbClr val="FFFFFF"/>
                          </a:solidFill>
                          <a:sym typeface="Helvetica Neue"/>
                        </a:rPr>
                        <a:t>    Hands outside</a:t>
                      </a:r>
                      <a:endParaRPr>
                        <a:solidFill>
                          <a:srgbClr val="FFFFFF"/>
                        </a:solidFill>
                        <a:sym typeface="Helvetica Neue"/>
                      </a:endParaRPr>
                    </a:p>
                    <a:p>
                      <a:pPr lvl="0" algn="l">
                        <a:spcBef>
                          <a:spcPts val="400"/>
                        </a:spcBef>
                        <a:defRPr b="0" i="0" sz="1800">
                          <a:solidFill>
                            <a:srgbClr val="000000"/>
                          </a:solidFill>
                        </a:defRPr>
                      </a:pPr>
                      <a:r>
                        <a:rPr>
                          <a:solidFill>
                            <a:srgbClr val="FFFFFF"/>
                          </a:solidFill>
                          <a:sym typeface="Helvetica Neue"/>
                        </a:rPr>
                        <a:t>       frame after </a:t>
                      </a:r>
                      <a:endParaRPr>
                        <a:solidFill>
                          <a:srgbClr val="FFFFFF"/>
                        </a:solidFill>
                        <a:sym typeface="Helvetica Neue"/>
                      </a:endParaRPr>
                    </a:p>
                    <a:p>
                      <a:pPr lvl="0" algn="l">
                        <a:spcBef>
                          <a:spcPts val="400"/>
                        </a:spcBef>
                        <a:defRPr b="0" i="0" sz="1800">
                          <a:solidFill>
                            <a:srgbClr val="000000"/>
                          </a:solidFill>
                        </a:defRPr>
                      </a:pPr>
                      <a:r>
                        <a:rPr>
                          <a:solidFill>
                            <a:srgbClr val="FFFFFF"/>
                          </a:solidFill>
                          <a:sym typeface="Helvetica Neue"/>
                        </a:rPr>
                        <a:t>       O-lineman </a:t>
                      </a:r>
                      <a:endParaRPr>
                        <a:solidFill>
                          <a:srgbClr val="FFFFFF"/>
                        </a:solidFill>
                        <a:sym typeface="Helvetica Neue"/>
                      </a:endParaRPr>
                    </a:p>
                    <a:p>
                      <a:pPr lvl="0" algn="l">
                        <a:spcBef>
                          <a:spcPts val="400"/>
                        </a:spcBef>
                        <a:defRPr b="0" i="0" sz="1800">
                          <a:solidFill>
                            <a:srgbClr val="000000"/>
                          </a:solidFill>
                        </a:defRPr>
                      </a:pPr>
                      <a:r>
                        <a:rPr>
                          <a:solidFill>
                            <a:srgbClr val="FFFFFF"/>
                          </a:solidFill>
                          <a:sym typeface="Helvetica Neue"/>
                        </a:rPr>
                        <a:t>       dominates</a:t>
                      </a:r>
                    </a:p>
                  </a:txBody>
                  <a:tcPr marL="45720" marR="45720" marT="45720" marB="45720" anchor="t" anchorCtr="0" horzOverflow="overflow">
                    <a:lnL w="28575">
                      <a:solidFill>
                        <a:srgbClr val="FFFFFF"/>
                      </a:solidFill>
                      <a:round/>
                    </a:lnL>
                    <a:lnR w="12700">
                      <a:solidFill>
                        <a:srgbClr val="FFFFFF"/>
                      </a:solidFill>
                      <a:round/>
                    </a:lnR>
                    <a:lnT w="12700">
                      <a:solidFill>
                        <a:srgbClr val="FFFFFF"/>
                      </a:solidFill>
                      <a:round/>
                    </a:lnT>
                    <a:lnB w="28575">
                      <a:solidFill>
                        <a:srgbClr val="FFFFFF"/>
                      </a:solidFill>
                      <a:round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l">
                        <a:spcBef>
                          <a:spcPts val="400"/>
                        </a:spcBef>
                        <a:defRPr b="0" i="0" sz="1800">
                          <a:solidFill>
                            <a:srgbClr val="000000"/>
                          </a:solidFill>
                        </a:defRPr>
                      </a:pPr>
                      <a:r>
                        <a:rPr>
                          <a:solidFill>
                            <a:srgbClr val="FFFFFF"/>
                          </a:solidFill>
                          <a:sym typeface="Helvetica Neue"/>
                        </a:rPr>
                        <a:t>  Same as Zone 1</a:t>
                      </a:r>
                      <a:endParaRPr>
                        <a:solidFill>
                          <a:srgbClr val="FFFFFF"/>
                        </a:solidFill>
                        <a:sym typeface="Helvetica Neue"/>
                      </a:endParaRPr>
                    </a:p>
                    <a:p>
                      <a:pPr lvl="0" algn="l">
                        <a:spcBef>
                          <a:spcPts val="400"/>
                        </a:spcBef>
                        <a:defRPr b="0" i="0" sz="1800">
                          <a:solidFill>
                            <a:srgbClr val="000000"/>
                          </a:solidFill>
                        </a:defRPr>
                      </a:pPr>
                      <a:endParaRPr>
                        <a:solidFill>
                          <a:srgbClr val="FFFFFF"/>
                        </a:solidFill>
                        <a:sym typeface="Helvetica Neue"/>
                      </a:endParaRPr>
                    </a:p>
                    <a:p>
                      <a:pPr lvl="0" algn="l">
                        <a:spcBef>
                          <a:spcPts val="400"/>
                        </a:spcBef>
                        <a:defRPr b="0" i="0" sz="1800">
                          <a:solidFill>
                            <a:srgbClr val="000000"/>
                          </a:solidFill>
                        </a:defRPr>
                      </a:pPr>
                      <a:r>
                        <a:rPr>
                          <a:solidFill>
                            <a:srgbClr val="FFFFFF"/>
                          </a:solidFill>
                          <a:sym typeface="Helvetica Neue"/>
                        </a:rPr>
                        <a:t>  No advantage</a:t>
                      </a:r>
                    </a:p>
                  </a:txBody>
                  <a:tcPr marL="45720" marR="45720" marT="45720" marB="45720" anchor="t" anchorCtr="0" horzOverflow="overflow">
                    <a:lnL w="12700">
                      <a:solidFill>
                        <a:srgbClr val="FFFFFF"/>
                      </a:solidFill>
                      <a:round/>
                    </a:lnL>
                    <a:lnR w="12700">
                      <a:solidFill>
                        <a:srgbClr val="FFFFFF"/>
                      </a:solidFill>
                      <a:round/>
                    </a:lnR>
                    <a:lnT w="12700">
                      <a:solidFill>
                        <a:srgbClr val="FFFFFF"/>
                      </a:solidFill>
                      <a:round/>
                    </a:lnT>
                    <a:lnB w="28575">
                      <a:solidFill>
                        <a:srgbClr val="FFFFFF"/>
                      </a:solidFill>
                      <a:round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l">
                        <a:spcBef>
                          <a:spcPts val="400"/>
                        </a:spcBef>
                        <a:defRPr b="0" i="0" sz="1800">
                          <a:solidFill>
                            <a:srgbClr val="000000"/>
                          </a:solidFill>
                        </a:defRPr>
                      </a:pPr>
                      <a:r>
                        <a:rPr>
                          <a:solidFill>
                            <a:srgbClr val="FFFFFF"/>
                          </a:solidFill>
                          <a:sym typeface="Helvetica Neue"/>
                        </a:rPr>
                        <a:t> Same as Zones </a:t>
                      </a:r>
                      <a:endParaRPr>
                        <a:solidFill>
                          <a:srgbClr val="FFFFFF"/>
                        </a:solidFill>
                        <a:sym typeface="Helvetica Neue"/>
                      </a:endParaRPr>
                    </a:p>
                    <a:p>
                      <a:pPr lvl="0" algn="l">
                        <a:spcBef>
                          <a:spcPts val="400"/>
                        </a:spcBef>
                        <a:defRPr b="0" i="0" sz="1800">
                          <a:solidFill>
                            <a:srgbClr val="000000"/>
                          </a:solidFill>
                        </a:defRPr>
                      </a:pPr>
                      <a:r>
                        <a:rPr>
                          <a:solidFill>
                            <a:srgbClr val="FFFFFF"/>
                          </a:solidFill>
                          <a:sym typeface="Helvetica Neue"/>
                        </a:rPr>
                        <a:t>    1 and 2</a:t>
                      </a:r>
                      <a:endParaRPr>
                        <a:solidFill>
                          <a:srgbClr val="FFFFFF"/>
                        </a:solidFill>
                        <a:sym typeface="Helvetica Neue"/>
                      </a:endParaRPr>
                    </a:p>
                    <a:p>
                      <a:pPr lvl="0" algn="l">
                        <a:spcBef>
                          <a:spcPts val="400"/>
                        </a:spcBef>
                        <a:defRPr b="0" i="0" sz="1800">
                          <a:solidFill>
                            <a:srgbClr val="000000"/>
                          </a:solidFill>
                        </a:defRPr>
                      </a:pPr>
                      <a:endParaRPr>
                        <a:solidFill>
                          <a:srgbClr val="FFFFFF"/>
                        </a:solidFill>
                        <a:sym typeface="Helvetica Neue"/>
                      </a:endParaRPr>
                    </a:p>
                    <a:p>
                      <a:pPr lvl="0" algn="l">
                        <a:spcBef>
                          <a:spcPts val="400"/>
                        </a:spcBef>
                        <a:defRPr b="0" i="0" sz="1800">
                          <a:solidFill>
                            <a:srgbClr val="000000"/>
                          </a:solidFill>
                        </a:defRPr>
                      </a:pPr>
                      <a:r>
                        <a:rPr>
                          <a:solidFill>
                            <a:srgbClr val="FFFFFF"/>
                          </a:solidFill>
                          <a:sym typeface="Helvetica Neue"/>
                        </a:rPr>
                        <a:t> Take downs that </a:t>
                      </a:r>
                      <a:endParaRPr>
                        <a:solidFill>
                          <a:srgbClr val="FFFFFF"/>
                        </a:solidFill>
                        <a:sym typeface="Helvetica Neue"/>
                      </a:endParaRPr>
                    </a:p>
                    <a:p>
                      <a:pPr lvl="0" algn="l">
                        <a:spcBef>
                          <a:spcPts val="400"/>
                        </a:spcBef>
                        <a:defRPr b="0" i="0" sz="1800">
                          <a:solidFill>
                            <a:srgbClr val="000000"/>
                          </a:solidFill>
                        </a:defRPr>
                      </a:pPr>
                      <a:r>
                        <a:rPr>
                          <a:solidFill>
                            <a:srgbClr val="FFFFFF"/>
                          </a:solidFill>
                          <a:sym typeface="Helvetica Neue"/>
                        </a:rPr>
                        <a:t>    happen as the</a:t>
                      </a:r>
                      <a:endParaRPr>
                        <a:solidFill>
                          <a:srgbClr val="FFFFFF"/>
                        </a:solidFill>
                        <a:sym typeface="Helvetica Neue"/>
                      </a:endParaRPr>
                    </a:p>
                    <a:p>
                      <a:pPr lvl="0" algn="l">
                        <a:spcBef>
                          <a:spcPts val="400"/>
                        </a:spcBef>
                        <a:defRPr b="0" i="0" sz="1800">
                          <a:solidFill>
                            <a:srgbClr val="000000"/>
                          </a:solidFill>
                        </a:defRPr>
                      </a:pPr>
                      <a:r>
                        <a:rPr>
                          <a:solidFill>
                            <a:srgbClr val="FFFFFF"/>
                          </a:solidFill>
                          <a:sym typeface="Helvetica Neue"/>
                        </a:rPr>
                        <a:t>    runner is being</a:t>
                      </a:r>
                      <a:endParaRPr>
                        <a:solidFill>
                          <a:srgbClr val="FFFFFF"/>
                        </a:solidFill>
                        <a:sym typeface="Helvetica Neue"/>
                      </a:endParaRPr>
                    </a:p>
                    <a:p>
                      <a:pPr lvl="0" algn="l">
                        <a:spcBef>
                          <a:spcPts val="400"/>
                        </a:spcBef>
                        <a:defRPr b="0" i="0" sz="1800">
                          <a:solidFill>
                            <a:srgbClr val="000000"/>
                          </a:solidFill>
                        </a:defRPr>
                      </a:pPr>
                      <a:r>
                        <a:rPr>
                          <a:solidFill>
                            <a:srgbClr val="FFFFFF"/>
                          </a:solidFill>
                          <a:sym typeface="Helvetica Neue"/>
                        </a:rPr>
                        <a:t>    tackled.</a:t>
                      </a:r>
                    </a:p>
                  </a:txBody>
                  <a:tcPr marL="45720" marR="45720" marT="45720" marB="45720" anchor="t" anchorCtr="0" horzOverflow="overflow">
                    <a:lnL w="12700">
                      <a:solidFill>
                        <a:srgbClr val="FFFFFF"/>
                      </a:solidFill>
                      <a:round/>
                    </a:lnL>
                    <a:lnR w="28575">
                      <a:solidFill>
                        <a:srgbClr val="FFFFFF"/>
                      </a:solidFill>
                      <a:round/>
                    </a:lnR>
                    <a:lnT w="12700">
                      <a:solidFill>
                        <a:srgbClr val="FFFFFF"/>
                      </a:solidFill>
                      <a:round/>
                    </a:lnT>
                    <a:lnB w="28575">
                      <a:solidFill>
                        <a:srgbClr val="FFFFFF"/>
                      </a:solidFill>
                      <a:round/>
                    </a:lnB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 spd="med" advClick="1">
    <p:dissolve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Shape 91"/>
          <p:cNvSpPr/>
          <p:nvPr/>
        </p:nvSpPr>
        <p:spPr>
          <a:xfrm>
            <a:off x="533400" y="152399"/>
            <a:ext cx="8001000" cy="64632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8" tIns="45718" rIns="45718" bIns="45718">
            <a:spAutoFit/>
          </a:bodyPr>
          <a:lstStyle>
            <a:lvl1pPr algn="ctr">
              <a:spcBef>
                <a:spcPts val="2400"/>
              </a:spcBef>
              <a:defRPr sz="40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4000">
                <a:solidFill>
                  <a:srgbClr val="FFFFFF"/>
                </a:solidFill>
              </a:rPr>
              <a:t>Penalty Priorities</a:t>
            </a:r>
          </a:p>
        </p:txBody>
      </p:sp>
      <p:graphicFrame>
        <p:nvGraphicFramePr>
          <p:cNvPr id="92" name="Table 92"/>
          <p:cNvGraphicFramePr/>
          <p:nvPr/>
        </p:nvGraphicFramePr>
        <p:xfrm>
          <a:off x="1447800" y="990600"/>
          <a:ext cx="6096000" cy="2316480"/>
        </p:xfrm>
        <a:graphic xmlns:a="http://schemas.openxmlformats.org/drawingml/2006/main">
          <a:graphicData uri="http://schemas.openxmlformats.org/drawingml/2006/table">
            <a:tbl>
              <a:tblPr firstCol="0" firstRow="0" lastCol="0" lastRow="0" bandCol="0" bandRow="0" rtl="0">
                <a:tableStyleId>{4C3C2611-4C71-4FC5-86AE-919BDF0F9419}</a:tableStyleId>
              </a:tblPr>
              <a:tblGrid>
                <a:gridCol w="2032000"/>
                <a:gridCol w="2032000"/>
                <a:gridCol w="2032000"/>
              </a:tblGrid>
              <a:tr h="516766">
                <a:tc>
                  <a:txBody>
                    <a:bodyPr/>
                    <a:lstStyle/>
                    <a:p>
                      <a:pPr lvl="0" algn="ctr">
                        <a:spcBef>
                          <a:spcPts val="400"/>
                        </a:spcBef>
                        <a:defRPr b="0" i="0" sz="1800">
                          <a:solidFill>
                            <a:srgbClr val="000000"/>
                          </a:solidFill>
                        </a:defRPr>
                      </a:pPr>
                      <a:r>
                        <a:rPr sz="2000">
                          <a:solidFill>
                            <a:srgbClr val="FFFFFF"/>
                          </a:solidFill>
                          <a:sym typeface="Helvetica Neue"/>
                        </a:rPr>
                        <a:t>Zone 2</a:t>
                      </a:r>
                    </a:p>
                  </a:txBody>
                  <a:tcPr marL="45720" marR="45720" marT="45720" marB="45720" anchor="t" anchorCtr="0" horzOverflow="overflow">
                    <a:lnL w="28575">
                      <a:solidFill>
                        <a:srgbClr val="FFFFFF"/>
                      </a:solidFill>
                      <a:round/>
                    </a:lnL>
                    <a:lnR w="12700">
                      <a:solidFill>
                        <a:srgbClr val="FFFFFF"/>
                      </a:solidFill>
                      <a:round/>
                    </a:lnR>
                    <a:lnT w="28575">
                      <a:solidFill>
                        <a:srgbClr val="FFFFFF"/>
                      </a:solidFill>
                      <a:round/>
                    </a:lnT>
                    <a:lnB w="12700">
                      <a:solidFill>
                        <a:srgbClr val="FFFFFF"/>
                      </a:solidFill>
                      <a:round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ctr">
                        <a:spcBef>
                          <a:spcPts val="400"/>
                        </a:spcBef>
                        <a:defRPr b="0" i="0" sz="1800">
                          <a:solidFill>
                            <a:srgbClr val="000000"/>
                          </a:solidFill>
                        </a:defRPr>
                      </a:pPr>
                      <a:r>
                        <a:rPr sz="2000">
                          <a:solidFill>
                            <a:srgbClr val="FFFFFF"/>
                          </a:solidFill>
                          <a:sym typeface="Helvetica Neue"/>
                        </a:rPr>
                        <a:t>Zone 1</a:t>
                      </a:r>
                    </a:p>
                  </a:txBody>
                  <a:tcPr marL="45720" marR="45720" marT="45720" marB="45720" anchor="t" anchorCtr="0" horzOverflow="overflow">
                    <a:lnL w="12700">
                      <a:solidFill>
                        <a:srgbClr val="FFFFFF"/>
                      </a:solidFill>
                      <a:round/>
                    </a:lnL>
                    <a:lnR w="12700">
                      <a:solidFill>
                        <a:srgbClr val="FFFFFF"/>
                      </a:solidFill>
                      <a:round/>
                    </a:lnR>
                    <a:lnT w="28575">
                      <a:solidFill>
                        <a:srgbClr val="FFFFFF"/>
                      </a:solidFill>
                      <a:round/>
                    </a:lnT>
                    <a:lnB w="12700">
                      <a:solidFill>
                        <a:srgbClr val="FFFFFF"/>
                      </a:solidFill>
                      <a:round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ctr">
                        <a:spcBef>
                          <a:spcPts val="400"/>
                        </a:spcBef>
                        <a:defRPr b="0" i="0" sz="1800">
                          <a:solidFill>
                            <a:srgbClr val="000000"/>
                          </a:solidFill>
                        </a:defRPr>
                      </a:pPr>
                      <a:r>
                        <a:rPr sz="2000">
                          <a:solidFill>
                            <a:srgbClr val="FFFFFF"/>
                          </a:solidFill>
                          <a:sym typeface="Helvetica Neue"/>
                        </a:rPr>
                        <a:t>Zone 2</a:t>
                      </a:r>
                    </a:p>
                  </a:txBody>
                  <a:tcPr marL="45720" marR="45720" marT="45720" marB="45720" anchor="t" anchorCtr="0" horzOverflow="overflow">
                    <a:lnL w="12700">
                      <a:solidFill>
                        <a:srgbClr val="FFFFFF"/>
                      </a:solidFill>
                      <a:round/>
                    </a:lnL>
                    <a:lnR w="28575">
                      <a:solidFill>
                        <a:srgbClr val="FFFFFF"/>
                      </a:solidFill>
                      <a:round/>
                    </a:lnR>
                    <a:lnT w="28575">
                      <a:solidFill>
                        <a:srgbClr val="FFFFFF"/>
                      </a:solidFill>
                      <a:round/>
                    </a:lnT>
                    <a:lnB w="12700">
                      <a:solidFill>
                        <a:srgbClr val="FFFFFF"/>
                      </a:solidFill>
                      <a:round/>
                    </a:lnB>
                    <a:noFill/>
                  </a:tcPr>
                </a:tc>
              </a:tr>
              <a:tr h="1799713">
                <a:tc>
                  <a:txBody>
                    <a:bodyPr/>
                    <a:lstStyle/>
                    <a:p>
                      <a:pPr lvl="0" algn="ctr">
                        <a:spcBef>
                          <a:spcPts val="400"/>
                        </a:spcBef>
                        <a:defRPr b="0" i="0" sz="1800">
                          <a:solidFill>
                            <a:srgbClr val="000000"/>
                          </a:solidFill>
                        </a:defRPr>
                      </a:pPr>
                      <a:endParaRPr sz="2000">
                        <a:solidFill>
                          <a:srgbClr val="FFFFFF"/>
                        </a:solidFill>
                        <a:sym typeface="Helvetica Neue"/>
                      </a:endParaRPr>
                    </a:p>
                    <a:p>
                      <a:pPr lvl="0" algn="l">
                        <a:spcBef>
                          <a:spcPts val="400"/>
                        </a:spcBef>
                        <a:defRPr b="0" i="0" sz="1800">
                          <a:solidFill>
                            <a:srgbClr val="000000"/>
                          </a:solidFill>
                        </a:defRPr>
                      </a:pPr>
                      <a:r>
                        <a:rPr sz="2000">
                          <a:solidFill>
                            <a:srgbClr val="FFFFFF"/>
                          </a:solidFill>
                          <a:sym typeface="Helvetica Neue"/>
                        </a:rPr>
                        <a:t>   SE        T</a:t>
                      </a:r>
                      <a:endParaRPr sz="2000">
                        <a:solidFill>
                          <a:srgbClr val="FFFFFF"/>
                        </a:solidFill>
                        <a:sym typeface="Helvetica Neue"/>
                      </a:endParaRPr>
                    </a:p>
                    <a:p>
                      <a:pPr lvl="0" algn="l">
                        <a:spcBef>
                          <a:spcPts val="400"/>
                        </a:spcBef>
                        <a:defRPr b="0" i="0" sz="1800">
                          <a:solidFill>
                            <a:srgbClr val="000000"/>
                          </a:solidFill>
                        </a:defRPr>
                      </a:pPr>
                      <a:r>
                        <a:rPr sz="2000">
                          <a:solidFill>
                            <a:srgbClr val="FFFFFF"/>
                          </a:solidFill>
                          <a:sym typeface="Helvetica Neue"/>
                        </a:rPr>
                        <a:t>          W</a:t>
                      </a:r>
                    </a:p>
                  </a:txBody>
                  <a:tcPr marL="45720" marR="45720" marT="45720" marB="45720" anchor="t" anchorCtr="0" horzOverflow="overflow">
                    <a:lnL w="28575">
                      <a:solidFill>
                        <a:srgbClr val="FFFFFF"/>
                      </a:solidFill>
                      <a:round/>
                    </a:lnL>
                    <a:lnR w="12700">
                      <a:solidFill>
                        <a:srgbClr val="FFFFFF"/>
                      </a:solidFill>
                      <a:round/>
                    </a:lnR>
                    <a:lnT w="12700">
                      <a:solidFill>
                        <a:srgbClr val="FFFFFF"/>
                      </a:solidFill>
                      <a:round/>
                    </a:lnT>
                    <a:lnB w="28575">
                      <a:solidFill>
                        <a:srgbClr val="FFFFFF"/>
                      </a:solidFill>
                      <a:round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l">
                        <a:spcBef>
                          <a:spcPts val="400"/>
                        </a:spcBef>
                        <a:defRPr b="0" i="0" sz="1800">
                          <a:solidFill>
                            <a:srgbClr val="000000"/>
                          </a:solidFill>
                        </a:defRPr>
                      </a:pPr>
                      <a:endParaRPr sz="2000">
                        <a:solidFill>
                          <a:srgbClr val="FFFFFF"/>
                        </a:solidFill>
                        <a:sym typeface="Helvetica Neue"/>
                      </a:endParaRPr>
                    </a:p>
                    <a:p>
                      <a:pPr lvl="0" algn="ctr">
                        <a:spcBef>
                          <a:spcPts val="400"/>
                        </a:spcBef>
                        <a:defRPr b="0" i="0" sz="1800">
                          <a:solidFill>
                            <a:srgbClr val="000000"/>
                          </a:solidFill>
                        </a:defRPr>
                      </a:pPr>
                      <a:r>
                        <a:rPr sz="2000">
                          <a:solidFill>
                            <a:srgbClr val="FFFFFF"/>
                          </a:solidFill>
                          <a:sym typeface="Helvetica Neue"/>
                        </a:rPr>
                        <a:t>G    C    G</a:t>
                      </a:r>
                      <a:endParaRPr sz="2000">
                        <a:solidFill>
                          <a:srgbClr val="FFFFFF"/>
                        </a:solidFill>
                        <a:sym typeface="Helvetica Neue"/>
                      </a:endParaRPr>
                    </a:p>
                    <a:p>
                      <a:pPr lvl="0" algn="ctr">
                        <a:spcBef>
                          <a:spcPts val="400"/>
                        </a:spcBef>
                        <a:defRPr b="0" i="0" sz="1800">
                          <a:solidFill>
                            <a:srgbClr val="000000"/>
                          </a:solidFill>
                        </a:defRPr>
                      </a:pPr>
                      <a:r>
                        <a:rPr sz="2000">
                          <a:solidFill>
                            <a:srgbClr val="FFFFFF"/>
                          </a:solidFill>
                          <a:sym typeface="Helvetica Neue"/>
                        </a:rPr>
                        <a:t>QB</a:t>
                      </a:r>
                      <a:endParaRPr sz="2000">
                        <a:solidFill>
                          <a:srgbClr val="FFFFFF"/>
                        </a:solidFill>
                        <a:sym typeface="Helvetica Neue"/>
                      </a:endParaRPr>
                    </a:p>
                    <a:p>
                      <a:pPr lvl="0" algn="ctr">
                        <a:spcBef>
                          <a:spcPts val="400"/>
                        </a:spcBef>
                        <a:defRPr b="0" i="0" sz="1800">
                          <a:solidFill>
                            <a:srgbClr val="000000"/>
                          </a:solidFill>
                        </a:defRPr>
                      </a:pPr>
                      <a:endParaRPr sz="2000">
                        <a:solidFill>
                          <a:srgbClr val="FFFFFF"/>
                        </a:solidFill>
                        <a:sym typeface="Helvetica Neue"/>
                      </a:endParaRPr>
                    </a:p>
                    <a:p>
                      <a:pPr lvl="0" algn="ctr">
                        <a:spcBef>
                          <a:spcPts val="400"/>
                        </a:spcBef>
                        <a:defRPr b="0" i="0" sz="1800">
                          <a:solidFill>
                            <a:srgbClr val="000000"/>
                          </a:solidFill>
                        </a:defRPr>
                      </a:pPr>
                      <a:r>
                        <a:rPr sz="2000">
                          <a:solidFill>
                            <a:srgbClr val="FFFFFF"/>
                          </a:solidFill>
                          <a:sym typeface="Helvetica Neue"/>
                        </a:rPr>
                        <a:t>RB </a:t>
                      </a:r>
                    </a:p>
                  </a:txBody>
                  <a:tcPr marL="45720" marR="45720" marT="45720" marB="45720" anchor="t" anchorCtr="0" horzOverflow="overflow">
                    <a:lnL w="12700">
                      <a:solidFill>
                        <a:srgbClr val="FFFFFF"/>
                      </a:solidFill>
                      <a:round/>
                    </a:lnL>
                    <a:lnR w="12700">
                      <a:solidFill>
                        <a:srgbClr val="FFFFFF"/>
                      </a:solidFill>
                      <a:round/>
                    </a:lnR>
                    <a:lnT w="12700">
                      <a:solidFill>
                        <a:srgbClr val="FFFFFF"/>
                      </a:solidFill>
                      <a:round/>
                    </a:lnT>
                    <a:lnB w="28575">
                      <a:solidFill>
                        <a:srgbClr val="FFFFFF"/>
                      </a:solidFill>
                      <a:round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l">
                        <a:spcBef>
                          <a:spcPts val="400"/>
                        </a:spcBef>
                        <a:defRPr b="0" i="0" sz="1800">
                          <a:solidFill>
                            <a:srgbClr val="000000"/>
                          </a:solidFill>
                        </a:defRPr>
                      </a:pPr>
                      <a:endParaRPr sz="2000">
                        <a:solidFill>
                          <a:srgbClr val="FFFFFF"/>
                        </a:solidFill>
                        <a:sym typeface="Helvetica Neue"/>
                      </a:endParaRPr>
                    </a:p>
                    <a:p>
                      <a:pPr lvl="0" algn="l">
                        <a:spcBef>
                          <a:spcPts val="400"/>
                        </a:spcBef>
                        <a:defRPr b="0" i="0" sz="1800">
                          <a:solidFill>
                            <a:srgbClr val="000000"/>
                          </a:solidFill>
                        </a:defRPr>
                      </a:pPr>
                      <a:r>
                        <a:rPr sz="2000">
                          <a:solidFill>
                            <a:srgbClr val="FFFFFF"/>
                          </a:solidFill>
                          <a:sym typeface="Helvetica Neue"/>
                        </a:rPr>
                        <a:t>T   TE</a:t>
                      </a:r>
                      <a:endParaRPr sz="2000">
                        <a:solidFill>
                          <a:srgbClr val="FFFFFF"/>
                        </a:solidFill>
                        <a:sym typeface="Helvetica Neue"/>
                      </a:endParaRPr>
                    </a:p>
                    <a:p>
                      <a:pPr lvl="0">
                        <a:spcBef>
                          <a:spcPts val="400"/>
                        </a:spcBef>
                        <a:defRPr b="0" i="0" sz="1800">
                          <a:solidFill>
                            <a:srgbClr val="000000"/>
                          </a:solidFill>
                        </a:defRPr>
                      </a:pPr>
                      <a:r>
                        <a:rPr sz="2000">
                          <a:solidFill>
                            <a:srgbClr val="FFFFFF"/>
                          </a:solidFill>
                          <a:sym typeface="Helvetica Neue"/>
                        </a:rPr>
                        <a:t>F</a:t>
                      </a:r>
                    </a:p>
                  </a:txBody>
                  <a:tcPr marL="45720" marR="45720" marT="45720" marB="45720" anchor="t" anchorCtr="0" horzOverflow="overflow">
                    <a:lnL w="12700">
                      <a:solidFill>
                        <a:srgbClr val="FFFFFF"/>
                      </a:solidFill>
                      <a:round/>
                    </a:lnL>
                    <a:lnR w="28575">
                      <a:solidFill>
                        <a:srgbClr val="FFFFFF"/>
                      </a:solidFill>
                      <a:round/>
                    </a:lnR>
                    <a:lnT w="12700">
                      <a:solidFill>
                        <a:srgbClr val="FFFFFF"/>
                      </a:solidFill>
                      <a:round/>
                    </a:lnT>
                    <a:lnB w="28575">
                      <a:solidFill>
                        <a:srgbClr val="FFFFFF"/>
                      </a:solidFill>
                      <a:round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93" name="Shape 93"/>
          <p:cNvSpPr/>
          <p:nvPr/>
        </p:nvSpPr>
        <p:spPr>
          <a:xfrm flipV="1">
            <a:off x="4572000" y="1600199"/>
            <a:ext cx="228602" cy="1219202"/>
          </a:xfrm>
          <a:prstGeom prst="line">
            <a:avLst/>
          </a:prstGeom>
          <a:ln>
            <a:solidFill>
              <a:srgbClr val="FFFFFF"/>
            </a:solidFill>
            <a:round/>
            <a:tailEnd type="triangle"/>
          </a:ln>
        </p:spPr>
        <p:txBody>
          <a:bodyPr lIns="0" tIns="0" rIns="0" bIns="0"/>
          <a:lstStyle/>
          <a:p>
            <a:pPr lvl="0" defTabSz="457200">
              <a:defRPr sz="1200">
                <a:solidFill>
                  <a:srgbClr val="000000"/>
                </a:solidFill>
                <a:latin typeface="+mj-lt"/>
                <a:ea typeface="+mj-ea"/>
                <a:cs typeface="+mj-cs"/>
                <a:sym typeface="Helvetica"/>
              </a:defRPr>
            </a:pPr>
          </a:p>
        </p:txBody>
      </p:sp>
      <p:sp>
        <p:nvSpPr>
          <p:cNvPr id="94" name="Shape 94"/>
          <p:cNvSpPr/>
          <p:nvPr/>
        </p:nvSpPr>
        <p:spPr>
          <a:xfrm>
            <a:off x="762000" y="4190999"/>
            <a:ext cx="7620000" cy="145306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8" tIns="45718" rIns="45718" bIns="45718">
            <a:spAutoFit/>
          </a:bodyPr>
          <a:lstStyle/>
          <a:p>
            <a:pPr lvl="0" algn="ctr">
              <a:spcBef>
                <a:spcPts val="1400"/>
              </a:spcBef>
              <a:defRPr>
                <a:solidFill>
                  <a:srgbClr val="000000"/>
                </a:solidFill>
              </a:defRPr>
            </a:pPr>
            <a:r>
              <a:rPr sz="24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Zones Change Based on the Point of Attack</a:t>
            </a:r>
            <a:endParaRPr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lvl="0" algn="ctr">
              <a:spcBef>
                <a:spcPts val="1000"/>
              </a:spcBef>
              <a:defRPr>
                <a:solidFill>
                  <a:srgbClr val="000000"/>
                </a:solidFill>
              </a:defRPr>
            </a:pPr>
            <a:endParaRPr sz="2400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lvl="0" algn="ctr">
              <a:spcBef>
                <a:spcPts val="1400"/>
              </a:spcBef>
              <a:defRPr>
                <a:solidFill>
                  <a:srgbClr val="000000"/>
                </a:solidFill>
              </a:defRPr>
            </a:pPr>
            <a:r>
              <a:rPr sz="24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In some situations, there may not be a Zone 3</a:t>
            </a:r>
          </a:p>
        </p:txBody>
      </p:sp>
    </p:spTree>
  </p:cSld>
  <p:clrMapOvr>
    <a:masterClrMapping/>
  </p:clrMapOvr>
  <p:transition spd="med" advClick="1">
    <p:dissolve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/>
          <p:nvPr/>
        </p:nvSpPr>
        <p:spPr>
          <a:xfrm>
            <a:off x="381000" y="380998"/>
            <a:ext cx="8458200" cy="608690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8" tIns="45718" rIns="45718" bIns="45718">
            <a:spAutoFit/>
          </a:bodyPr>
          <a:lstStyle/>
          <a:p>
            <a:pPr lvl="0" algn="ctr">
              <a:spcBef>
                <a:spcPts val="2400"/>
              </a:spcBef>
              <a:defRPr>
                <a:solidFill>
                  <a:srgbClr val="000000"/>
                </a:solidFill>
              </a:defRPr>
            </a:pPr>
            <a:r>
              <a:rPr sz="40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Holding By The Defense</a:t>
            </a:r>
            <a:endParaRPr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lvl="0" algn="ctr">
              <a:spcBef>
                <a:spcPts val="1900"/>
              </a:spcBef>
              <a:defRPr>
                <a:solidFill>
                  <a:srgbClr val="000000"/>
                </a:solidFill>
              </a:defRPr>
            </a:pPr>
            <a:r>
              <a:rPr sz="32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Was the Offensive Man Placed at a Disadvantage?</a:t>
            </a:r>
            <a:endParaRPr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lvl="0">
              <a:spcBef>
                <a:spcPts val="2400"/>
              </a:spcBef>
              <a:buClr>
                <a:srgbClr val="FFFFFF"/>
              </a:buClr>
              <a:buSzPct val="100000"/>
              <a:buChar char="•"/>
              <a:defRPr>
                <a:solidFill>
                  <a:srgbClr val="000000"/>
                </a:solidFill>
              </a:defRPr>
            </a:pPr>
            <a:r>
              <a:rPr sz="40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sz="28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The Pull and Shoot</a:t>
            </a:r>
            <a:endParaRPr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lvl="1" marL="457200">
              <a:spcBef>
                <a:spcPts val="1900"/>
              </a:spcBef>
              <a:buClr>
                <a:srgbClr val="FFFFFF"/>
              </a:buClr>
              <a:buSzPct val="100000"/>
              <a:buChar char="•"/>
              <a:defRPr>
                <a:solidFill>
                  <a:srgbClr val="000000"/>
                </a:solidFill>
              </a:defRPr>
            </a:pPr>
            <a:r>
              <a:rPr sz="32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sz="24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Occurs on Kick Plays – Primarily on FG’s and Trys</a:t>
            </a:r>
            <a:endParaRPr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lvl="1" marL="457200">
              <a:spcBef>
                <a:spcPts val="1400"/>
              </a:spcBef>
              <a:buClr>
                <a:srgbClr val="FFFFFF"/>
              </a:buClr>
              <a:buSzPct val="100000"/>
              <a:buChar char="•"/>
              <a:defRPr>
                <a:solidFill>
                  <a:srgbClr val="000000"/>
                </a:solidFill>
              </a:defRPr>
            </a:pPr>
            <a:r>
              <a:rPr sz="24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  Leave it Alone Unless the “Shooter” is Active</a:t>
            </a:r>
            <a:endParaRPr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lvl="0">
              <a:spcBef>
                <a:spcPts val="1900"/>
              </a:spcBef>
              <a:buClr>
                <a:srgbClr val="FFFFFF"/>
              </a:buClr>
              <a:buSzPct val="100000"/>
              <a:buChar char="•"/>
              <a:defRPr>
                <a:solidFill>
                  <a:srgbClr val="000000"/>
                </a:solidFill>
              </a:defRPr>
            </a:pPr>
            <a:r>
              <a:rPr sz="32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sz="28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Control That Allows Another Defender to Make a Play, or keeps O-lineman to get to the next level.</a:t>
            </a:r>
            <a:endParaRPr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lvl="0">
              <a:spcBef>
                <a:spcPts val="1600"/>
              </a:spcBef>
              <a:buClr>
                <a:srgbClr val="FFFFFF"/>
              </a:buClr>
              <a:buSzPct val="100000"/>
              <a:buChar char="•"/>
              <a:defRPr>
                <a:solidFill>
                  <a:srgbClr val="000000"/>
                </a:solidFill>
              </a:defRPr>
            </a:pPr>
            <a:r>
              <a:rPr sz="28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 Grasping the Wide Receiver Before the Ball is Thrown</a:t>
            </a:r>
          </a:p>
        </p:txBody>
      </p:sp>
    </p:spTree>
  </p:cSld>
  <p:clrMapOvr>
    <a:masterClrMapping/>
  </p:clrMapOvr>
  <p:transition spd="med" advClick="1">
    <p:dissolv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Shape 51"/>
          <p:cNvSpPr/>
          <p:nvPr/>
        </p:nvSpPr>
        <p:spPr>
          <a:xfrm>
            <a:off x="609600" y="685799"/>
            <a:ext cx="8229600" cy="378986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8" tIns="45718" rIns="45718" bIns="45718">
            <a:spAutoFit/>
          </a:bodyPr>
          <a:lstStyle/>
          <a:p>
            <a:pPr lvl="0" marL="342900" indent="-342900">
              <a:spcBef>
                <a:spcPts val="2400"/>
              </a:spcBef>
              <a:defRPr>
                <a:solidFill>
                  <a:srgbClr val="000000"/>
                </a:solidFill>
              </a:defRPr>
            </a:pPr>
            <a:r>
              <a:rPr sz="40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Offensive Holding….what is it?</a:t>
            </a:r>
            <a:endParaRPr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lvl="0" marL="342900" indent="-342900" algn="ctr">
              <a:spcBef>
                <a:spcPts val="2400"/>
              </a:spcBef>
              <a:defRPr>
                <a:solidFill>
                  <a:srgbClr val="000000"/>
                </a:solidFill>
              </a:defRPr>
            </a:pPr>
            <a:r>
              <a:rPr sz="40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9-2-1(c)</a:t>
            </a:r>
            <a:endParaRPr sz="4000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lvl="0" marL="609600" indent="-609600">
              <a:spcBef>
                <a:spcPts val="1400"/>
              </a:spcBef>
              <a:buClr>
                <a:srgbClr val="FFFFFF"/>
              </a:buClr>
              <a:buSzPct val="100000"/>
              <a:buAutoNum type="arabicParenBoth" startAt="1"/>
              <a:defRPr>
                <a:solidFill>
                  <a:srgbClr val="000000"/>
                </a:solidFill>
              </a:defRPr>
            </a:pPr>
            <a:r>
              <a:rPr sz="24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 Use of hands, arms or legs to hook, lock, clamp, grasp, encircle or hold IN AN EFFORT TO RESTRAIN an opponent.</a:t>
            </a:r>
            <a:endParaRPr sz="2400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lvl="0" marL="342900" indent="-342900">
              <a:spcBef>
                <a:spcPts val="1000"/>
              </a:spcBef>
              <a:defRPr>
                <a:solidFill>
                  <a:srgbClr val="000000"/>
                </a:solidFill>
              </a:defRPr>
            </a:pPr>
            <a:endParaRPr sz="2400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lvl="0" marL="342900" indent="-342900">
              <a:spcBef>
                <a:spcPts val="1400"/>
              </a:spcBef>
              <a:defRPr>
                <a:solidFill>
                  <a:srgbClr val="000000"/>
                </a:solidFill>
              </a:defRPr>
            </a:pPr>
            <a:r>
              <a:rPr sz="24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PENALTY -- 10 yards from the BASIC SPOT.</a:t>
            </a:r>
          </a:p>
        </p:txBody>
      </p:sp>
    </p:spTree>
  </p:cSld>
  <p:clrMapOvr>
    <a:masterClrMapping/>
  </p:clrMapOvr>
  <p:transition spd="med" advClick="1">
    <p:dissolv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Shape 53"/>
          <p:cNvSpPr/>
          <p:nvPr/>
        </p:nvSpPr>
        <p:spPr>
          <a:xfrm>
            <a:off x="381000" y="380999"/>
            <a:ext cx="8382000" cy="57914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8" tIns="45718" rIns="45718" bIns="45718">
            <a:spAutoFit/>
          </a:bodyPr>
          <a:lstStyle/>
          <a:p>
            <a:pPr lvl="0" algn="ctr">
              <a:spcBef>
                <a:spcPts val="2400"/>
              </a:spcBef>
              <a:defRPr>
                <a:solidFill>
                  <a:srgbClr val="000000"/>
                </a:solidFill>
              </a:defRPr>
            </a:pPr>
            <a:r>
              <a:rPr sz="40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Can we officiate Offensive Holding “by the book?”</a:t>
            </a:r>
            <a:endParaRPr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lvl="0" algn="ctr">
              <a:spcBef>
                <a:spcPts val="1900"/>
              </a:spcBef>
              <a:defRPr>
                <a:solidFill>
                  <a:srgbClr val="000000"/>
                </a:solidFill>
              </a:defRPr>
            </a:pPr>
            <a:r>
              <a:rPr sz="32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If we did, we would rarely complete a play without a foul.</a:t>
            </a:r>
            <a:endParaRPr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lvl="0" algn="ctr">
              <a:spcBef>
                <a:spcPts val="2400"/>
              </a:spcBef>
              <a:defRPr>
                <a:solidFill>
                  <a:srgbClr val="000000"/>
                </a:solidFill>
              </a:defRPr>
            </a:pPr>
            <a:r>
              <a:rPr sz="40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For this reason, we must have a consistent philosophy -- official to official, crew to crew and game to game !!</a:t>
            </a:r>
            <a:endParaRPr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lvl="0" algn="ctr">
              <a:spcBef>
                <a:spcPts val="2100"/>
              </a:spcBef>
              <a:defRPr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Train Wrecks – Not Fender Benders !!</a:t>
            </a:r>
          </a:p>
        </p:txBody>
      </p:sp>
    </p:spTree>
  </p:cSld>
  <p:clrMapOvr>
    <a:masterClrMapping/>
  </p:clrMapOvr>
  <p:transition spd="med" advClick="1">
    <p:dissolv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Shape 55"/>
          <p:cNvSpPr/>
          <p:nvPr/>
        </p:nvSpPr>
        <p:spPr>
          <a:xfrm>
            <a:off x="457200" y="380999"/>
            <a:ext cx="8305800" cy="579480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8" tIns="45718" rIns="45718" bIns="45718">
            <a:spAutoFit/>
          </a:bodyPr>
          <a:lstStyle/>
          <a:p>
            <a:pPr lvl="0" algn="ctr">
              <a:spcBef>
                <a:spcPts val="2400"/>
              </a:spcBef>
              <a:defRPr>
                <a:solidFill>
                  <a:srgbClr val="000000"/>
                </a:solidFill>
              </a:defRPr>
            </a:pPr>
            <a:r>
              <a:rPr sz="40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Thoughts on Holding</a:t>
            </a:r>
            <a:endParaRPr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lvl="0">
              <a:spcBef>
                <a:spcPts val="1900"/>
              </a:spcBef>
              <a:buClr>
                <a:srgbClr val="FFFFFF"/>
              </a:buClr>
              <a:buSzPct val="100000"/>
              <a:buChar char="•"/>
              <a:defRPr>
                <a:solidFill>
                  <a:srgbClr val="000000"/>
                </a:solidFill>
              </a:defRPr>
            </a:pPr>
            <a:r>
              <a:rPr sz="32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 Grasping an opponents’ shirt does not always constitute a holding foul….</a:t>
            </a:r>
            <a:endParaRPr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lvl="1" marL="457200">
              <a:spcBef>
                <a:spcPts val="1900"/>
              </a:spcBef>
              <a:buClr>
                <a:srgbClr val="FFFFFF"/>
              </a:buClr>
              <a:buSzPct val="100000"/>
              <a:buChar char="•"/>
              <a:defRPr>
                <a:solidFill>
                  <a:srgbClr val="000000"/>
                </a:solidFill>
              </a:defRPr>
            </a:pPr>
            <a:r>
              <a:rPr sz="32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sz="28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Was the defender controlled by this action?</a:t>
            </a:r>
            <a:endParaRPr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lvl="1" marL="457200">
              <a:spcBef>
                <a:spcPts val="1600"/>
              </a:spcBef>
              <a:buClr>
                <a:srgbClr val="FFFFFF"/>
              </a:buClr>
              <a:buSzPct val="100000"/>
              <a:buChar char="•"/>
              <a:defRPr>
                <a:solidFill>
                  <a:srgbClr val="000000"/>
                </a:solidFill>
              </a:defRPr>
            </a:pPr>
            <a:r>
              <a:rPr sz="28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 Was the grasp inside or outside the frame?</a:t>
            </a:r>
            <a:endParaRPr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lvl="1" marL="457200">
              <a:spcBef>
                <a:spcPts val="1600"/>
              </a:spcBef>
              <a:buClr>
                <a:srgbClr val="FFFFFF"/>
              </a:buClr>
              <a:buSzPct val="100000"/>
              <a:buChar char="•"/>
              <a:defRPr>
                <a:solidFill>
                  <a:srgbClr val="000000"/>
                </a:solidFill>
              </a:defRPr>
            </a:pPr>
            <a:r>
              <a:rPr sz="28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 Was it prolonged, or was it a quick grab and release?</a:t>
            </a:r>
            <a:endParaRPr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lvl="1" marL="457200">
              <a:spcBef>
                <a:spcPts val="1600"/>
              </a:spcBef>
              <a:buClr>
                <a:srgbClr val="FFFFFF"/>
              </a:buClr>
              <a:buSzPct val="100000"/>
              <a:buChar char="•"/>
              <a:defRPr>
                <a:solidFill>
                  <a:srgbClr val="000000"/>
                </a:solidFill>
              </a:defRPr>
            </a:pPr>
            <a:r>
              <a:rPr sz="28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 Did it put the defender at a disadvantage?</a:t>
            </a:r>
            <a:endParaRPr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lvl="1" marL="457200">
              <a:spcBef>
                <a:spcPts val="1600"/>
              </a:spcBef>
              <a:buClr>
                <a:srgbClr val="FFFFFF"/>
              </a:buClr>
              <a:buSzPct val="100000"/>
              <a:buChar char="•"/>
              <a:defRPr>
                <a:solidFill>
                  <a:srgbClr val="000000"/>
                </a:solidFill>
              </a:defRPr>
            </a:pPr>
            <a:r>
              <a:rPr sz="28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 Were they “dancing,” or was the defender trying to get away?</a:t>
            </a:r>
          </a:p>
        </p:txBody>
      </p:sp>
    </p:spTree>
  </p:cSld>
  <p:clrMapOvr>
    <a:masterClrMapping/>
  </p:clrMapOvr>
  <p:transition spd="med" advClick="1">
    <p:dissolv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Shape 57"/>
          <p:cNvSpPr/>
          <p:nvPr/>
        </p:nvSpPr>
        <p:spPr>
          <a:xfrm>
            <a:off x="381000" y="685800"/>
            <a:ext cx="8305800" cy="559160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8" tIns="45718" rIns="45718" bIns="45718">
            <a:spAutoFit/>
          </a:bodyPr>
          <a:lstStyle/>
          <a:p>
            <a:pPr lvl="0" algn="ctr">
              <a:spcBef>
                <a:spcPts val="2400"/>
              </a:spcBef>
              <a:defRPr>
                <a:solidFill>
                  <a:srgbClr val="000000"/>
                </a:solidFill>
              </a:defRPr>
            </a:pPr>
            <a:r>
              <a:rPr sz="40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Thoughts on Holding (continued)</a:t>
            </a:r>
            <a:endParaRPr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lvl="0">
              <a:spcBef>
                <a:spcPts val="2400"/>
              </a:spcBef>
              <a:buClr>
                <a:srgbClr val="FFFFFF"/>
              </a:buClr>
              <a:buSzPct val="100000"/>
              <a:buChar char="•"/>
              <a:defRPr>
                <a:solidFill>
                  <a:srgbClr val="000000"/>
                </a:solidFill>
              </a:defRPr>
            </a:pPr>
            <a:r>
              <a:rPr sz="40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sz="32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How do we officiate “Take Downs?”</a:t>
            </a:r>
            <a:endParaRPr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lvl="1" marL="457200">
              <a:spcBef>
                <a:spcPts val="1600"/>
              </a:spcBef>
              <a:buClr>
                <a:srgbClr val="FFFFFF"/>
              </a:buClr>
              <a:buSzPct val="100000"/>
              <a:buChar char="•"/>
              <a:defRPr>
                <a:solidFill>
                  <a:srgbClr val="000000"/>
                </a:solidFill>
              </a:defRPr>
            </a:pPr>
            <a:r>
              <a:rPr sz="28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 Take downs are NOT passed over.</a:t>
            </a:r>
            <a:endParaRPr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lvl="1" marL="457200">
              <a:spcBef>
                <a:spcPts val="1600"/>
              </a:spcBef>
              <a:buClr>
                <a:srgbClr val="FFFFFF"/>
              </a:buClr>
              <a:buSzPct val="100000"/>
              <a:buChar char="•"/>
              <a:defRPr>
                <a:solidFill>
                  <a:srgbClr val="000000"/>
                </a:solidFill>
              </a:defRPr>
            </a:pPr>
            <a:r>
              <a:rPr sz="28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 A defender who is taken down from the back side is still placed at a disadvantage</a:t>
            </a:r>
            <a:endParaRPr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lvl="1" marL="457200">
              <a:spcBef>
                <a:spcPts val="1600"/>
              </a:spcBef>
              <a:buClr>
                <a:srgbClr val="FFFFFF"/>
              </a:buClr>
              <a:buSzPct val="100000"/>
              <a:buChar char="•"/>
              <a:defRPr>
                <a:solidFill>
                  <a:srgbClr val="000000"/>
                </a:solidFill>
              </a:defRPr>
            </a:pPr>
            <a:r>
              <a:rPr sz="28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 An exception would be the “take down” that occurs “just as” or “just after” the ball carrier is tackled…away from the “take down action”</a:t>
            </a:r>
            <a:endParaRPr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lvl="1" marL="457200">
              <a:spcBef>
                <a:spcPts val="1600"/>
              </a:spcBef>
              <a:buClr>
                <a:srgbClr val="FFFFFF"/>
              </a:buClr>
              <a:buSzPct val="100000"/>
              <a:buChar char="•"/>
              <a:defRPr>
                <a:solidFill>
                  <a:srgbClr val="000000"/>
                </a:solidFill>
              </a:defRPr>
            </a:pPr>
            <a:r>
              <a:rPr sz="28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 Take downs often lead to retaliations, or rough play later in the game.</a:t>
            </a:r>
          </a:p>
        </p:txBody>
      </p:sp>
    </p:spTree>
  </p:cSld>
  <p:clrMapOvr>
    <a:masterClrMapping/>
  </p:clrMapOvr>
  <p:transition spd="med" advClick="1">
    <p:dissolv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Shape 59"/>
          <p:cNvSpPr/>
          <p:nvPr/>
        </p:nvSpPr>
        <p:spPr>
          <a:xfrm>
            <a:off x="381000" y="685800"/>
            <a:ext cx="8382000" cy="562970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8" tIns="45718" rIns="45718" bIns="45718">
            <a:spAutoFit/>
          </a:bodyPr>
          <a:lstStyle/>
          <a:p>
            <a:pPr lvl="0" algn="ctr">
              <a:spcBef>
                <a:spcPts val="2400"/>
              </a:spcBef>
              <a:defRPr>
                <a:solidFill>
                  <a:srgbClr val="000000"/>
                </a:solidFill>
              </a:defRPr>
            </a:pPr>
            <a:r>
              <a:rPr sz="40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Thoughts on Holding (continued)</a:t>
            </a:r>
            <a:endParaRPr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lvl="0">
              <a:spcBef>
                <a:spcPts val="1900"/>
              </a:spcBef>
              <a:buClr>
                <a:srgbClr val="FFFFFF"/>
              </a:buClr>
              <a:buSzPct val="100000"/>
              <a:buChar char="•"/>
              <a:defRPr>
                <a:solidFill>
                  <a:srgbClr val="000000"/>
                </a:solidFill>
              </a:defRPr>
            </a:pPr>
            <a:r>
              <a:rPr sz="32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 When might you pass on holding action?</a:t>
            </a:r>
            <a:endParaRPr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lvl="1" marL="457200">
              <a:spcBef>
                <a:spcPts val="1600"/>
              </a:spcBef>
              <a:buClr>
                <a:srgbClr val="FFFFFF"/>
              </a:buClr>
              <a:buSzPct val="100000"/>
              <a:buChar char="•"/>
              <a:defRPr>
                <a:solidFill>
                  <a:srgbClr val="000000"/>
                </a:solidFill>
              </a:defRPr>
            </a:pPr>
            <a:r>
              <a:rPr sz="28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 The grasp was quick and defender was let go.</a:t>
            </a:r>
            <a:endParaRPr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lvl="1" marL="457200">
              <a:spcBef>
                <a:spcPts val="1600"/>
              </a:spcBef>
              <a:buClr>
                <a:srgbClr val="FFFFFF"/>
              </a:buClr>
              <a:buSzPct val="100000"/>
              <a:buChar char="•"/>
              <a:defRPr>
                <a:solidFill>
                  <a:srgbClr val="000000"/>
                </a:solidFill>
              </a:defRPr>
            </a:pPr>
            <a:r>
              <a:rPr sz="28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 The action never restricted the defender’s penetration up field.</a:t>
            </a:r>
            <a:endParaRPr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lvl="1" marL="457200">
              <a:spcBef>
                <a:spcPts val="1600"/>
              </a:spcBef>
              <a:buClr>
                <a:srgbClr val="FFFFFF"/>
              </a:buClr>
              <a:buSzPct val="100000"/>
              <a:buChar char="•"/>
              <a:defRPr>
                <a:solidFill>
                  <a:srgbClr val="000000"/>
                </a:solidFill>
              </a:defRPr>
            </a:pPr>
            <a:r>
              <a:rPr sz="28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 The defender was making the play “just before” or “just as” he was being held.</a:t>
            </a:r>
            <a:endParaRPr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lvl="1" marL="457200">
              <a:spcBef>
                <a:spcPts val="1600"/>
              </a:spcBef>
              <a:buClr>
                <a:srgbClr val="FFFFFF"/>
              </a:buClr>
              <a:buSzPct val="100000"/>
              <a:buChar char="•"/>
              <a:defRPr>
                <a:solidFill>
                  <a:srgbClr val="000000"/>
                </a:solidFill>
              </a:defRPr>
            </a:pPr>
            <a:r>
              <a:rPr sz="28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 The runner was already past the point where the holding action took place.</a:t>
            </a:r>
            <a:endParaRPr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lvl="1" marL="457200">
              <a:spcBef>
                <a:spcPts val="1600"/>
              </a:spcBef>
              <a:buClr>
                <a:srgbClr val="FFFFFF"/>
              </a:buClr>
              <a:buSzPct val="100000"/>
              <a:buChar char="•"/>
              <a:defRPr>
                <a:solidFill>
                  <a:srgbClr val="000000"/>
                </a:solidFill>
              </a:defRPr>
            </a:pPr>
            <a:r>
              <a:rPr sz="28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 Action was minor and game was out of hand.</a:t>
            </a:r>
          </a:p>
        </p:txBody>
      </p:sp>
    </p:spTree>
  </p:cSld>
  <p:clrMapOvr>
    <a:masterClrMapping/>
  </p:clrMapOvr>
  <p:transition spd="med" advClick="1">
    <p:dissolv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Shape 61"/>
          <p:cNvSpPr/>
          <p:nvPr/>
        </p:nvSpPr>
        <p:spPr>
          <a:xfrm>
            <a:off x="533400" y="685799"/>
            <a:ext cx="8077200" cy="518188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8" tIns="45718" rIns="45718" bIns="45718">
            <a:spAutoFit/>
          </a:bodyPr>
          <a:lstStyle/>
          <a:p>
            <a:pPr lvl="0" marL="342900" indent="-342900" algn="ctr">
              <a:spcBef>
                <a:spcPts val="2400"/>
              </a:spcBef>
              <a:defRPr>
                <a:solidFill>
                  <a:srgbClr val="000000"/>
                </a:solidFill>
              </a:defRPr>
            </a:pPr>
            <a:r>
              <a:rPr sz="40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Key Points to Consider</a:t>
            </a:r>
            <a:endParaRPr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lvl="0" marL="1371600" indent="-1371600">
              <a:spcBef>
                <a:spcPts val="2100"/>
              </a:spcBef>
              <a:buClr>
                <a:srgbClr val="FFFFFF"/>
              </a:buClr>
              <a:buSzPct val="100000"/>
              <a:buAutoNum type="arabicPeriod" startAt="1"/>
              <a:defRPr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 Player safety must always be our number one concern !!</a:t>
            </a:r>
            <a:endParaRPr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lvl="0" marL="1371600" indent="-1371600">
              <a:spcBef>
                <a:spcPts val="2100"/>
              </a:spcBef>
              <a:buClr>
                <a:srgbClr val="FFFFFF"/>
              </a:buClr>
              <a:buSzPct val="100000"/>
              <a:buAutoNum type="arabicPeriod" startAt="1"/>
              <a:defRPr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 What effect does the “holding action” have on the play?</a:t>
            </a:r>
            <a:endParaRPr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lvl="0" marL="1371600" indent="-1371600">
              <a:spcBef>
                <a:spcPts val="2100"/>
              </a:spcBef>
              <a:buClr>
                <a:srgbClr val="FFFFFF"/>
              </a:buClr>
              <a:buSzPct val="100000"/>
              <a:buAutoNum type="arabicPeriod" startAt="1"/>
              <a:defRPr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 You must watch the Engagement and the Disengagement.  See the whole play.</a:t>
            </a:r>
          </a:p>
        </p:txBody>
      </p:sp>
    </p:spTree>
  </p:cSld>
  <p:clrMapOvr>
    <a:masterClrMapping/>
  </p:clrMapOvr>
  <p:transition spd="med" advClick="1">
    <p:dissolv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Shape 63"/>
          <p:cNvSpPr/>
          <p:nvPr/>
        </p:nvSpPr>
        <p:spPr>
          <a:xfrm>
            <a:off x="609600" y="609600"/>
            <a:ext cx="7848600" cy="570424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8" tIns="45718" rIns="45718" bIns="45718">
            <a:spAutoFit/>
          </a:bodyPr>
          <a:lstStyle/>
          <a:p>
            <a:pPr lvl="0" algn="ctr">
              <a:spcBef>
                <a:spcPts val="2400"/>
              </a:spcBef>
              <a:defRPr>
                <a:solidFill>
                  <a:srgbClr val="000000"/>
                </a:solidFill>
              </a:defRPr>
            </a:pPr>
            <a:r>
              <a:rPr sz="40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Officiating Holding on the Perimeter vs. the Interior Line</a:t>
            </a:r>
            <a:endParaRPr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lvl="0">
              <a:spcBef>
                <a:spcPts val="1900"/>
              </a:spcBef>
              <a:buClr>
                <a:srgbClr val="FFFFFF"/>
              </a:buClr>
              <a:buSzPct val="100000"/>
              <a:buChar char="•"/>
              <a:defRPr>
                <a:solidFill>
                  <a:srgbClr val="000000"/>
                </a:solidFill>
              </a:defRPr>
            </a:pPr>
            <a:r>
              <a:rPr sz="32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 Holding action on the perimeter is not forgiven as it might be in the interior line.</a:t>
            </a:r>
            <a:endParaRPr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lvl="0">
              <a:spcBef>
                <a:spcPts val="1900"/>
              </a:spcBef>
              <a:buClr>
                <a:srgbClr val="FFFFFF"/>
              </a:buClr>
              <a:buSzPct val="100000"/>
              <a:buChar char="•"/>
              <a:defRPr>
                <a:solidFill>
                  <a:srgbClr val="000000"/>
                </a:solidFill>
              </a:defRPr>
            </a:pPr>
            <a:r>
              <a:rPr sz="32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 Holding action on the perimeter, at the point of attack, does not have to be severe to spring the runner for a big gain.</a:t>
            </a:r>
            <a:endParaRPr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lvl="0">
              <a:spcBef>
                <a:spcPts val="1900"/>
              </a:spcBef>
              <a:buClr>
                <a:srgbClr val="FFFFFF"/>
              </a:buClr>
              <a:buSzPct val="100000"/>
              <a:buChar char="•"/>
              <a:defRPr>
                <a:solidFill>
                  <a:srgbClr val="000000"/>
                </a:solidFill>
              </a:defRPr>
            </a:pPr>
            <a:r>
              <a:rPr sz="32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 Officials must stay with their keys and make sure they see the action from start to finish.  Watch the disengagement !!</a:t>
            </a:r>
          </a:p>
        </p:txBody>
      </p:sp>
    </p:spTree>
  </p:cSld>
  <p:clrMapOvr>
    <a:masterClrMapping/>
  </p:clrMapOvr>
  <p:transition spd="med" advClick="1">
    <p:dissolv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Shape 65"/>
          <p:cNvSpPr/>
          <p:nvPr/>
        </p:nvSpPr>
        <p:spPr>
          <a:xfrm>
            <a:off x="609600" y="228599"/>
            <a:ext cx="7848600" cy="620120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8" tIns="45718" rIns="45718" bIns="45718">
            <a:spAutoFit/>
          </a:bodyPr>
          <a:lstStyle/>
          <a:p>
            <a:pPr lvl="0" algn="ctr">
              <a:spcBef>
                <a:spcPts val="2400"/>
              </a:spcBef>
              <a:defRPr>
                <a:solidFill>
                  <a:srgbClr val="000000"/>
                </a:solidFill>
              </a:defRPr>
            </a:pPr>
            <a:r>
              <a:rPr sz="40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Officiating Holding On </a:t>
            </a:r>
            <a:endParaRPr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lvl="0" algn="ctr">
              <a:spcBef>
                <a:spcPts val="2400"/>
              </a:spcBef>
              <a:defRPr>
                <a:solidFill>
                  <a:srgbClr val="000000"/>
                </a:solidFill>
              </a:defRPr>
            </a:pPr>
            <a:r>
              <a:rPr sz="40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Pass Plays vs. Running Plays</a:t>
            </a:r>
            <a:endParaRPr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lvl="0">
              <a:spcBef>
                <a:spcPts val="1900"/>
              </a:spcBef>
              <a:buClr>
                <a:srgbClr val="FFFFFF"/>
              </a:buClr>
              <a:buSzPct val="100000"/>
              <a:buChar char="•"/>
              <a:defRPr>
                <a:solidFill>
                  <a:srgbClr val="000000"/>
                </a:solidFill>
              </a:defRPr>
            </a:pPr>
            <a:r>
              <a:rPr sz="32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 On Pass Blocks – you must call</a:t>
            </a:r>
            <a:endParaRPr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lvl="1" marL="457200">
              <a:spcBef>
                <a:spcPts val="1900"/>
              </a:spcBef>
              <a:buClr>
                <a:srgbClr val="FFFFFF"/>
              </a:buClr>
              <a:buSzPct val="100000"/>
              <a:buChar char="•"/>
              <a:defRPr>
                <a:solidFill>
                  <a:srgbClr val="000000"/>
                </a:solidFill>
              </a:defRPr>
            </a:pPr>
            <a:r>
              <a:rPr sz="32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sz="28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Take Downs</a:t>
            </a:r>
            <a:endParaRPr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lvl="1" marL="457200">
              <a:spcBef>
                <a:spcPts val="1600"/>
              </a:spcBef>
              <a:buClr>
                <a:srgbClr val="FFFFFF"/>
              </a:buClr>
              <a:buSzPct val="100000"/>
              <a:buChar char="•"/>
              <a:defRPr>
                <a:solidFill>
                  <a:srgbClr val="000000"/>
                </a:solidFill>
              </a:defRPr>
            </a:pPr>
            <a:r>
              <a:rPr sz="28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 Upper Body Restraints</a:t>
            </a:r>
            <a:endParaRPr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lvl="1" marL="457200">
              <a:spcBef>
                <a:spcPts val="1600"/>
              </a:spcBef>
              <a:buClr>
                <a:srgbClr val="FFFFFF"/>
              </a:buClr>
              <a:buSzPct val="100000"/>
              <a:buChar char="•"/>
              <a:defRPr>
                <a:solidFill>
                  <a:srgbClr val="000000"/>
                </a:solidFill>
              </a:defRPr>
            </a:pPr>
            <a:r>
              <a:rPr sz="28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 Head and Neck Restraints</a:t>
            </a:r>
            <a:endParaRPr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lvl="1" marL="457200">
              <a:spcBef>
                <a:spcPts val="1600"/>
              </a:spcBef>
              <a:buClr>
                <a:srgbClr val="FFFFFF"/>
              </a:buClr>
              <a:buSzPct val="100000"/>
              <a:buChar char="•"/>
              <a:defRPr>
                <a:solidFill>
                  <a:srgbClr val="000000"/>
                </a:solidFill>
              </a:defRPr>
            </a:pPr>
            <a:r>
              <a:rPr sz="28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 Prolonged Contact to the Helmet and Face Mask by Offensive and Defensive Players</a:t>
            </a:r>
            <a:endParaRPr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lvl="1" marL="457200">
              <a:spcBef>
                <a:spcPts val="1600"/>
              </a:spcBef>
              <a:buClr>
                <a:srgbClr val="FFFFFF"/>
              </a:buClr>
              <a:buSzPct val="100000"/>
              <a:buChar char="•"/>
              <a:defRPr>
                <a:solidFill>
                  <a:srgbClr val="000000"/>
                </a:solidFill>
              </a:defRPr>
            </a:pPr>
            <a:r>
              <a:rPr sz="28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 Illegal Action After the Blocker is Beaten – It may not be flagrant, but it is restrictive</a:t>
            </a:r>
          </a:p>
        </p:txBody>
      </p:sp>
    </p:spTree>
  </p:cSld>
  <p:clrMapOvr>
    <a:masterClrMapping/>
  </p:clrMapOvr>
  <p:transition spd="med" advClick="1">
    <p:dissolve/>
  </p:transition>
</p:sld>
</file>

<file path=ppt/theme/theme1.xml><?xml version="1.0" encoding="utf-8"?>
<a:theme xmlns:a="http://schemas.openxmlformats.org/drawingml/2006/main" xmlns:r="http://schemas.openxmlformats.org/officeDocument/2006/relationships" name="Default">
  <a:themeElements>
    <a:clrScheme name="Default">
      <a:dk1>
        <a:srgbClr val="5C1F00"/>
      </a:dk1>
      <a:lt1>
        <a:srgbClr val="800000"/>
      </a:lt1>
      <a:dk2>
        <a:srgbClr val="A7A7A7"/>
      </a:dk2>
      <a:lt2>
        <a:srgbClr val="535353"/>
      </a:lt2>
      <a:accent1>
        <a:srgbClr val="CC3300"/>
      </a:accent1>
      <a:accent2>
        <a:srgbClr val="BE7960"/>
      </a:accent2>
      <a:accent3>
        <a:srgbClr val="C0AAAA"/>
      </a:accent3>
      <a:accent4>
        <a:srgbClr val="DADADA"/>
      </a:accent4>
      <a:accent5>
        <a:srgbClr val="E2ADAA"/>
      </a:accent5>
      <a:accent6>
        <a:srgbClr val="AC6D56"/>
      </a:accent6>
      <a:hlink>
        <a:srgbClr val="0000FF"/>
      </a:hlink>
      <a:folHlink>
        <a:srgbClr val="FF00FF"/>
      </a:folHlink>
    </a:clrScheme>
    <a:fontScheme name="Default">
      <a:majorFont>
        <a:latin typeface="Helvetica"/>
        <a:ea typeface="Helvetica"/>
        <a:cs typeface="Helvetica"/>
      </a:majorFont>
      <a:minorFont>
        <a:latin typeface="Avenir Roman"/>
        <a:ea typeface="Avenir Roman"/>
        <a:cs typeface="Avenir Roman"/>
      </a:minorFont>
    </a:fontScheme>
    <a:fmtScheme name="Defaul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800000"/>
        </a:solidFill>
        <a:ln w="25400" cap="flat">
          <a:solidFill>
            <a:srgbClr val="CC3300"/>
          </a:solidFill>
          <a:prstDash val="solid"/>
          <a:bevel/>
        </a:ln>
        <a:effectLst>
          <a:outerShdw sx="100000" sy="100000" kx="0" ky="0" algn="b" rotWithShape="0" blurRad="38100" dist="23000" dir="5400000">
            <a:srgbClr val="000000">
              <a:alpha val="35000"/>
            </a:srgbClr>
          </a:outerShdw>
        </a:effectLst>
      </a:spPr>
      <a:bodyPr rot="0" spcFirstLastPara="1" vertOverflow="overflow" horzOverflow="overflow" vert="horz" wrap="square" lIns="45718" tIns="45718" rIns="45718" bIns="45718" numCol="1" spcCol="38100" rtlCol="0" anchor="ctr" upright="0">
        <a:sp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5C1F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rgbClr val="CC3300"/>
          </a:solidFill>
          <a:prstDash val="solid"/>
          <a:bevel/>
        </a:ln>
        <a:effectLst>
          <a:outerShdw sx="100000" sy="100000" kx="0" ky="0" algn="b" rotWithShape="0" blurRad="38100" dist="23000" dir="5400000">
            <a:srgbClr val="000000">
              <a:alpha val="35000"/>
            </a:srgbClr>
          </a:outerShdw>
        </a:effectLst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</a:spPr>
      <a:bodyPr rot="0" spcFirstLastPara="1" vertOverflow="overflow" horzOverflow="overflow" vert="horz" wrap="square" lIns="45718" tIns="45718" rIns="45718" bIns="45718" numCol="1" spcCol="38100" rtlCol="0" anchor="t" upright="0">
        <a:sp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5C1F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Default">
  <a:themeElements>
    <a:clrScheme name="Default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CC3300"/>
      </a:accent1>
      <a:accent2>
        <a:srgbClr val="BE7960"/>
      </a:accent2>
      <a:accent3>
        <a:srgbClr val="C0AAAA"/>
      </a:accent3>
      <a:accent4>
        <a:srgbClr val="DADADA"/>
      </a:accent4>
      <a:accent5>
        <a:srgbClr val="E2ADAA"/>
      </a:accent5>
      <a:accent6>
        <a:srgbClr val="AC6D56"/>
      </a:accent6>
      <a:hlink>
        <a:srgbClr val="0000FF"/>
      </a:hlink>
      <a:folHlink>
        <a:srgbClr val="FF00FF"/>
      </a:folHlink>
    </a:clrScheme>
    <a:fontScheme name="Default">
      <a:majorFont>
        <a:latin typeface="Helvetica"/>
        <a:ea typeface="Helvetica"/>
        <a:cs typeface="Helvetica"/>
      </a:majorFont>
      <a:minorFont>
        <a:latin typeface="Avenir Roman"/>
        <a:ea typeface="Avenir Roman"/>
        <a:cs typeface="Avenir Roman"/>
      </a:minorFont>
    </a:fontScheme>
    <a:fmtScheme name="Defaul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800000"/>
        </a:solidFill>
        <a:ln w="25400" cap="flat">
          <a:solidFill>
            <a:srgbClr val="CC3300"/>
          </a:solidFill>
          <a:prstDash val="solid"/>
          <a:bevel/>
        </a:ln>
        <a:effectLst>
          <a:outerShdw sx="100000" sy="100000" kx="0" ky="0" algn="b" rotWithShape="0" blurRad="38100" dist="23000" dir="5400000">
            <a:srgbClr val="000000">
              <a:alpha val="35000"/>
            </a:srgbClr>
          </a:outerShdw>
        </a:effectLst>
      </a:spPr>
      <a:bodyPr rot="0" spcFirstLastPara="1" vertOverflow="overflow" horzOverflow="overflow" vert="horz" wrap="square" lIns="45718" tIns="45718" rIns="45718" bIns="45718" numCol="1" spcCol="38100" rtlCol="0" anchor="ctr" upright="0">
        <a:sp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5C1F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rgbClr val="CC3300"/>
          </a:solidFill>
          <a:prstDash val="solid"/>
          <a:bevel/>
        </a:ln>
        <a:effectLst>
          <a:outerShdw sx="100000" sy="100000" kx="0" ky="0" algn="b" rotWithShape="0" blurRad="38100" dist="23000" dir="5400000">
            <a:srgbClr val="000000">
              <a:alpha val="35000"/>
            </a:srgbClr>
          </a:outerShdw>
        </a:effectLst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</a:spPr>
      <a:bodyPr rot="0" spcFirstLastPara="1" vertOverflow="overflow" horzOverflow="overflow" vert="horz" wrap="square" lIns="45718" tIns="45718" rIns="45718" bIns="45718" numCol="1" spcCol="38100" rtlCol="0" anchor="t" upright="0">
        <a:sp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5C1F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