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3" r:id="rId15"/>
    <p:sldId id="520" r:id="rId16"/>
    <p:sldId id="369" r:id="rId17"/>
    <p:sldId id="500" r:id="rId18"/>
    <p:sldId id="370" r:id="rId19"/>
    <p:sldId id="502" r:id="rId20"/>
    <p:sldId id="495" r:id="rId21"/>
    <p:sldId id="512" r:id="rId22"/>
    <p:sldId id="374" r:id="rId23"/>
    <p:sldId id="501" r:id="rId24"/>
    <p:sldId id="375" r:id="rId25"/>
    <p:sldId id="516" r:id="rId26"/>
    <p:sldId id="506" r:id="rId27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7/24/2022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320511" y="235671"/>
            <a:ext cx="86160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July 24,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3EC8F-F52E-7EC6-335B-8CD2DD0CE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373" y="1944276"/>
            <a:ext cx="4563254" cy="46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July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August 3, 2022</a:t>
            </a:r>
          </a:p>
          <a:p>
            <a:r>
              <a:rPr lang="en-US" sz="3600" dirty="0"/>
              <a:t>@ 6:30 pm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July 26, 2022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11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August 18,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205033" y="3224507"/>
            <a:ext cx="87339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Use the stairs if you’re able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Go cloud watching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SOUL:	Write out your thoughts.   Start a journal.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 July 13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10:00 AM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Final VBS Prep!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DA4A8-82D4-E558-9B2D-43DEBEC9B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694" y="4024814"/>
            <a:ext cx="243861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August 17,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12465</TotalTime>
  <Words>786</Words>
  <Application>Microsoft Office PowerPoint</Application>
  <PresentationFormat>On-screen Show (4:3)</PresentationFormat>
  <Paragraphs>154</Paragraphs>
  <Slides>26</Slides>
  <Notes>20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145</cp:revision>
  <cp:lastPrinted>2022-02-13T11:38:25Z</cp:lastPrinted>
  <dcterms:created xsi:type="dcterms:W3CDTF">2020-11-15T00:46:38Z</dcterms:created>
  <dcterms:modified xsi:type="dcterms:W3CDTF">2022-07-24T11:46:52Z</dcterms:modified>
</cp:coreProperties>
</file>