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pl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34"/>
  </p:normalViewPr>
  <p:slideViewPr>
    <p:cSldViewPr snapToGrid="0" snapToObjects="1">
      <p:cViewPr varScale="1">
        <p:scale>
          <a:sx n="90" d="100"/>
          <a:sy n="90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426E42-6CD2-0D43-A692-085986D80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A53E362-0AC0-3742-9F97-8250C3CB1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9F65EE-DD57-3B4E-9DE9-915CC838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40BB38-CF5C-984A-B46F-2F217529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8AEC98-F167-0044-831A-BD1A7BE2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03651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5FB329-D631-094B-A9F6-BDFE48E7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1691055-F058-1045-800E-73A3AD545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E4DC2E-7807-8343-8F4D-57644A52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0BDCE7-F8C7-8949-B714-6F4086B0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451E97-46CC-7E40-8D2C-35C0A908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3580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9EE21C8-A256-4449-95EB-A727A71E2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A942249-7D65-7A49-8916-699A9B6BB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50B399-302D-2E42-A299-A8FC960D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E22917-5E15-B345-AE9B-A77AB78D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94E83A-C9B1-7A41-89E0-F8CDABE8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92244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B65604-E34F-B54F-8F4F-148E4403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497F9B-6B78-E942-B873-B76DCCE31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B08325-F5F8-2945-B4C9-EC45BC9F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DEDEB6-03B9-3A49-9159-D478D9CD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F5D7A4-5919-0148-AD81-AF72ACF9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59000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99E996-F6AC-7545-B3E3-DBDB30F0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8C9BA2-08D2-2D47-8AD6-D23C361E0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2C4F3D-0964-BD4F-ACE9-EEDFF8FE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D8AD27-4F15-4E41-9A73-C4C11CE6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35A611-746E-0F47-AB69-97AB3A69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33261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22CDC-201D-DE49-9B3A-A54BBC23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00E0D3-925B-0A45-ABF8-2A9F13D2F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5AAF71C-8159-B44A-92AC-7D54506C7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23F299-F7F8-7C4F-B6FD-C9C35288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2F99F7-5366-3244-8B71-7C40DB69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039E57-C07D-5947-B194-F2FFE04A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13779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34A0B3-076E-BA4C-8243-706BA3D6A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A9EA3B-EF5D-9C42-98A0-E99C25989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EF7F71-96A1-5C4A-A36F-A9AB7F275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951E8FC-C6A4-CA4F-AA4D-1AF985A9F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7E80C68-B7A7-CC41-884C-960B180E4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6472B52-7BEB-C945-A915-DE2B2F25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E6C32C7-374E-F94A-BE50-46D079FB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A37003D-5364-4C4B-BDF1-A3622728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96894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F86FF-8191-6445-ACC9-495BF01B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4A58D67-08D8-6446-BA66-4FBA2047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9C62FDA-7785-684D-8E0E-05BCF57C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D36C95D-B244-614E-9D01-518B2FB4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56815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E7E7F7-07D6-B14B-BC9D-FCB8C25D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17BEC86-5478-FC4A-8B1C-BCD709B2D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19670A3-2EF3-BC4C-B6F5-88D8C251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76145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B0927B-9E4B-FF47-9BE4-A444F70E7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F320BA-064F-BB40-BE62-9F93249FA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64B93F-D4D3-D544-8E16-42F53D1C8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C9E8084-5868-CC46-85E1-8B6FAB5E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F02313E-8767-4541-B139-B8E60D44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A928D9-0B59-1442-BB1C-9D0C5839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93876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E47E56-7E34-F04A-8DD9-5DCF48E4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8E21A2B-EDF8-0045-A9F4-C2075B430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AC42CB-B161-A44E-A7FF-DA51CA42D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FD2AD1-3F2F-1E41-9480-ADD39EA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486511D-4D7F-0F46-8D7E-7E47269C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21348B6-9E5C-B948-9D28-F3BF9D0E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83460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CC27F80-40BF-F441-9009-53BB1705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BBD9BA-D8D4-9943-A936-EF659D03B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48E616-64F5-864C-B42E-A14A240CC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DAC11-9B04-B649-A298-2105D966233F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DAC6C8-9AEB-0F4C-AF51-FA26E23E1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3A2079-53CB-754A-9855-E49F324B9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91E5-8723-F94A-9C57-CF9E23D9280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6222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5EFFF8-D669-E54B-B303-FE14C9FC0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GB" dirty="0"/>
              <a:t>Code of conduct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C7FDFBD-7694-394A-BFC8-3BB42CA10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GB" dirty="0"/>
              <a:t>Social Workers in the UK</a:t>
            </a:r>
          </a:p>
        </p:txBody>
      </p:sp>
    </p:spTree>
    <p:extLst>
      <p:ext uri="{BB962C8B-B14F-4D97-AF65-F5344CB8AC3E}">
        <p14:creationId xmlns:p14="http://schemas.microsoft.com/office/powerpoint/2010/main" val="304902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86277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6413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26266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81960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93497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04759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" y="211136"/>
            <a:ext cx="11120437" cy="6189663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The BASW </a:t>
            </a:r>
            <a:r>
              <a:rPr lang="pl-PL" b="1" dirty="0" err="1"/>
              <a:t>Code</a:t>
            </a:r>
            <a:r>
              <a:rPr lang="pl-PL" b="1" dirty="0"/>
              <a:t> of </a:t>
            </a:r>
            <a:r>
              <a:rPr lang="pl-PL" b="1" dirty="0" err="1"/>
              <a:t>Ethics</a:t>
            </a:r>
            <a:r>
              <a:rPr lang="pl-PL" b="1" dirty="0"/>
              <a:t> for </a:t>
            </a:r>
            <a:r>
              <a:rPr lang="pl-PL" b="1" dirty="0" err="1"/>
              <a:t>Social</a:t>
            </a:r>
            <a:r>
              <a:rPr lang="pl-PL" b="1" dirty="0"/>
              <a:t> </a:t>
            </a:r>
            <a:r>
              <a:rPr lang="pl-PL" b="1" dirty="0" err="1"/>
              <a:t>Work</a:t>
            </a:r>
            <a:r>
              <a:rPr lang="pl-PL" b="1" dirty="0"/>
              <a:t>, </a:t>
            </a:r>
            <a:r>
              <a:rPr lang="pl-PL" b="1" dirty="0" err="1"/>
              <a:t>revised</a:t>
            </a:r>
            <a:r>
              <a:rPr lang="pl-PL" b="1" dirty="0"/>
              <a:t> in 2012, </a:t>
            </a:r>
            <a:r>
              <a:rPr lang="pl-PL" b="1" dirty="0" err="1"/>
              <a:t>is</a:t>
            </a:r>
            <a:r>
              <a:rPr lang="pl-PL" b="1" dirty="0"/>
              <a:t> </a:t>
            </a:r>
            <a:r>
              <a:rPr lang="pl-PL" b="1" dirty="0" err="1"/>
              <a:t>binding</a:t>
            </a:r>
            <a:r>
              <a:rPr lang="pl-PL" b="1" dirty="0"/>
              <a:t> in </a:t>
            </a:r>
            <a:r>
              <a:rPr lang="pl-PL" b="1" dirty="0" err="1"/>
              <a:t>its</a:t>
            </a:r>
            <a:r>
              <a:rPr lang="pl-PL" b="1" dirty="0"/>
              <a:t> </a:t>
            </a:r>
            <a:r>
              <a:rPr lang="pl-PL" b="1" dirty="0" err="1"/>
              <a:t>entirety</a:t>
            </a:r>
            <a:r>
              <a:rPr lang="pl-PL" b="1" dirty="0"/>
              <a:t> on </a:t>
            </a:r>
            <a:r>
              <a:rPr lang="pl-PL" b="1" dirty="0" err="1"/>
              <a:t>all</a:t>
            </a:r>
            <a:r>
              <a:rPr lang="pl-PL" b="1" dirty="0"/>
              <a:t> </a:t>
            </a:r>
            <a:endParaRPr lang="pl-PL" dirty="0">
              <a:effectLst/>
            </a:endParaRPr>
          </a:p>
          <a:p>
            <a:r>
              <a:rPr lang="pl-PL" b="1" dirty="0"/>
              <a:t>independent </a:t>
            </a:r>
            <a:r>
              <a:rPr lang="pl-PL" b="1" dirty="0" err="1"/>
              <a:t>social</a:t>
            </a:r>
            <a:r>
              <a:rPr lang="pl-PL" b="1" dirty="0"/>
              <a:t> </a:t>
            </a:r>
            <a:r>
              <a:rPr lang="pl-PL" b="1" dirty="0" err="1"/>
              <a:t>workers</a:t>
            </a:r>
            <a:r>
              <a:rPr lang="pl-PL" b="1" dirty="0"/>
              <a:t> </a:t>
            </a:r>
            <a:r>
              <a:rPr lang="pl-PL" b="1" dirty="0" err="1"/>
              <a:t>who</a:t>
            </a:r>
            <a:r>
              <a:rPr lang="pl-PL" b="1" dirty="0"/>
              <a:t> </a:t>
            </a:r>
            <a:r>
              <a:rPr lang="pl-PL" b="1" dirty="0" err="1"/>
              <a:t>are</a:t>
            </a:r>
            <a:r>
              <a:rPr lang="pl-PL" b="1" dirty="0"/>
              <a:t> BASW </a:t>
            </a:r>
            <a:r>
              <a:rPr lang="pl-PL" b="1" dirty="0" err="1"/>
              <a:t>members</a:t>
            </a:r>
            <a:r>
              <a:rPr lang="pl-PL" b="1" dirty="0"/>
              <a:t>. </a:t>
            </a:r>
            <a:r>
              <a:rPr lang="pl-PL" b="1" dirty="0" err="1"/>
              <a:t>All</a:t>
            </a:r>
            <a:r>
              <a:rPr lang="pl-PL" b="1" dirty="0"/>
              <a:t> </a:t>
            </a:r>
            <a:r>
              <a:rPr lang="pl-PL" b="1" dirty="0" err="1"/>
              <a:t>members</a:t>
            </a:r>
            <a:r>
              <a:rPr lang="pl-PL" b="1" dirty="0"/>
              <a:t> </a:t>
            </a:r>
            <a:r>
              <a:rPr lang="pl-PL" b="1" dirty="0" err="1"/>
              <a:t>should</a:t>
            </a:r>
            <a:r>
              <a:rPr lang="pl-PL" b="1" dirty="0"/>
              <a:t> </a:t>
            </a:r>
            <a:r>
              <a:rPr lang="pl-PL" b="1" dirty="0" err="1"/>
              <a:t>have</a:t>
            </a:r>
            <a:r>
              <a:rPr lang="pl-PL" b="1" dirty="0"/>
              <a:t> a </a:t>
            </a:r>
            <a:r>
              <a:rPr lang="pl-PL" b="1" dirty="0" err="1"/>
              <a:t>copy</a:t>
            </a:r>
            <a:r>
              <a:rPr lang="pl-PL" b="1" dirty="0"/>
              <a:t> of </a:t>
            </a:r>
            <a:endParaRPr lang="pl-PL" dirty="0">
              <a:effectLst/>
            </a:endParaRPr>
          </a:p>
          <a:p>
            <a:r>
              <a:rPr lang="pl-PL" b="1" dirty="0"/>
              <a:t>1</a:t>
            </a:r>
            <a:br>
              <a:rPr lang="pl-PL" b="1" dirty="0"/>
            </a:br>
            <a:r>
              <a:rPr lang="pl-PL" b="1" dirty="0"/>
              <a:t>the </a:t>
            </a:r>
            <a:r>
              <a:rPr lang="pl-PL" b="1" dirty="0" err="1"/>
              <a:t>Code</a:t>
            </a:r>
            <a:r>
              <a:rPr lang="pl-PL" b="1" dirty="0"/>
              <a:t>. </a:t>
            </a:r>
            <a:r>
              <a:rPr lang="pl-PL" b="1" dirty="0" err="1"/>
              <a:t>They</a:t>
            </a:r>
            <a:r>
              <a:rPr lang="pl-PL" b="1" dirty="0"/>
              <a:t> </a:t>
            </a:r>
            <a:r>
              <a:rPr lang="pl-PL" b="1" dirty="0" err="1"/>
              <a:t>have</a:t>
            </a:r>
            <a:r>
              <a:rPr lang="pl-PL" b="1" dirty="0"/>
              <a:t> a </a:t>
            </a:r>
            <a:r>
              <a:rPr lang="pl-PL" b="1" dirty="0" err="1"/>
              <a:t>responsibility</a:t>
            </a:r>
            <a:r>
              <a:rPr lang="pl-PL" b="1" dirty="0"/>
              <a:t> to </a:t>
            </a:r>
            <a:r>
              <a:rPr lang="pl-PL" b="1" dirty="0" err="1"/>
              <a:t>apply</a:t>
            </a:r>
            <a:r>
              <a:rPr lang="pl-PL" b="1" dirty="0"/>
              <a:t> the </a:t>
            </a:r>
            <a:r>
              <a:rPr lang="pl-PL" b="1" dirty="0" err="1"/>
              <a:t>professional</a:t>
            </a:r>
            <a:r>
              <a:rPr lang="pl-PL" b="1" dirty="0"/>
              <a:t> </a:t>
            </a:r>
            <a:r>
              <a:rPr lang="pl-PL" b="1" dirty="0" err="1"/>
              <a:t>values</a:t>
            </a:r>
            <a:r>
              <a:rPr lang="pl-PL" b="1" dirty="0"/>
              <a:t> and </a:t>
            </a:r>
            <a:r>
              <a:rPr lang="pl-PL" b="1" dirty="0" err="1"/>
              <a:t>principles</a:t>
            </a:r>
            <a:r>
              <a:rPr lang="pl-PL" b="1" dirty="0"/>
              <a:t> in </a:t>
            </a:r>
            <a:endParaRPr lang="pl-PL" dirty="0">
              <a:effectLst/>
            </a:endParaRPr>
          </a:p>
          <a:p>
            <a:r>
              <a:rPr lang="pl-PL" b="1" dirty="0"/>
              <a:t>the </a:t>
            </a:r>
            <a:r>
              <a:rPr lang="pl-PL" b="1" dirty="0" err="1"/>
              <a:t>Code</a:t>
            </a:r>
            <a:r>
              <a:rPr lang="pl-PL" b="1" dirty="0"/>
              <a:t> to </a:t>
            </a:r>
            <a:r>
              <a:rPr lang="pl-PL" b="1" dirty="0" err="1"/>
              <a:t>their</a:t>
            </a:r>
            <a:r>
              <a:rPr lang="pl-PL" b="1" dirty="0"/>
              <a:t> </a:t>
            </a:r>
            <a:r>
              <a:rPr lang="pl-PL" b="1" dirty="0" err="1"/>
              <a:t>practice</a:t>
            </a:r>
            <a:r>
              <a:rPr lang="pl-PL" b="1" dirty="0"/>
              <a:t>. </a:t>
            </a:r>
            <a:r>
              <a:rPr lang="pl-PL" b="1" dirty="0" err="1"/>
              <a:t>This</a:t>
            </a:r>
            <a:r>
              <a:rPr lang="pl-PL" b="1" dirty="0"/>
              <a:t> </a:t>
            </a:r>
            <a:r>
              <a:rPr lang="pl-PL" b="1" dirty="0" err="1"/>
              <a:t>addendum</a:t>
            </a:r>
            <a:r>
              <a:rPr lang="pl-PL" b="1" dirty="0"/>
              <a:t> to the </a:t>
            </a:r>
            <a:r>
              <a:rPr lang="pl-PL" b="1" dirty="0" err="1"/>
              <a:t>Code</a:t>
            </a:r>
            <a:r>
              <a:rPr lang="pl-PL" b="1" dirty="0"/>
              <a:t> </a:t>
            </a:r>
            <a:r>
              <a:rPr lang="pl-PL" b="1" dirty="0" err="1"/>
              <a:t>highlights</a:t>
            </a:r>
            <a:r>
              <a:rPr lang="pl-PL" b="1" dirty="0"/>
              <a:t> </a:t>
            </a:r>
            <a:r>
              <a:rPr lang="pl-PL" b="1" dirty="0" err="1"/>
              <a:t>some</a:t>
            </a:r>
            <a:r>
              <a:rPr lang="pl-PL" b="1" dirty="0"/>
              <a:t> </a:t>
            </a:r>
            <a:r>
              <a:rPr lang="pl-PL" b="1" dirty="0" err="1"/>
              <a:t>additional</a:t>
            </a:r>
            <a:r>
              <a:rPr lang="pl-PL" b="1" dirty="0"/>
              <a:t> </a:t>
            </a:r>
            <a:r>
              <a:rPr lang="pl-PL" b="1" dirty="0" err="1"/>
              <a:t>responsibilities</a:t>
            </a:r>
            <a:r>
              <a:rPr lang="pl-PL" b="1" dirty="0"/>
              <a:t> for independent </a:t>
            </a:r>
            <a:r>
              <a:rPr lang="pl-PL" b="1" dirty="0" err="1"/>
              <a:t>social</a:t>
            </a:r>
            <a:r>
              <a:rPr lang="pl-PL" b="1" dirty="0"/>
              <a:t> </a:t>
            </a:r>
            <a:r>
              <a:rPr lang="pl-PL" b="1" dirty="0" err="1"/>
              <a:t>workers</a:t>
            </a:r>
            <a:r>
              <a:rPr lang="pl-PL" b="1" dirty="0"/>
              <a:t> in </a:t>
            </a:r>
            <a:r>
              <a:rPr lang="pl-PL" b="1" dirty="0" err="1"/>
              <a:t>relation</a:t>
            </a:r>
            <a:r>
              <a:rPr lang="pl-PL" b="1" dirty="0"/>
              <a:t> to </a:t>
            </a:r>
            <a:r>
              <a:rPr lang="pl-PL" b="1" dirty="0" err="1"/>
              <a:t>parts</a:t>
            </a:r>
            <a:r>
              <a:rPr lang="pl-PL" b="1" dirty="0"/>
              <a:t> of </a:t>
            </a:r>
            <a:r>
              <a:rPr lang="pl-PL" b="1" dirty="0" err="1"/>
              <a:t>Section</a:t>
            </a:r>
            <a:r>
              <a:rPr lang="pl-PL" b="1" dirty="0"/>
              <a:t> 3, the </a:t>
            </a:r>
            <a:r>
              <a:rPr lang="pl-PL" b="1" dirty="0" err="1"/>
              <a:t>Ethical</a:t>
            </a:r>
            <a:r>
              <a:rPr lang="pl-PL" b="1" dirty="0"/>
              <a:t> </a:t>
            </a:r>
            <a:r>
              <a:rPr lang="pl-PL" b="1" dirty="0" err="1"/>
              <a:t>practice</a:t>
            </a:r>
            <a:r>
              <a:rPr lang="pl-PL" b="1" dirty="0"/>
              <a:t> </a:t>
            </a:r>
            <a:r>
              <a:rPr lang="pl-PL" b="1" dirty="0" err="1"/>
              <a:t>principles</a:t>
            </a:r>
            <a:r>
              <a:rPr lang="pl-PL" b="1" dirty="0"/>
              <a:t>. The </a:t>
            </a:r>
            <a:r>
              <a:rPr lang="pl-PL" b="1" dirty="0" err="1"/>
              <a:t>particular</a:t>
            </a:r>
            <a:r>
              <a:rPr lang="pl-PL" b="1" dirty="0"/>
              <a:t> </a:t>
            </a:r>
            <a:r>
              <a:rPr lang="pl-PL" b="1" dirty="0" err="1"/>
              <a:t>principle</a:t>
            </a:r>
            <a:r>
              <a:rPr lang="pl-PL" b="1" dirty="0"/>
              <a:t>(s) </a:t>
            </a:r>
            <a:r>
              <a:rPr lang="pl-PL" b="1" dirty="0" err="1"/>
              <a:t>is</a:t>
            </a:r>
            <a:r>
              <a:rPr lang="pl-PL" b="1" dirty="0"/>
              <a:t> </a:t>
            </a:r>
            <a:r>
              <a:rPr lang="pl-PL" b="1" dirty="0" err="1"/>
              <a:t>identified</a:t>
            </a:r>
            <a:r>
              <a:rPr lang="pl-PL" b="1" dirty="0"/>
              <a:t> in </a:t>
            </a:r>
            <a:r>
              <a:rPr lang="pl-PL" b="1" dirty="0" err="1"/>
              <a:t>italics</a:t>
            </a:r>
            <a:r>
              <a:rPr lang="pl-PL" b="1" dirty="0"/>
              <a:t> </a:t>
            </a:r>
            <a:r>
              <a:rPr lang="pl-PL" b="1" dirty="0" err="1"/>
              <a:t>at</a:t>
            </a:r>
            <a:r>
              <a:rPr lang="pl-PL" b="1" dirty="0"/>
              <a:t> the end of </a:t>
            </a:r>
            <a:r>
              <a:rPr lang="pl-PL" b="1" dirty="0" err="1"/>
              <a:t>each</a:t>
            </a:r>
            <a:r>
              <a:rPr lang="pl-PL" b="1" dirty="0"/>
              <a:t> </a:t>
            </a:r>
            <a:r>
              <a:rPr lang="pl-PL" b="1" dirty="0" err="1"/>
              <a:t>responsibility</a:t>
            </a:r>
            <a:r>
              <a:rPr lang="pl-PL" b="1" dirty="0"/>
              <a:t> </a:t>
            </a:r>
            <a:r>
              <a:rPr lang="pl-PL" b="1" dirty="0" err="1"/>
              <a:t>below</a:t>
            </a:r>
            <a:r>
              <a:rPr lang="pl-PL" b="1" dirty="0"/>
              <a:t>. The </a:t>
            </a:r>
            <a:r>
              <a:rPr lang="pl-PL" b="1" dirty="0" err="1"/>
              <a:t>additional</a:t>
            </a:r>
            <a:r>
              <a:rPr lang="pl-PL" b="1" dirty="0"/>
              <a:t> </a:t>
            </a:r>
            <a:r>
              <a:rPr lang="pl-PL" b="1" dirty="0" err="1"/>
              <a:t>responsibilities</a:t>
            </a:r>
            <a:r>
              <a:rPr lang="pl-PL" b="1" dirty="0"/>
              <a:t> </a:t>
            </a:r>
            <a:r>
              <a:rPr lang="pl-PL" b="1" dirty="0" err="1"/>
              <a:t>apply</a:t>
            </a:r>
            <a:r>
              <a:rPr lang="pl-PL" b="1" dirty="0"/>
              <a:t> to </a:t>
            </a:r>
            <a:r>
              <a:rPr lang="pl-PL" b="1" dirty="0" err="1"/>
              <a:t>running</a:t>
            </a:r>
            <a:r>
              <a:rPr lang="pl-PL" b="1" dirty="0"/>
              <a:t> a business, </a:t>
            </a:r>
            <a:r>
              <a:rPr lang="pl-PL" b="1" dirty="0" err="1"/>
              <a:t>being</a:t>
            </a:r>
            <a:r>
              <a:rPr lang="pl-PL" b="1" dirty="0"/>
              <a:t> </a:t>
            </a:r>
            <a:r>
              <a:rPr lang="pl-PL" b="1" dirty="0" err="1"/>
              <a:t>an</a:t>
            </a:r>
            <a:r>
              <a:rPr lang="pl-PL" b="1" dirty="0"/>
              <a:t> </a:t>
            </a:r>
            <a:r>
              <a:rPr lang="pl-PL" b="1" dirty="0" err="1"/>
              <a:t>employer</a:t>
            </a:r>
            <a:r>
              <a:rPr lang="pl-PL" b="1" dirty="0"/>
              <a:t> and </a:t>
            </a:r>
            <a:r>
              <a:rPr lang="pl-PL" b="1" dirty="0" err="1"/>
              <a:t>having</a:t>
            </a:r>
            <a:r>
              <a:rPr lang="pl-PL" b="1" dirty="0"/>
              <a:t> </a:t>
            </a:r>
            <a:r>
              <a:rPr lang="pl-PL" b="1" dirty="0" err="1"/>
              <a:t>an</a:t>
            </a:r>
            <a:r>
              <a:rPr lang="pl-PL" b="1" dirty="0"/>
              <a:t> independent </a:t>
            </a:r>
            <a:r>
              <a:rPr lang="pl-PL" b="1" dirty="0" err="1"/>
              <a:t>practice</a:t>
            </a:r>
            <a:r>
              <a:rPr lang="pl-PL" b="1" dirty="0"/>
              <a:t>. The </a:t>
            </a:r>
            <a:r>
              <a:rPr lang="pl-PL" b="1" dirty="0" err="1"/>
              <a:t>guidance</a:t>
            </a:r>
            <a:r>
              <a:rPr lang="pl-PL" b="1" dirty="0"/>
              <a:t> </a:t>
            </a:r>
            <a:r>
              <a:rPr lang="pl-PL" b="1" dirty="0" err="1"/>
              <a:t>is</a:t>
            </a:r>
            <a:r>
              <a:rPr lang="pl-PL" b="1" dirty="0"/>
              <a:t> not </a:t>
            </a:r>
            <a:r>
              <a:rPr lang="pl-PL" b="1" dirty="0" err="1"/>
              <a:t>intended</a:t>
            </a:r>
            <a:r>
              <a:rPr lang="pl-PL" b="1" dirty="0"/>
              <a:t> to be a </a:t>
            </a:r>
            <a:r>
              <a:rPr lang="pl-PL" b="1" dirty="0" err="1"/>
              <a:t>Code</a:t>
            </a:r>
            <a:r>
              <a:rPr lang="pl-PL" b="1" dirty="0"/>
              <a:t> of </a:t>
            </a:r>
            <a:r>
              <a:rPr lang="pl-PL" b="1" dirty="0" err="1"/>
              <a:t>Conduct</a:t>
            </a:r>
            <a:r>
              <a:rPr lang="pl-PL" b="1" dirty="0"/>
              <a:t>. </a:t>
            </a:r>
            <a:endParaRPr lang="pl-PL" dirty="0">
              <a:effectLst/>
            </a:endParaRPr>
          </a:p>
          <a:p>
            <a:r>
              <a:rPr lang="pl-PL" dirty="0"/>
              <a:t>Independent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choose</a:t>
            </a:r>
            <a:r>
              <a:rPr lang="pl-PL" dirty="0"/>
              <a:t> to be </a:t>
            </a:r>
            <a:r>
              <a:rPr lang="pl-PL" dirty="0" err="1"/>
              <a:t>self-employed</a:t>
            </a:r>
            <a:r>
              <a:rPr lang="pl-PL" dirty="0"/>
              <a:t> as sole </a:t>
            </a:r>
            <a:r>
              <a:rPr lang="pl-PL" dirty="0" err="1"/>
              <a:t>traders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partners</a:t>
            </a:r>
            <a:r>
              <a:rPr lang="pl-PL" dirty="0"/>
              <a:t>. </a:t>
            </a:r>
            <a:r>
              <a:rPr lang="pl-PL" dirty="0" err="1"/>
              <a:t>Alternatively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set 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limited</a:t>
            </a:r>
            <a:r>
              <a:rPr lang="pl-PL" dirty="0"/>
              <a:t> </a:t>
            </a:r>
            <a:r>
              <a:rPr lang="pl-PL" dirty="0" err="1"/>
              <a:t>company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limited</a:t>
            </a:r>
            <a:r>
              <a:rPr lang="pl-PL" dirty="0"/>
              <a:t> </a:t>
            </a:r>
            <a:r>
              <a:rPr lang="pl-PL" dirty="0" err="1"/>
              <a:t>liability</a:t>
            </a:r>
            <a:r>
              <a:rPr lang="pl-PL" dirty="0"/>
              <a:t> </a:t>
            </a:r>
            <a:r>
              <a:rPr lang="pl-PL" dirty="0" err="1"/>
              <a:t>partnership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businesses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a </a:t>
            </a:r>
            <a:r>
              <a:rPr lang="pl-PL" dirty="0" err="1"/>
              <a:t>direct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service, </a:t>
            </a:r>
            <a:r>
              <a:rPr lang="pl-PL" dirty="0" err="1"/>
              <a:t>consultancy</a:t>
            </a:r>
            <a:r>
              <a:rPr lang="pl-PL" dirty="0"/>
              <a:t>,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enterprise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employ</a:t>
            </a:r>
            <a:r>
              <a:rPr lang="pl-PL" dirty="0"/>
              <a:t> other </a:t>
            </a:r>
            <a:r>
              <a:rPr lang="pl-PL" dirty="0" err="1"/>
              <a:t>people</a:t>
            </a:r>
            <a:r>
              <a:rPr lang="pl-PL" dirty="0"/>
              <a:t> in </a:t>
            </a:r>
            <a:r>
              <a:rPr lang="pl-PL" dirty="0" err="1"/>
              <a:t>their</a:t>
            </a:r>
            <a:r>
              <a:rPr lang="pl-PL" dirty="0"/>
              <a:t> business. In </a:t>
            </a:r>
            <a:r>
              <a:rPr lang="pl-PL" dirty="0" err="1"/>
              <a:t>any</a:t>
            </a:r>
            <a:r>
              <a:rPr lang="pl-PL" dirty="0"/>
              <a:t> of </a:t>
            </a:r>
            <a:r>
              <a:rPr lang="pl-PL" dirty="0" err="1"/>
              <a:t>these</a:t>
            </a:r>
            <a:r>
              <a:rPr lang="pl-PL" dirty="0"/>
              <a:t> </a:t>
            </a:r>
            <a:endParaRPr lang="pl-PL" dirty="0">
              <a:effectLst/>
            </a:endParaRPr>
          </a:p>
          <a:p>
            <a:r>
              <a:rPr lang="pl-PL" dirty="0" err="1"/>
              <a:t>circumstances</a:t>
            </a:r>
            <a:r>
              <a:rPr lang="pl-PL" dirty="0"/>
              <a:t>, independent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“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responsible</a:t>
            </a:r>
            <a:r>
              <a:rPr lang="pl-PL" dirty="0"/>
              <a:t> for the </a:t>
            </a:r>
            <a:r>
              <a:rPr lang="pl-PL" dirty="0" err="1"/>
              <a:t>legal</a:t>
            </a:r>
            <a:r>
              <a:rPr lang="pl-PL" dirty="0"/>
              <a:t> and </a:t>
            </a:r>
            <a:r>
              <a:rPr lang="pl-PL" dirty="0" err="1"/>
              <a:t>ethical</a:t>
            </a:r>
            <a:r>
              <a:rPr lang="pl-PL" dirty="0"/>
              <a:t> </a:t>
            </a:r>
            <a:endParaRPr lang="pl-PL" dirty="0">
              <a:effectLst/>
            </a:endParaRPr>
          </a:p>
          <a:p>
            <a:r>
              <a:rPr lang="pl-PL" dirty="0"/>
              <a:t>2 </a:t>
            </a:r>
            <a:endParaRPr lang="pl-PL" dirty="0">
              <a:effectLst/>
            </a:endParaRPr>
          </a:p>
          <a:p>
            <a:r>
              <a:rPr lang="pl-PL" dirty="0" err="1"/>
              <a:t>accountability</a:t>
            </a:r>
            <a:r>
              <a:rPr lang="pl-PL" dirty="0"/>
              <a:t> of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”. </a:t>
            </a:r>
            <a:endParaRPr lang="pl-PL" dirty="0">
              <a:effectLst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99151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Independent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: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Operate</a:t>
            </a:r>
            <a:r>
              <a:rPr lang="pl-PL" dirty="0"/>
              <a:t> the business in a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assesses</a:t>
            </a:r>
            <a:r>
              <a:rPr lang="pl-PL" dirty="0"/>
              <a:t> and </a:t>
            </a:r>
            <a:r>
              <a:rPr lang="pl-PL" dirty="0" err="1"/>
              <a:t>minimises</a:t>
            </a:r>
            <a:r>
              <a:rPr lang="pl-PL" dirty="0"/>
              <a:t> </a:t>
            </a:r>
            <a:r>
              <a:rPr lang="pl-PL" dirty="0" err="1"/>
              <a:t>risk</a:t>
            </a:r>
            <a:r>
              <a:rPr lang="pl-PL" dirty="0"/>
              <a:t> to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services (</a:t>
            </a:r>
            <a:r>
              <a:rPr lang="pl-PL" i="1" dirty="0"/>
              <a:t>PP3.2 </a:t>
            </a:r>
            <a:r>
              <a:rPr lang="pl-PL" i="1" dirty="0" err="1"/>
              <a:t>Assessing</a:t>
            </a:r>
            <a:r>
              <a:rPr lang="pl-PL" i="1" dirty="0"/>
              <a:t> and </a:t>
            </a:r>
            <a:r>
              <a:rPr lang="pl-PL" i="1" dirty="0" err="1"/>
              <a:t>managing</a:t>
            </a:r>
            <a:r>
              <a:rPr lang="pl-PL" i="1" dirty="0"/>
              <a:t> </a:t>
            </a:r>
            <a:r>
              <a:rPr lang="pl-PL" i="1" dirty="0" err="1"/>
              <a:t>risk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 in place to </a:t>
            </a:r>
            <a:r>
              <a:rPr lang="pl-PL" dirty="0" err="1"/>
              <a:t>maintain</a:t>
            </a:r>
            <a:r>
              <a:rPr lang="pl-PL" dirty="0"/>
              <a:t> </a:t>
            </a:r>
            <a:r>
              <a:rPr lang="pl-PL" dirty="0" err="1"/>
              <a:t>confidentiality</a:t>
            </a:r>
            <a:r>
              <a:rPr lang="pl-PL" dirty="0"/>
              <a:t> and </a:t>
            </a:r>
            <a:r>
              <a:rPr lang="pl-PL" dirty="0" err="1"/>
              <a:t>keep</a:t>
            </a:r>
            <a:r>
              <a:rPr lang="pl-PL" dirty="0"/>
              <a:t> </a:t>
            </a:r>
            <a:r>
              <a:rPr lang="pl-PL" dirty="0" err="1"/>
              <a:t>records</a:t>
            </a:r>
            <a:r>
              <a:rPr lang="pl-PL" dirty="0"/>
              <a:t> </a:t>
            </a:r>
            <a:r>
              <a:rPr lang="pl-PL" dirty="0" err="1"/>
              <a:t>safe</a:t>
            </a:r>
            <a:r>
              <a:rPr lang="pl-PL" dirty="0"/>
              <a:t> (</a:t>
            </a:r>
            <a:r>
              <a:rPr lang="pl-PL" i="1" dirty="0"/>
              <a:t>PP3.10 </a:t>
            </a:r>
            <a:r>
              <a:rPr lang="pl-PL" i="1" dirty="0" err="1"/>
              <a:t>Maintaining</a:t>
            </a:r>
            <a:r>
              <a:rPr lang="pl-PL" i="1" dirty="0"/>
              <a:t> </a:t>
            </a:r>
            <a:r>
              <a:rPr lang="pl-PL" i="1" dirty="0" err="1"/>
              <a:t>confidentiality</a:t>
            </a:r>
            <a:r>
              <a:rPr lang="pl-PL" i="1" dirty="0"/>
              <a:t>, PP3.11 </a:t>
            </a:r>
            <a:r>
              <a:rPr lang="pl-PL" i="1" dirty="0" err="1"/>
              <a:t>Maintaining</a:t>
            </a:r>
            <a:r>
              <a:rPr lang="pl-PL" i="1" dirty="0"/>
              <a:t> </a:t>
            </a:r>
            <a:r>
              <a:rPr lang="pl-PL" i="1" dirty="0" err="1"/>
              <a:t>clear</a:t>
            </a:r>
            <a:r>
              <a:rPr lang="pl-PL" i="1" dirty="0"/>
              <a:t> and </a:t>
            </a:r>
            <a:r>
              <a:rPr lang="pl-PL" i="1" dirty="0" err="1"/>
              <a:t>accurate</a:t>
            </a:r>
            <a:r>
              <a:rPr lang="pl-PL" i="1" dirty="0"/>
              <a:t> </a:t>
            </a:r>
            <a:r>
              <a:rPr lang="pl-PL" i="1" dirty="0" err="1"/>
              <a:t>records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Maintain</a:t>
            </a:r>
            <a:r>
              <a:rPr lang="pl-PL" dirty="0"/>
              <a:t> </a:t>
            </a:r>
            <a:r>
              <a:rPr lang="pl-PL" dirty="0" err="1"/>
              <a:t>adequate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indemnity</a:t>
            </a:r>
            <a:r>
              <a:rPr lang="pl-PL" dirty="0"/>
              <a:t> and public </a:t>
            </a:r>
            <a:r>
              <a:rPr lang="pl-PL" dirty="0" err="1"/>
              <a:t>liability</a:t>
            </a:r>
            <a:r>
              <a:rPr lang="pl-PL" dirty="0"/>
              <a:t> </a:t>
            </a:r>
            <a:r>
              <a:rPr lang="pl-PL" dirty="0" err="1"/>
              <a:t>insurance</a:t>
            </a:r>
            <a:r>
              <a:rPr lang="pl-PL" dirty="0"/>
              <a:t> </a:t>
            </a:r>
            <a:r>
              <a:rPr lang="pl-PL" dirty="0" err="1"/>
              <a:t>cover</a:t>
            </a:r>
            <a:r>
              <a:rPr lang="pl-PL" dirty="0"/>
              <a:t> and other </a:t>
            </a:r>
            <a:r>
              <a:rPr lang="pl-PL" dirty="0" err="1"/>
              <a:t>insurances</a:t>
            </a:r>
            <a:r>
              <a:rPr lang="pl-PL" dirty="0"/>
              <a:t> as </a:t>
            </a:r>
            <a:r>
              <a:rPr lang="pl-PL" dirty="0" err="1"/>
              <a:t>appropriate</a:t>
            </a:r>
            <a:r>
              <a:rPr lang="pl-PL" dirty="0"/>
              <a:t> to </a:t>
            </a:r>
            <a:r>
              <a:rPr lang="pl-PL" dirty="0" err="1"/>
              <a:t>protect</a:t>
            </a:r>
            <a:r>
              <a:rPr lang="pl-PL" dirty="0"/>
              <a:t> service users3 (</a:t>
            </a:r>
            <a:r>
              <a:rPr lang="pl-PL" i="1" dirty="0"/>
              <a:t>PP3.2 </a:t>
            </a:r>
            <a:r>
              <a:rPr lang="pl-PL" i="1" dirty="0" err="1"/>
              <a:t>Assessing</a:t>
            </a:r>
            <a:r>
              <a:rPr lang="pl-PL" i="1" dirty="0"/>
              <a:t> and </a:t>
            </a:r>
            <a:r>
              <a:rPr lang="pl-PL" i="1" dirty="0" err="1"/>
              <a:t>managing</a:t>
            </a:r>
            <a:r>
              <a:rPr lang="pl-PL" i="1" dirty="0"/>
              <a:t> </a:t>
            </a:r>
            <a:r>
              <a:rPr lang="pl-PL" i="1" dirty="0" err="1"/>
              <a:t>risk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Take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advice</a:t>
            </a:r>
            <a:r>
              <a:rPr lang="pl-PL" dirty="0"/>
              <a:t> in </a:t>
            </a:r>
            <a:r>
              <a:rPr lang="pl-PL" dirty="0" err="1"/>
              <a:t>areas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lie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expertise</a:t>
            </a:r>
            <a:r>
              <a:rPr lang="pl-PL" dirty="0"/>
              <a:t> and </a:t>
            </a:r>
            <a:r>
              <a:rPr lang="pl-PL" dirty="0" err="1"/>
              <a:t>keep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-to-</a:t>
            </a:r>
            <a:r>
              <a:rPr lang="pl-PL" dirty="0" err="1"/>
              <a:t>date</a:t>
            </a:r>
            <a:r>
              <a:rPr lang="pl-PL" dirty="0"/>
              <a:t> with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areas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as </a:t>
            </a:r>
            <a:r>
              <a:rPr lang="pl-PL" dirty="0" err="1"/>
              <a:t>keeping</a:t>
            </a:r>
            <a:r>
              <a:rPr lang="pl-PL" dirty="0"/>
              <a:t> accounts4, </a:t>
            </a:r>
            <a:r>
              <a:rPr lang="pl-PL" dirty="0" err="1"/>
              <a:t>tax</a:t>
            </a:r>
            <a:r>
              <a:rPr lang="pl-PL" dirty="0"/>
              <a:t>, and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affairs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in </a:t>
            </a:r>
            <a:r>
              <a:rPr lang="pl-PL" dirty="0" err="1"/>
              <a:t>addition</a:t>
            </a:r>
            <a:r>
              <a:rPr lang="pl-PL" dirty="0"/>
              <a:t> to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supervision</a:t>
            </a:r>
            <a:r>
              <a:rPr lang="pl-PL" dirty="0"/>
              <a:t>/</a:t>
            </a:r>
            <a:r>
              <a:rPr lang="pl-PL" dirty="0" err="1"/>
              <a:t>peer</a:t>
            </a:r>
            <a:r>
              <a:rPr lang="pl-PL" dirty="0"/>
              <a:t> </a:t>
            </a:r>
            <a:r>
              <a:rPr lang="pl-PL" dirty="0" err="1"/>
              <a:t>support</a:t>
            </a:r>
            <a:r>
              <a:rPr lang="pl-PL" dirty="0"/>
              <a:t> on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matters</a:t>
            </a:r>
            <a:r>
              <a:rPr lang="pl-PL" dirty="0"/>
              <a:t> (</a:t>
            </a:r>
            <a:r>
              <a:rPr lang="pl-PL" i="1" dirty="0"/>
              <a:t>PP3.14 </a:t>
            </a:r>
            <a:r>
              <a:rPr lang="pl-PL" i="1" dirty="0" err="1"/>
              <a:t>Taking</a:t>
            </a:r>
            <a:r>
              <a:rPr lang="pl-PL" i="1" dirty="0"/>
              <a:t> </a:t>
            </a:r>
            <a:r>
              <a:rPr lang="pl-PL" i="1" dirty="0" err="1"/>
              <a:t>responsibility</a:t>
            </a:r>
            <a:r>
              <a:rPr lang="pl-PL" i="1" dirty="0"/>
              <a:t> for </a:t>
            </a:r>
            <a:r>
              <a:rPr lang="pl-PL" i="1" dirty="0" err="1"/>
              <a:t>their</a:t>
            </a:r>
            <a:r>
              <a:rPr lang="pl-PL" i="1" dirty="0"/>
              <a:t> </a:t>
            </a:r>
            <a:r>
              <a:rPr lang="pl-PL" i="1" dirty="0" err="1"/>
              <a:t>own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i="1" dirty="0"/>
              <a:t> and CPD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marketing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advertising</a:t>
            </a:r>
            <a:r>
              <a:rPr lang="pl-PL" dirty="0"/>
              <a:t> </a:t>
            </a:r>
            <a:r>
              <a:rPr lang="pl-PL" dirty="0" err="1"/>
              <a:t>reflects</a:t>
            </a:r>
            <a:r>
              <a:rPr lang="pl-PL" dirty="0"/>
              <a:t> </a:t>
            </a:r>
            <a:r>
              <a:rPr lang="pl-PL" dirty="0" err="1"/>
              <a:t>actual</a:t>
            </a:r>
            <a:r>
              <a:rPr lang="pl-PL" dirty="0"/>
              <a:t> and </a:t>
            </a:r>
            <a:r>
              <a:rPr lang="pl-PL" dirty="0" err="1"/>
              <a:t>substantiated</a:t>
            </a:r>
            <a:r>
              <a:rPr lang="pl-PL" dirty="0"/>
              <a:t> </a:t>
            </a:r>
            <a:r>
              <a:rPr lang="pl-PL" dirty="0" err="1"/>
              <a:t>skills</a:t>
            </a:r>
            <a:r>
              <a:rPr lang="pl-PL" dirty="0"/>
              <a:t>, services and </a:t>
            </a:r>
            <a:r>
              <a:rPr lang="pl-PL" dirty="0" err="1"/>
              <a:t>training</a:t>
            </a:r>
            <a:r>
              <a:rPr lang="pl-PL" dirty="0"/>
              <a:t> (</a:t>
            </a:r>
            <a:r>
              <a:rPr lang="pl-PL" i="1" dirty="0"/>
              <a:t>PP3.12 </a:t>
            </a:r>
            <a:r>
              <a:rPr lang="pl-PL" i="1" dirty="0" err="1"/>
              <a:t>Striving</a:t>
            </a:r>
            <a:r>
              <a:rPr lang="pl-PL" i="1" dirty="0"/>
              <a:t> for </a:t>
            </a:r>
            <a:r>
              <a:rPr lang="pl-PL" i="1" dirty="0" err="1"/>
              <a:t>objectivity</a:t>
            </a:r>
            <a:r>
              <a:rPr lang="pl-PL" i="1" dirty="0"/>
              <a:t> and </a:t>
            </a:r>
            <a:r>
              <a:rPr lang="pl-PL" i="1" dirty="0" err="1"/>
              <a:t>self-awareness</a:t>
            </a:r>
            <a:r>
              <a:rPr lang="pl-PL" i="1" dirty="0"/>
              <a:t> in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Have</a:t>
            </a:r>
            <a:r>
              <a:rPr lang="pl-PL" dirty="0"/>
              <a:t> a </a:t>
            </a:r>
            <a:r>
              <a:rPr lang="pl-PL" dirty="0" err="1"/>
              <a:t>responsible</a:t>
            </a:r>
            <a:r>
              <a:rPr lang="pl-PL" dirty="0"/>
              <a:t> business model,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 management, to </a:t>
            </a:r>
            <a:r>
              <a:rPr lang="pl-PL" dirty="0" err="1"/>
              <a:t>meet</a:t>
            </a:r>
            <a:r>
              <a:rPr lang="pl-PL" dirty="0"/>
              <a:t> and </a:t>
            </a:r>
            <a:r>
              <a:rPr lang="pl-PL" dirty="0" err="1"/>
              <a:t>carry</a:t>
            </a:r>
            <a:r>
              <a:rPr lang="pl-PL" dirty="0"/>
              <a:t> out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obligations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the </a:t>
            </a:r>
            <a:r>
              <a:rPr lang="pl-PL" dirty="0" err="1"/>
              <a:t>commissioner</a:t>
            </a:r>
            <a:r>
              <a:rPr lang="pl-PL" dirty="0"/>
              <a:t>,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a person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uses</a:t>
            </a:r>
            <a:r>
              <a:rPr lang="pl-PL" dirty="0"/>
              <a:t> services </a:t>
            </a:r>
            <a:r>
              <a:rPr lang="pl-PL" dirty="0" err="1"/>
              <a:t>or</a:t>
            </a:r>
            <a:r>
              <a:rPr lang="pl-PL" dirty="0"/>
              <a:t> a </a:t>
            </a:r>
            <a:r>
              <a:rPr lang="pl-PL" dirty="0" err="1"/>
              <a:t>provider</a:t>
            </a:r>
            <a:r>
              <a:rPr lang="pl-PL" dirty="0"/>
              <a:t>, </a:t>
            </a:r>
            <a:r>
              <a:rPr lang="pl-PL" dirty="0" err="1"/>
              <a:t>receives</a:t>
            </a:r>
            <a:r>
              <a:rPr lang="pl-PL" dirty="0"/>
              <a:t> the service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contracted</a:t>
            </a:r>
            <a:r>
              <a:rPr lang="pl-PL" dirty="0"/>
              <a:t>, </a:t>
            </a:r>
            <a:r>
              <a:rPr lang="pl-PL" dirty="0" err="1"/>
              <a:t>provided</a:t>
            </a:r>
            <a:r>
              <a:rPr lang="pl-PL" dirty="0"/>
              <a:t> the </a:t>
            </a:r>
            <a:r>
              <a:rPr lang="pl-PL" dirty="0" err="1"/>
              <a:t>stated</a:t>
            </a:r>
            <a:r>
              <a:rPr lang="pl-PL" dirty="0"/>
              <a:t> </a:t>
            </a:r>
            <a:r>
              <a:rPr lang="pl-PL" dirty="0" err="1"/>
              <a:t>aims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consistent</a:t>
            </a:r>
            <a:r>
              <a:rPr lang="pl-PL" dirty="0"/>
              <a:t> with the </a:t>
            </a:r>
            <a:r>
              <a:rPr lang="pl-PL" dirty="0" err="1"/>
              <a:t>Code</a:t>
            </a:r>
            <a:r>
              <a:rPr lang="pl-PL" dirty="0"/>
              <a:t> of </a:t>
            </a:r>
            <a:r>
              <a:rPr lang="pl-PL" dirty="0" err="1"/>
              <a:t>Ethics</a:t>
            </a:r>
            <a:r>
              <a:rPr lang="pl-PL" dirty="0"/>
              <a:t> (</a:t>
            </a:r>
            <a:r>
              <a:rPr lang="pl-PL" i="1" dirty="0"/>
              <a:t>PP3.14 </a:t>
            </a:r>
            <a:r>
              <a:rPr lang="pl-PL" i="1" dirty="0" err="1"/>
              <a:t>Taking</a:t>
            </a:r>
            <a:r>
              <a:rPr lang="pl-PL" i="1" dirty="0"/>
              <a:t> </a:t>
            </a:r>
            <a:r>
              <a:rPr lang="pl-PL" i="1" dirty="0" err="1"/>
              <a:t>responsibility</a:t>
            </a:r>
            <a:r>
              <a:rPr lang="pl-PL" i="1" dirty="0"/>
              <a:t> for </a:t>
            </a:r>
            <a:r>
              <a:rPr lang="pl-PL" i="1" dirty="0" err="1"/>
              <a:t>their</a:t>
            </a:r>
            <a:r>
              <a:rPr lang="pl-PL" i="1" dirty="0"/>
              <a:t> </a:t>
            </a:r>
            <a:r>
              <a:rPr lang="pl-PL" i="1" dirty="0" err="1"/>
              <a:t>own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i="1" dirty="0"/>
              <a:t> and CPD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Price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services in a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reflects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and market </a:t>
            </a:r>
            <a:r>
              <a:rPr lang="pl-PL" dirty="0" err="1"/>
              <a:t>value</a:t>
            </a:r>
            <a:r>
              <a:rPr lang="pl-PL" dirty="0"/>
              <a:t> and </a:t>
            </a:r>
            <a:r>
              <a:rPr lang="pl-PL" dirty="0" err="1"/>
              <a:t>is</a:t>
            </a:r>
            <a:r>
              <a:rPr lang="pl-PL" dirty="0"/>
              <a:t> fair to </a:t>
            </a:r>
            <a:r>
              <a:rPr lang="pl-PL" dirty="0" err="1"/>
              <a:t>customers</a:t>
            </a:r>
            <a:r>
              <a:rPr lang="pl-PL" dirty="0"/>
              <a:t> (</a:t>
            </a:r>
            <a:r>
              <a:rPr lang="pl-PL" i="1" dirty="0"/>
              <a:t>PP3.1 Developing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relationships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media </a:t>
            </a:r>
            <a:r>
              <a:rPr lang="pl-PL" dirty="0" err="1"/>
              <a:t>presence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compromise</a:t>
            </a:r>
            <a:r>
              <a:rPr lang="pl-PL" dirty="0"/>
              <a:t> </a:t>
            </a:r>
            <a:r>
              <a:rPr lang="pl-PL" dirty="0" err="1"/>
              <a:t>ethical</a:t>
            </a:r>
            <a:r>
              <a:rPr lang="pl-PL" dirty="0"/>
              <a:t> </a:t>
            </a:r>
            <a:r>
              <a:rPr lang="pl-PL" dirty="0" err="1"/>
              <a:t>principles</a:t>
            </a:r>
            <a:r>
              <a:rPr lang="pl-PL" dirty="0"/>
              <a:t> </a:t>
            </a:r>
            <a:r>
              <a:rPr lang="pl-PL" dirty="0" err="1"/>
              <a:t>particularly</a:t>
            </a:r>
            <a:r>
              <a:rPr lang="pl-PL" dirty="0"/>
              <a:t> </a:t>
            </a:r>
            <a:r>
              <a:rPr lang="pl-PL" dirty="0" err="1"/>
              <a:t>sharing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and </a:t>
            </a:r>
            <a:r>
              <a:rPr lang="pl-PL" dirty="0" err="1"/>
              <a:t>maintaining</a:t>
            </a:r>
            <a:r>
              <a:rPr lang="pl-PL" dirty="0"/>
              <a:t> </a:t>
            </a:r>
            <a:r>
              <a:rPr lang="pl-PL" dirty="0" err="1"/>
              <a:t>confidentiality</a:t>
            </a:r>
            <a:r>
              <a:rPr lang="pl-PL" dirty="0"/>
              <a:t> (</a:t>
            </a:r>
            <a:r>
              <a:rPr lang="pl-PL" i="1" dirty="0"/>
              <a:t>PP3.5 </a:t>
            </a:r>
            <a:r>
              <a:rPr lang="pl-PL" i="1" dirty="0" err="1"/>
              <a:t>Sharing</a:t>
            </a:r>
            <a:r>
              <a:rPr lang="pl-PL" i="1" dirty="0"/>
              <a:t> </a:t>
            </a:r>
            <a:r>
              <a:rPr lang="pl-PL" i="1" dirty="0" err="1"/>
              <a:t>information</a:t>
            </a:r>
            <a:r>
              <a:rPr lang="pl-PL" i="1" dirty="0"/>
              <a:t> </a:t>
            </a:r>
            <a:r>
              <a:rPr lang="pl-PL" i="1" dirty="0" err="1"/>
              <a:t>appropriately</a:t>
            </a:r>
            <a:r>
              <a:rPr lang="pl-PL" i="1" dirty="0"/>
              <a:t>, 3.10 </a:t>
            </a:r>
            <a:r>
              <a:rPr lang="pl-PL" i="1" dirty="0" err="1"/>
              <a:t>Maintaining</a:t>
            </a:r>
            <a:r>
              <a:rPr lang="pl-PL" i="1" dirty="0"/>
              <a:t> </a:t>
            </a:r>
            <a:r>
              <a:rPr lang="pl-PL" i="1" dirty="0" err="1"/>
              <a:t>confidentiality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93854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4" y="225424"/>
            <a:ext cx="11320463" cy="6232525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err="1"/>
              <a:t>Employing</a:t>
            </a:r>
            <a:r>
              <a:rPr lang="pl-PL" b="1" dirty="0"/>
              <a:t> </a:t>
            </a:r>
            <a:r>
              <a:rPr lang="pl-PL" b="1" dirty="0" err="1"/>
              <a:t>people</a:t>
            </a:r>
            <a:r>
              <a:rPr lang="pl-PL" b="1" dirty="0"/>
              <a:t> </a:t>
            </a:r>
            <a:endParaRPr lang="pl-PL" dirty="0">
              <a:effectLst/>
            </a:endParaRPr>
          </a:p>
          <a:p>
            <a:r>
              <a:rPr lang="pl-PL" dirty="0"/>
              <a:t>Independent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the same </a:t>
            </a:r>
            <a:r>
              <a:rPr lang="pl-PL" dirty="0" err="1"/>
              <a:t>responsibilities</a:t>
            </a:r>
            <a:r>
              <a:rPr lang="pl-PL" dirty="0"/>
              <a:t> as </a:t>
            </a:r>
            <a:r>
              <a:rPr lang="pl-PL" dirty="0" err="1"/>
              <a:t>any</a:t>
            </a:r>
            <a:r>
              <a:rPr lang="pl-PL" dirty="0"/>
              <a:t> other </a:t>
            </a:r>
            <a:r>
              <a:rPr lang="pl-PL" dirty="0" err="1"/>
              <a:t>employer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in place </a:t>
            </a:r>
            <a:r>
              <a:rPr lang="pl-PL" dirty="0" err="1"/>
              <a:t>systems</a:t>
            </a:r>
            <a:r>
              <a:rPr lang="pl-PL" dirty="0"/>
              <a:t> and </a:t>
            </a:r>
            <a:r>
              <a:rPr lang="pl-PL" dirty="0" err="1"/>
              <a:t>approaches</a:t>
            </a:r>
            <a:r>
              <a:rPr lang="pl-PL" dirty="0"/>
              <a:t> to </a:t>
            </a:r>
            <a:r>
              <a:rPr lang="pl-PL" dirty="0" err="1"/>
              <a:t>promote</a:t>
            </a:r>
            <a:r>
              <a:rPr lang="pl-PL" dirty="0"/>
              <a:t> a </a:t>
            </a:r>
            <a:r>
              <a:rPr lang="pl-PL" dirty="0" err="1"/>
              <a:t>climate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supports</a:t>
            </a:r>
            <a:r>
              <a:rPr lang="pl-PL" dirty="0"/>
              <a:t>, </a:t>
            </a:r>
            <a:r>
              <a:rPr lang="pl-PL" dirty="0" err="1"/>
              <a:t>monitors</a:t>
            </a:r>
            <a:r>
              <a:rPr lang="pl-PL" dirty="0"/>
              <a:t>, </a:t>
            </a:r>
            <a:r>
              <a:rPr lang="pl-PL" dirty="0" err="1"/>
              <a:t>reviews</a:t>
            </a:r>
            <a:r>
              <a:rPr lang="pl-PL" dirty="0"/>
              <a:t> and </a:t>
            </a:r>
            <a:r>
              <a:rPr lang="pl-PL" dirty="0" err="1"/>
              <a:t>takes</a:t>
            </a:r>
            <a:r>
              <a:rPr lang="pl-PL" dirty="0"/>
              <a:t> the </a:t>
            </a:r>
            <a:r>
              <a:rPr lang="pl-PL" dirty="0" err="1"/>
              <a:t>necessary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 to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employed</a:t>
            </a:r>
            <a:r>
              <a:rPr lang="pl-PL" dirty="0"/>
              <a:t> by </a:t>
            </a:r>
            <a:r>
              <a:rPr lang="pl-PL" dirty="0" err="1"/>
              <a:t>them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comply</a:t>
            </a:r>
            <a:r>
              <a:rPr lang="pl-PL" dirty="0"/>
              <a:t> with the </a:t>
            </a:r>
            <a:r>
              <a:rPr lang="pl-PL" dirty="0" err="1"/>
              <a:t>Code</a:t>
            </a:r>
            <a:r>
              <a:rPr lang="pl-PL" dirty="0"/>
              <a:t> of </a:t>
            </a:r>
            <a:r>
              <a:rPr lang="pl-PL" dirty="0" err="1"/>
              <a:t>Ethics</a:t>
            </a:r>
            <a:r>
              <a:rPr lang="pl-PL" dirty="0"/>
              <a:t> and other </a:t>
            </a:r>
            <a:r>
              <a:rPr lang="pl-PL" dirty="0" err="1"/>
              <a:t>requirements</a:t>
            </a:r>
            <a:r>
              <a:rPr lang="pl-PL" dirty="0"/>
              <a:t> to </a:t>
            </a:r>
            <a:r>
              <a:rPr lang="pl-PL" dirty="0" err="1"/>
              <a:t>deliver</a:t>
            </a:r>
            <a:r>
              <a:rPr lang="pl-PL" dirty="0"/>
              <a:t> </a:t>
            </a:r>
            <a:r>
              <a:rPr lang="pl-PL" dirty="0" err="1"/>
              <a:t>safe</a:t>
            </a:r>
            <a:r>
              <a:rPr lang="pl-PL" dirty="0"/>
              <a:t> and </a:t>
            </a:r>
            <a:r>
              <a:rPr lang="pl-PL" dirty="0" err="1"/>
              <a:t>effective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. </a:t>
            </a:r>
            <a:endParaRPr lang="pl-PL" dirty="0">
              <a:effectLst/>
            </a:endParaRPr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includes</a:t>
            </a:r>
            <a:r>
              <a:rPr lang="pl-PL" dirty="0"/>
              <a:t> the </a:t>
            </a:r>
            <a:r>
              <a:rPr lang="pl-PL" dirty="0" err="1"/>
              <a:t>following</a:t>
            </a:r>
            <a:r>
              <a:rPr lang="pl-PL" dirty="0"/>
              <a:t> </a:t>
            </a:r>
            <a:r>
              <a:rPr lang="pl-PL" dirty="0" err="1"/>
              <a:t>sections</a:t>
            </a:r>
            <a:r>
              <a:rPr lang="pl-PL" dirty="0"/>
              <a:t> of the </a:t>
            </a:r>
            <a:r>
              <a:rPr lang="pl-PL" dirty="0" err="1"/>
              <a:t>Code</a:t>
            </a:r>
            <a:r>
              <a:rPr lang="pl-PL" dirty="0"/>
              <a:t>: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effective</a:t>
            </a:r>
            <a:r>
              <a:rPr lang="pl-PL" dirty="0"/>
              <a:t> </a:t>
            </a:r>
            <a:r>
              <a:rPr lang="pl-PL" dirty="0" err="1"/>
              <a:t>whistleblowing</a:t>
            </a:r>
            <a:r>
              <a:rPr lang="pl-PL" dirty="0"/>
              <a:t> and </a:t>
            </a:r>
            <a:r>
              <a:rPr lang="pl-PL" dirty="0" err="1"/>
              <a:t>complaints</a:t>
            </a:r>
            <a:r>
              <a:rPr lang="pl-PL" dirty="0"/>
              <a:t> </a:t>
            </a:r>
            <a:r>
              <a:rPr lang="pl-PL" dirty="0" err="1"/>
              <a:t>policies</a:t>
            </a:r>
            <a:r>
              <a:rPr lang="pl-PL" dirty="0"/>
              <a:t> in place (</a:t>
            </a:r>
            <a:r>
              <a:rPr lang="pl-PL" i="1" dirty="0"/>
              <a:t>PP3.9 </a:t>
            </a:r>
            <a:r>
              <a:rPr lang="pl-PL" i="1" dirty="0" err="1"/>
              <a:t>Being</a:t>
            </a:r>
            <a:r>
              <a:rPr lang="pl-PL" i="1" dirty="0"/>
              <a:t> </a:t>
            </a:r>
            <a:r>
              <a:rPr lang="pl-PL" i="1" dirty="0" err="1"/>
              <a:t>prepared</a:t>
            </a:r>
            <a:r>
              <a:rPr lang="pl-PL" i="1" dirty="0"/>
              <a:t> to </a:t>
            </a:r>
            <a:r>
              <a:rPr lang="pl-PL" i="1" dirty="0" err="1"/>
              <a:t>whistleblow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appropriate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supervision</a:t>
            </a:r>
            <a:r>
              <a:rPr lang="pl-PL" dirty="0"/>
              <a:t> for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and </a:t>
            </a:r>
            <a:r>
              <a:rPr lang="pl-PL" dirty="0" err="1"/>
              <a:t>promote</a:t>
            </a:r>
            <a:r>
              <a:rPr lang="pl-PL" dirty="0"/>
              <a:t> </a:t>
            </a:r>
            <a:r>
              <a:rPr lang="pl-PL" dirty="0" err="1"/>
              <a:t>effective</a:t>
            </a:r>
            <a:r>
              <a:rPr lang="pl-PL" dirty="0"/>
              <a:t> team </a:t>
            </a:r>
            <a:r>
              <a:rPr lang="pl-PL" dirty="0" err="1"/>
              <a:t>work</a:t>
            </a:r>
            <a:r>
              <a:rPr lang="pl-PL" dirty="0"/>
              <a:t> and </a:t>
            </a:r>
            <a:r>
              <a:rPr lang="pl-PL" dirty="0" err="1"/>
              <a:t>communication</a:t>
            </a:r>
            <a:r>
              <a:rPr lang="pl-PL" dirty="0"/>
              <a:t> (</a:t>
            </a:r>
            <a:r>
              <a:rPr lang="pl-PL" i="1" dirty="0"/>
              <a:t>PP3.13 Using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supervision</a:t>
            </a:r>
            <a:r>
              <a:rPr lang="pl-PL" i="1" dirty="0"/>
              <a:t> and </a:t>
            </a:r>
            <a:r>
              <a:rPr lang="pl-PL" i="1" dirty="0" err="1"/>
              <a:t>peer</a:t>
            </a:r>
            <a:r>
              <a:rPr lang="pl-PL" i="1" dirty="0"/>
              <a:t> </a:t>
            </a:r>
            <a:r>
              <a:rPr lang="pl-PL" i="1" dirty="0" err="1"/>
              <a:t>support</a:t>
            </a:r>
            <a:r>
              <a:rPr lang="pl-PL" i="1" dirty="0"/>
              <a:t> to </a:t>
            </a:r>
            <a:r>
              <a:rPr lang="pl-PL" i="1" dirty="0" err="1"/>
              <a:t>reflect</a:t>
            </a:r>
            <a:r>
              <a:rPr lang="pl-PL" i="1" dirty="0"/>
              <a:t> on and </a:t>
            </a:r>
            <a:r>
              <a:rPr lang="pl-PL" i="1" dirty="0" err="1"/>
              <a:t>improve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learning and development </a:t>
            </a:r>
            <a:r>
              <a:rPr lang="pl-PL" dirty="0" err="1"/>
              <a:t>needs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met and </a:t>
            </a:r>
            <a:r>
              <a:rPr lang="pl-PL" dirty="0" err="1"/>
              <a:t>seek</a:t>
            </a:r>
            <a:r>
              <a:rPr lang="pl-PL" dirty="0"/>
              <a:t> </a:t>
            </a:r>
            <a:r>
              <a:rPr lang="pl-PL" dirty="0" err="1"/>
              <a:t>adequate</a:t>
            </a:r>
            <a:r>
              <a:rPr lang="pl-PL" dirty="0"/>
              <a:t> </a:t>
            </a:r>
            <a:r>
              <a:rPr lang="pl-PL" dirty="0" err="1"/>
              <a:t>resources</a:t>
            </a:r>
            <a:r>
              <a:rPr lang="pl-PL" dirty="0"/>
              <a:t> to do </a:t>
            </a:r>
            <a:r>
              <a:rPr lang="pl-PL" dirty="0" err="1"/>
              <a:t>so</a:t>
            </a:r>
            <a:r>
              <a:rPr lang="pl-PL" dirty="0"/>
              <a:t> (</a:t>
            </a:r>
            <a:r>
              <a:rPr lang="pl-PL" i="1" dirty="0"/>
              <a:t>PP3.14 </a:t>
            </a:r>
            <a:r>
              <a:rPr lang="pl-PL" i="1" dirty="0" err="1"/>
              <a:t>Taking</a:t>
            </a:r>
            <a:r>
              <a:rPr lang="pl-PL" i="1" dirty="0"/>
              <a:t> </a:t>
            </a:r>
            <a:r>
              <a:rPr lang="pl-PL" i="1" dirty="0" err="1"/>
              <a:t>responsibility</a:t>
            </a:r>
            <a:r>
              <a:rPr lang="pl-PL" i="1" dirty="0"/>
              <a:t> for </a:t>
            </a:r>
            <a:r>
              <a:rPr lang="pl-PL" i="1" dirty="0" err="1"/>
              <a:t>their</a:t>
            </a:r>
            <a:r>
              <a:rPr lang="pl-PL" i="1" dirty="0"/>
              <a:t> </a:t>
            </a:r>
            <a:r>
              <a:rPr lang="pl-PL" i="1" dirty="0" err="1"/>
              <a:t>own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i="1" dirty="0"/>
              <a:t> and CPD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Engage</a:t>
            </a:r>
            <a:r>
              <a:rPr lang="pl-PL" dirty="0"/>
              <a:t> in </a:t>
            </a:r>
            <a:r>
              <a:rPr lang="pl-PL" dirty="0" err="1"/>
              <a:t>ethical</a:t>
            </a:r>
            <a:r>
              <a:rPr lang="pl-PL" dirty="0"/>
              <a:t> </a:t>
            </a:r>
            <a:r>
              <a:rPr lang="pl-PL" dirty="0" err="1"/>
              <a:t>debate</a:t>
            </a:r>
            <a:r>
              <a:rPr lang="pl-PL" dirty="0"/>
              <a:t> with </a:t>
            </a:r>
            <a:r>
              <a:rPr lang="pl-PL" dirty="0" err="1"/>
              <a:t>employees</a:t>
            </a:r>
            <a:r>
              <a:rPr lang="pl-PL" dirty="0"/>
              <a:t> and </a:t>
            </a:r>
            <a:r>
              <a:rPr lang="pl-PL" dirty="0" err="1"/>
              <a:t>colleagues</a:t>
            </a:r>
            <a:r>
              <a:rPr lang="pl-PL" dirty="0"/>
              <a:t> and </a:t>
            </a:r>
            <a:r>
              <a:rPr lang="pl-PL" dirty="0" err="1"/>
              <a:t>seek</a:t>
            </a:r>
            <a:r>
              <a:rPr lang="pl-PL" dirty="0"/>
              <a:t> </a:t>
            </a:r>
            <a:r>
              <a:rPr lang="pl-PL" dirty="0" err="1"/>
              <a:t>changes</a:t>
            </a:r>
            <a:r>
              <a:rPr lang="pl-PL" dirty="0"/>
              <a:t> to services, </a:t>
            </a:r>
            <a:r>
              <a:rPr lang="pl-PL" dirty="0" err="1"/>
              <a:t>policies</a:t>
            </a:r>
            <a:r>
              <a:rPr lang="pl-PL" dirty="0"/>
              <a:t> and </a:t>
            </a:r>
            <a:r>
              <a:rPr lang="pl-PL" dirty="0" err="1"/>
              <a:t>procedures</a:t>
            </a:r>
            <a:r>
              <a:rPr lang="pl-PL" dirty="0"/>
              <a:t> in order to </a:t>
            </a:r>
            <a:r>
              <a:rPr lang="pl-PL" dirty="0" err="1"/>
              <a:t>improve</a:t>
            </a:r>
            <a:r>
              <a:rPr lang="pl-PL" dirty="0"/>
              <a:t> services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conditions</a:t>
            </a:r>
            <a:r>
              <a:rPr lang="pl-PL" dirty="0"/>
              <a:t>, </a:t>
            </a:r>
            <a:r>
              <a:rPr lang="pl-PL" dirty="0" err="1"/>
              <a:t>guided</a:t>
            </a:r>
            <a:r>
              <a:rPr lang="pl-PL" dirty="0"/>
              <a:t> by the </a:t>
            </a:r>
            <a:r>
              <a:rPr lang="pl-PL" dirty="0" err="1"/>
              <a:t>Code</a:t>
            </a:r>
            <a:r>
              <a:rPr lang="pl-PL" dirty="0"/>
              <a:t> of </a:t>
            </a:r>
            <a:r>
              <a:rPr lang="pl-PL" dirty="0" err="1"/>
              <a:t>Ethics</a:t>
            </a:r>
            <a:r>
              <a:rPr lang="pl-PL" dirty="0"/>
              <a:t> (</a:t>
            </a:r>
            <a:r>
              <a:rPr lang="pl-PL" i="1" dirty="0"/>
              <a:t>PP3.15 </a:t>
            </a:r>
            <a:r>
              <a:rPr lang="pl-PL" i="1" dirty="0" err="1"/>
              <a:t>Contributing</a:t>
            </a:r>
            <a:r>
              <a:rPr lang="pl-PL" i="1" dirty="0"/>
              <a:t> to the </a:t>
            </a:r>
            <a:r>
              <a:rPr lang="pl-PL" i="1" dirty="0" err="1"/>
              <a:t>continuous</a:t>
            </a:r>
            <a:r>
              <a:rPr lang="pl-PL" i="1" dirty="0"/>
              <a:t> </a:t>
            </a:r>
            <a:r>
              <a:rPr lang="pl-PL" i="1" dirty="0" err="1"/>
              <a:t>improvement</a:t>
            </a:r>
            <a:r>
              <a:rPr lang="pl-PL" i="1" dirty="0"/>
              <a:t> of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80925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6" y="225424"/>
            <a:ext cx="11391901" cy="6403975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Independent </a:t>
            </a:r>
            <a:r>
              <a:rPr lang="pl-PL" b="1" dirty="0" err="1"/>
              <a:t>practice</a:t>
            </a:r>
            <a:r>
              <a:rPr lang="pl-PL" b="1" dirty="0"/>
              <a:t> </a:t>
            </a:r>
            <a:endParaRPr lang="pl-PL" dirty="0">
              <a:effectLst/>
            </a:endParaRPr>
          </a:p>
          <a:p>
            <a:r>
              <a:rPr lang="pl-PL" dirty="0"/>
              <a:t>Independent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: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the </a:t>
            </a:r>
            <a:r>
              <a:rPr lang="pl-PL" dirty="0" err="1"/>
              <a:t>title</a:t>
            </a:r>
            <a:r>
              <a:rPr lang="pl-PL" dirty="0"/>
              <a:t> ‘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</a:t>
            </a:r>
            <a:r>
              <a:rPr lang="pl-PL" dirty="0"/>
              <a:t>’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being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, the person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registered</a:t>
            </a:r>
            <a:r>
              <a:rPr lang="pl-PL" dirty="0"/>
              <a:t> with the </a:t>
            </a:r>
            <a:r>
              <a:rPr lang="pl-PL" dirty="0" err="1"/>
              <a:t>appropriate</a:t>
            </a:r>
            <a:r>
              <a:rPr lang="pl-PL" dirty="0"/>
              <a:t> regulatory body (</a:t>
            </a:r>
            <a:r>
              <a:rPr lang="pl-PL" i="1" dirty="0"/>
              <a:t>PP3.14 </a:t>
            </a:r>
            <a:r>
              <a:rPr lang="pl-PL" i="1" dirty="0" err="1"/>
              <a:t>Taking</a:t>
            </a:r>
            <a:r>
              <a:rPr lang="pl-PL" i="1" dirty="0"/>
              <a:t> </a:t>
            </a:r>
            <a:r>
              <a:rPr lang="pl-PL" i="1" dirty="0" err="1"/>
              <a:t>responsibility</a:t>
            </a:r>
            <a:r>
              <a:rPr lang="pl-PL" i="1" dirty="0"/>
              <a:t> for </a:t>
            </a:r>
            <a:r>
              <a:rPr lang="pl-PL" i="1" dirty="0" err="1"/>
              <a:t>their</a:t>
            </a:r>
            <a:r>
              <a:rPr lang="pl-PL" i="1" dirty="0"/>
              <a:t> </a:t>
            </a:r>
            <a:r>
              <a:rPr lang="pl-PL" i="1" dirty="0" err="1"/>
              <a:t>own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i="1" dirty="0"/>
              <a:t> and CPD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Identify</a:t>
            </a:r>
            <a:r>
              <a:rPr lang="pl-PL" dirty="0"/>
              <a:t> </a:t>
            </a:r>
            <a:r>
              <a:rPr lang="pl-PL" dirty="0" err="1"/>
              <a:t>conflicts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r>
              <a:rPr lang="pl-PL" dirty="0"/>
              <a:t> and </a:t>
            </a:r>
            <a:r>
              <a:rPr lang="pl-PL" dirty="0" err="1"/>
              <a:t>address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, </a:t>
            </a:r>
            <a:r>
              <a:rPr lang="pl-PL" dirty="0" err="1"/>
              <a:t>alerting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affected</a:t>
            </a:r>
            <a:r>
              <a:rPr lang="pl-PL" dirty="0"/>
              <a:t> </a:t>
            </a:r>
            <a:r>
              <a:rPr lang="pl-PL" dirty="0" err="1"/>
              <a:t>parties</a:t>
            </a:r>
            <a:r>
              <a:rPr lang="pl-PL" dirty="0"/>
              <a:t> to the </a:t>
            </a:r>
            <a:r>
              <a:rPr lang="pl-PL" dirty="0" err="1"/>
              <a:t>situation</a:t>
            </a:r>
            <a:r>
              <a:rPr lang="pl-PL" dirty="0"/>
              <a:t> and </a:t>
            </a:r>
            <a:r>
              <a:rPr lang="pl-PL" dirty="0" err="1"/>
              <a:t>recommending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the </a:t>
            </a:r>
            <a:r>
              <a:rPr lang="pl-PL" dirty="0" err="1"/>
              <a:t>conflict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avoided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include</a:t>
            </a:r>
            <a:r>
              <a:rPr lang="pl-PL" dirty="0"/>
              <a:t> </a:t>
            </a:r>
            <a:r>
              <a:rPr lang="pl-PL" dirty="0" err="1"/>
              <a:t>conflicts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 and </a:t>
            </a:r>
            <a:r>
              <a:rPr lang="pl-PL" dirty="0" err="1"/>
              <a:t>private</a:t>
            </a:r>
            <a:r>
              <a:rPr lang="pl-PL" dirty="0"/>
              <a:t> life, </a:t>
            </a:r>
            <a:r>
              <a:rPr lang="pl-PL" dirty="0" err="1"/>
              <a:t>former</a:t>
            </a:r>
            <a:r>
              <a:rPr lang="pl-PL" dirty="0"/>
              <a:t> </a:t>
            </a:r>
            <a:r>
              <a:rPr lang="pl-PL" dirty="0" err="1"/>
              <a:t>employment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other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carried</a:t>
            </a:r>
            <a:r>
              <a:rPr lang="pl-PL" dirty="0"/>
              <a:t> out (</a:t>
            </a:r>
            <a:r>
              <a:rPr lang="pl-PL" i="1" dirty="0"/>
              <a:t>PP3.1 Developing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relationships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position</a:t>
            </a:r>
            <a:r>
              <a:rPr lang="pl-PL" dirty="0"/>
              <a:t> as a </a:t>
            </a:r>
            <a:r>
              <a:rPr lang="pl-PL" dirty="0" err="1"/>
              <a:t>paid</a:t>
            </a:r>
            <a:r>
              <a:rPr lang="pl-PL" dirty="0"/>
              <a:t> </a:t>
            </a:r>
            <a:r>
              <a:rPr lang="pl-PL" dirty="0" err="1"/>
              <a:t>employee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used</a:t>
            </a:r>
            <a:r>
              <a:rPr lang="pl-PL" dirty="0"/>
              <a:t> to </a:t>
            </a:r>
            <a:r>
              <a:rPr lang="pl-PL" dirty="0" err="1"/>
              <a:t>solicit</a:t>
            </a:r>
            <a:r>
              <a:rPr lang="pl-PL" dirty="0"/>
              <a:t> for independent </a:t>
            </a:r>
            <a:r>
              <a:rPr lang="pl-PL" dirty="0" err="1"/>
              <a:t>practice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would</a:t>
            </a:r>
            <a:r>
              <a:rPr lang="pl-PL" dirty="0"/>
              <a:t> </a:t>
            </a:r>
            <a:r>
              <a:rPr lang="pl-PL" dirty="0" err="1"/>
              <a:t>apply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planning</a:t>
            </a:r>
            <a:r>
              <a:rPr lang="pl-PL" dirty="0"/>
              <a:t> to </a:t>
            </a:r>
            <a:r>
              <a:rPr lang="pl-PL" dirty="0" err="1"/>
              <a:t>leave</a:t>
            </a:r>
            <a:r>
              <a:rPr lang="pl-PL" dirty="0"/>
              <a:t> </a:t>
            </a:r>
            <a:r>
              <a:rPr lang="pl-PL" dirty="0" err="1"/>
              <a:t>employment</a:t>
            </a:r>
            <a:r>
              <a:rPr lang="pl-PL" dirty="0"/>
              <a:t> to set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full-time</a:t>
            </a:r>
            <a:r>
              <a:rPr lang="pl-PL" dirty="0"/>
              <a:t> independent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business and </a:t>
            </a:r>
            <a:r>
              <a:rPr lang="pl-PL" dirty="0" err="1"/>
              <a:t>also</a:t>
            </a:r>
            <a:r>
              <a:rPr lang="pl-PL" dirty="0"/>
              <a:t> to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concurrent</a:t>
            </a:r>
            <a:r>
              <a:rPr lang="pl-PL" dirty="0"/>
              <a:t> </a:t>
            </a:r>
            <a:r>
              <a:rPr lang="pl-PL" dirty="0" err="1"/>
              <a:t>employment</a:t>
            </a:r>
            <a:r>
              <a:rPr lang="pl-PL" dirty="0"/>
              <a:t>/ </a:t>
            </a:r>
            <a:r>
              <a:rPr lang="pl-PL" dirty="0" err="1"/>
              <a:t>agency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/</a:t>
            </a:r>
            <a:r>
              <a:rPr lang="pl-PL" dirty="0" err="1"/>
              <a:t>self-employment</a:t>
            </a:r>
            <a:r>
              <a:rPr lang="pl-PL" dirty="0"/>
              <a:t> (</a:t>
            </a:r>
            <a:r>
              <a:rPr lang="pl-PL" i="1" dirty="0"/>
              <a:t>PP3.1 Developing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relationships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Be </a:t>
            </a:r>
            <a:r>
              <a:rPr lang="pl-PL" dirty="0" err="1"/>
              <a:t>clear</a:t>
            </a:r>
            <a:r>
              <a:rPr lang="pl-PL" dirty="0"/>
              <a:t> about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“</a:t>
            </a:r>
            <a:r>
              <a:rPr lang="pl-PL" dirty="0" err="1"/>
              <a:t>customer</a:t>
            </a:r>
            <a:r>
              <a:rPr lang="pl-PL" dirty="0"/>
              <a:t>” </a:t>
            </a:r>
            <a:r>
              <a:rPr lang="pl-PL" dirty="0" err="1"/>
              <a:t>is</a:t>
            </a:r>
            <a:r>
              <a:rPr lang="pl-PL" dirty="0"/>
              <a:t> and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ethical</a:t>
            </a:r>
            <a:r>
              <a:rPr lang="pl-PL" dirty="0"/>
              <a:t> </a:t>
            </a:r>
            <a:r>
              <a:rPr lang="pl-PL" dirty="0" err="1"/>
              <a:t>responsibilities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particularly</a:t>
            </a:r>
            <a:r>
              <a:rPr lang="pl-PL" dirty="0"/>
              <a:t> in </a:t>
            </a:r>
            <a:r>
              <a:rPr lang="pl-PL" dirty="0" err="1"/>
              <a:t>relation</a:t>
            </a:r>
            <a:r>
              <a:rPr lang="pl-PL" dirty="0"/>
              <a:t> to </a:t>
            </a:r>
            <a:r>
              <a:rPr lang="pl-PL" dirty="0" err="1"/>
              <a:t>managing</a:t>
            </a:r>
            <a:r>
              <a:rPr lang="pl-PL" dirty="0"/>
              <a:t> </a:t>
            </a:r>
            <a:r>
              <a:rPr lang="pl-PL" dirty="0" err="1"/>
              <a:t>risk</a:t>
            </a:r>
            <a:r>
              <a:rPr lang="pl-PL" dirty="0"/>
              <a:t>, </a:t>
            </a:r>
            <a:r>
              <a:rPr lang="pl-PL" dirty="0" err="1"/>
              <a:t>acting</a:t>
            </a:r>
            <a:r>
              <a:rPr lang="pl-PL" dirty="0"/>
              <a:t> with </a:t>
            </a:r>
            <a:r>
              <a:rPr lang="pl-PL" dirty="0" err="1"/>
              <a:t>informed</a:t>
            </a:r>
            <a:r>
              <a:rPr lang="pl-PL" dirty="0"/>
              <a:t> </a:t>
            </a:r>
            <a:r>
              <a:rPr lang="pl-PL" dirty="0" err="1"/>
              <a:t>consent</a:t>
            </a:r>
            <a:r>
              <a:rPr lang="pl-PL" dirty="0"/>
              <a:t>, </a:t>
            </a:r>
            <a:r>
              <a:rPr lang="pl-PL" dirty="0" err="1"/>
              <a:t>providing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, </a:t>
            </a:r>
            <a:r>
              <a:rPr lang="pl-PL" dirty="0" err="1"/>
              <a:t>sharing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</a:t>
            </a:r>
            <a:r>
              <a:rPr lang="pl-PL" dirty="0" err="1"/>
              <a:t>appropriately</a:t>
            </a:r>
            <a:r>
              <a:rPr lang="pl-PL" dirty="0"/>
              <a:t> and </a:t>
            </a:r>
            <a:r>
              <a:rPr lang="pl-PL" dirty="0" err="1"/>
              <a:t>maintaining</a:t>
            </a:r>
            <a:r>
              <a:rPr lang="pl-PL" dirty="0"/>
              <a:t> </a:t>
            </a:r>
            <a:r>
              <a:rPr lang="pl-PL" dirty="0" err="1"/>
              <a:t>confidentiality</a:t>
            </a:r>
            <a:r>
              <a:rPr lang="pl-PL" dirty="0"/>
              <a:t> (</a:t>
            </a:r>
            <a:r>
              <a:rPr lang="pl-PL" i="1" dirty="0"/>
              <a:t>PP3.2 </a:t>
            </a:r>
            <a:r>
              <a:rPr lang="pl-PL" i="1" dirty="0" err="1"/>
              <a:t>Assessing</a:t>
            </a:r>
            <a:r>
              <a:rPr lang="pl-PL" i="1" dirty="0"/>
              <a:t> and </a:t>
            </a:r>
            <a:r>
              <a:rPr lang="pl-PL" i="1" dirty="0" err="1"/>
              <a:t>managing</a:t>
            </a:r>
            <a:r>
              <a:rPr lang="pl-PL" i="1" dirty="0"/>
              <a:t> </a:t>
            </a:r>
            <a:r>
              <a:rPr lang="pl-PL" i="1" dirty="0" err="1"/>
              <a:t>risk</a:t>
            </a:r>
            <a:r>
              <a:rPr lang="pl-PL" i="1" dirty="0"/>
              <a:t>, PP3.3 </a:t>
            </a:r>
            <a:r>
              <a:rPr lang="pl-PL" i="1" dirty="0" err="1"/>
              <a:t>Acting</a:t>
            </a:r>
            <a:r>
              <a:rPr lang="pl-PL" i="1" dirty="0"/>
              <a:t> with the </a:t>
            </a:r>
            <a:r>
              <a:rPr lang="pl-PL" i="1" dirty="0" err="1"/>
              <a:t>informed</a:t>
            </a:r>
            <a:r>
              <a:rPr lang="pl-PL" i="1" dirty="0"/>
              <a:t> </a:t>
            </a:r>
            <a:r>
              <a:rPr lang="pl-PL" i="1" dirty="0" err="1"/>
              <a:t>consent</a:t>
            </a:r>
            <a:r>
              <a:rPr lang="pl-PL" i="1" dirty="0"/>
              <a:t> of service </a:t>
            </a:r>
            <a:r>
              <a:rPr lang="pl-PL" i="1" dirty="0" err="1"/>
              <a:t>users</a:t>
            </a:r>
            <a:r>
              <a:rPr lang="pl-PL" i="1" dirty="0"/>
              <a:t>, </a:t>
            </a:r>
            <a:r>
              <a:rPr lang="pl-PL" i="1" dirty="0" err="1"/>
              <a:t>unless</a:t>
            </a:r>
            <a:r>
              <a:rPr lang="pl-PL" i="1" dirty="0"/>
              <a:t> </a:t>
            </a:r>
            <a:r>
              <a:rPr lang="pl-PL" i="1" dirty="0" err="1"/>
              <a:t>required</a:t>
            </a:r>
            <a:r>
              <a:rPr lang="pl-PL" i="1" dirty="0"/>
              <a:t> by law to </a:t>
            </a:r>
            <a:r>
              <a:rPr lang="pl-PL" i="1" dirty="0" err="1"/>
              <a:t>protect</a:t>
            </a:r>
            <a:r>
              <a:rPr lang="pl-PL" i="1" dirty="0"/>
              <a:t> </a:t>
            </a:r>
            <a:r>
              <a:rPr lang="pl-PL" i="1" dirty="0" err="1"/>
              <a:t>that</a:t>
            </a:r>
            <a:r>
              <a:rPr lang="pl-PL" i="1" dirty="0"/>
              <a:t> person </a:t>
            </a:r>
            <a:r>
              <a:rPr lang="pl-PL" i="1" dirty="0" err="1"/>
              <a:t>or</a:t>
            </a:r>
            <a:r>
              <a:rPr lang="pl-PL" i="1" dirty="0"/>
              <a:t> </a:t>
            </a:r>
            <a:r>
              <a:rPr lang="pl-PL" i="1" dirty="0" err="1"/>
              <a:t>another</a:t>
            </a:r>
            <a:r>
              <a:rPr lang="pl-PL" i="1" dirty="0"/>
              <a:t> from </a:t>
            </a:r>
            <a:r>
              <a:rPr lang="pl-PL" i="1" dirty="0" err="1"/>
              <a:t>risk</a:t>
            </a:r>
            <a:r>
              <a:rPr lang="pl-PL" i="1" dirty="0"/>
              <a:t> of </a:t>
            </a:r>
            <a:r>
              <a:rPr lang="pl-PL" i="1" dirty="0" err="1"/>
              <a:t>serious</a:t>
            </a:r>
            <a:r>
              <a:rPr lang="pl-PL" i="1" dirty="0"/>
              <a:t> </a:t>
            </a:r>
            <a:r>
              <a:rPr lang="pl-PL" i="1" dirty="0" err="1"/>
              <a:t>harm</a:t>
            </a:r>
            <a:r>
              <a:rPr lang="pl-PL" i="1" dirty="0"/>
              <a:t>, PP3.4 </a:t>
            </a:r>
            <a:r>
              <a:rPr lang="pl-PL" i="1" dirty="0" err="1"/>
              <a:t>Providing</a:t>
            </a:r>
            <a:r>
              <a:rPr lang="pl-PL" i="1" dirty="0"/>
              <a:t> </a:t>
            </a:r>
            <a:r>
              <a:rPr lang="pl-PL" i="1" dirty="0" err="1"/>
              <a:t>information</a:t>
            </a:r>
            <a:r>
              <a:rPr lang="pl-PL" i="1" dirty="0"/>
              <a:t>, PP3.5 </a:t>
            </a:r>
            <a:r>
              <a:rPr lang="pl-PL" i="1" dirty="0" err="1"/>
              <a:t>Sharing</a:t>
            </a:r>
            <a:r>
              <a:rPr lang="pl-PL" i="1" dirty="0"/>
              <a:t> </a:t>
            </a:r>
            <a:r>
              <a:rPr lang="pl-PL" i="1" dirty="0" err="1"/>
              <a:t>information</a:t>
            </a:r>
            <a:r>
              <a:rPr lang="pl-PL" i="1" dirty="0"/>
              <a:t> </a:t>
            </a:r>
            <a:r>
              <a:rPr lang="pl-PL" i="1" dirty="0" err="1"/>
              <a:t>appropriately</a:t>
            </a:r>
            <a:r>
              <a:rPr lang="pl-PL" i="1" dirty="0"/>
              <a:t>, </a:t>
            </a:r>
            <a:endParaRPr lang="pl-PL" dirty="0">
              <a:effectLst/>
            </a:endParaRPr>
          </a:p>
          <a:p>
            <a:r>
              <a:rPr lang="pl-PL" i="1" dirty="0"/>
              <a:t>PP3.10 </a:t>
            </a:r>
            <a:r>
              <a:rPr lang="pl-PL" i="1" dirty="0" err="1"/>
              <a:t>Maintaining</a:t>
            </a:r>
            <a:r>
              <a:rPr lang="pl-PL" i="1" dirty="0"/>
              <a:t> </a:t>
            </a:r>
            <a:r>
              <a:rPr lang="pl-PL" i="1" dirty="0" err="1"/>
              <a:t>confidentiality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/>
              <a:t>w Draw to the </a:t>
            </a:r>
            <a:r>
              <a:rPr lang="pl-PL" dirty="0" err="1"/>
              <a:t>attention</a:t>
            </a:r>
            <a:r>
              <a:rPr lang="pl-PL" dirty="0"/>
              <a:t> of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customer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appropriate</a:t>
            </a:r>
            <a:r>
              <a:rPr lang="pl-PL" dirty="0"/>
              <a:t> </a:t>
            </a:r>
            <a:r>
              <a:rPr lang="pl-PL" dirty="0" err="1"/>
              <a:t>agencies</a:t>
            </a:r>
            <a:r>
              <a:rPr lang="pl-PL" dirty="0"/>
              <a:t> </a:t>
            </a:r>
            <a:endParaRPr lang="pl-PL" dirty="0">
              <a:effectLst/>
            </a:endParaRPr>
          </a:p>
          <a:p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concerns</a:t>
            </a:r>
            <a:r>
              <a:rPr lang="pl-PL" dirty="0"/>
              <a:t> about </a:t>
            </a:r>
            <a:r>
              <a:rPr lang="pl-PL" dirty="0" err="1"/>
              <a:t>poor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unsafe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 (</a:t>
            </a:r>
            <a:r>
              <a:rPr lang="pl-PL" i="1" dirty="0"/>
              <a:t>PP3.9 </a:t>
            </a:r>
            <a:r>
              <a:rPr lang="pl-PL" i="1" dirty="0" err="1"/>
              <a:t>Being</a:t>
            </a:r>
            <a:r>
              <a:rPr lang="pl-PL" i="1" dirty="0"/>
              <a:t> </a:t>
            </a:r>
            <a:endParaRPr lang="pl-PL" dirty="0">
              <a:effectLst/>
            </a:endParaRPr>
          </a:p>
          <a:p>
            <a:r>
              <a:rPr lang="pl-PL" i="1" dirty="0" err="1"/>
              <a:t>prepared</a:t>
            </a:r>
            <a:r>
              <a:rPr lang="pl-PL" i="1" dirty="0"/>
              <a:t> to </a:t>
            </a:r>
            <a:r>
              <a:rPr lang="pl-PL" i="1" dirty="0" err="1"/>
              <a:t>whistleblow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/>
              <a:t>w </a:t>
            </a:r>
            <a:r>
              <a:rPr lang="pl-PL" dirty="0" err="1"/>
              <a:t>Arrange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offer</a:t>
            </a:r>
            <a:r>
              <a:rPr lang="pl-PL" dirty="0"/>
              <a:t> to </a:t>
            </a:r>
            <a:r>
              <a:rPr lang="pl-PL" dirty="0" err="1"/>
              <a:t>arrange</a:t>
            </a:r>
            <a:r>
              <a:rPr lang="pl-PL" dirty="0"/>
              <a:t>, </a:t>
            </a:r>
            <a:r>
              <a:rPr lang="pl-PL" dirty="0" err="1"/>
              <a:t>appropriate</a:t>
            </a:r>
            <a:r>
              <a:rPr lang="pl-PL" dirty="0"/>
              <a:t> </a:t>
            </a:r>
            <a:r>
              <a:rPr lang="pl-PL" dirty="0" err="1"/>
              <a:t>temporary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substitute</a:t>
            </a:r>
            <a:r>
              <a:rPr lang="pl-PL" dirty="0"/>
              <a:t> </a:t>
            </a:r>
            <a:endParaRPr lang="pl-PL" dirty="0">
              <a:effectLst/>
            </a:endParaRPr>
          </a:p>
          <a:p>
            <a:r>
              <a:rPr lang="pl-PL" dirty="0"/>
              <a:t>service for </a:t>
            </a:r>
            <a:r>
              <a:rPr lang="pl-PL" dirty="0" err="1"/>
              <a:t>customers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unavailable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unable</a:t>
            </a:r>
            <a:r>
              <a:rPr lang="pl-PL" dirty="0"/>
              <a:t> to </a:t>
            </a:r>
            <a:r>
              <a:rPr lang="pl-PL" dirty="0" err="1"/>
              <a:t>continue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 (</a:t>
            </a:r>
            <a:r>
              <a:rPr lang="pl-PL" i="1" dirty="0"/>
              <a:t>PP3.1 Developing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relationships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411877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Independent </a:t>
            </a:r>
            <a:r>
              <a:rPr lang="pl-PL" b="1" dirty="0" err="1"/>
              <a:t>practice</a:t>
            </a:r>
            <a:r>
              <a:rPr lang="pl-PL" b="1" dirty="0"/>
              <a:t>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Advise</a:t>
            </a:r>
            <a:r>
              <a:rPr lang="pl-PL" dirty="0"/>
              <a:t> </a:t>
            </a:r>
            <a:r>
              <a:rPr lang="pl-PL" dirty="0" err="1"/>
              <a:t>customers</a:t>
            </a:r>
            <a:r>
              <a:rPr lang="pl-PL" dirty="0"/>
              <a:t> and </a:t>
            </a:r>
            <a:r>
              <a:rPr lang="pl-PL" dirty="0" err="1"/>
              <a:t>others</a:t>
            </a:r>
            <a:r>
              <a:rPr lang="pl-PL" dirty="0"/>
              <a:t> of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fee</a:t>
            </a:r>
            <a:r>
              <a:rPr lang="pl-PL" dirty="0"/>
              <a:t> </a:t>
            </a:r>
            <a:r>
              <a:rPr lang="pl-PL" dirty="0" err="1"/>
              <a:t>rates</a:t>
            </a:r>
            <a:r>
              <a:rPr lang="pl-PL" dirty="0"/>
              <a:t> and </a:t>
            </a:r>
            <a:r>
              <a:rPr lang="pl-PL" dirty="0" err="1"/>
              <a:t>charges</a:t>
            </a:r>
            <a:r>
              <a:rPr lang="pl-PL" dirty="0"/>
              <a:t> </a:t>
            </a:r>
            <a:r>
              <a:rPr lang="pl-PL" dirty="0" err="1"/>
              <a:t>before</a:t>
            </a:r>
            <a:r>
              <a:rPr lang="pl-PL" dirty="0"/>
              <a:t> </a:t>
            </a:r>
            <a:r>
              <a:rPr lang="pl-PL" dirty="0" err="1"/>
              <a:t>beginning</a:t>
            </a:r>
            <a:r>
              <a:rPr lang="pl-PL" dirty="0"/>
              <a:t> to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services and to </a:t>
            </a:r>
            <a:r>
              <a:rPr lang="pl-PL" dirty="0" err="1"/>
              <a:t>charge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for </a:t>
            </a:r>
            <a:r>
              <a:rPr lang="pl-PL" dirty="0" err="1"/>
              <a:t>hours</a:t>
            </a:r>
            <a:r>
              <a:rPr lang="pl-PL" dirty="0"/>
              <a:t> and services </a:t>
            </a:r>
            <a:r>
              <a:rPr lang="pl-PL" dirty="0" err="1"/>
              <a:t>contracted</a:t>
            </a:r>
            <a:r>
              <a:rPr lang="pl-PL" dirty="0"/>
              <a:t> and </a:t>
            </a:r>
            <a:r>
              <a:rPr lang="pl-PL" dirty="0" err="1"/>
              <a:t>provided</a:t>
            </a:r>
            <a:r>
              <a:rPr lang="pl-PL" dirty="0"/>
              <a:t> (</a:t>
            </a:r>
            <a:r>
              <a:rPr lang="pl-PL" i="1" dirty="0"/>
              <a:t>PP3.4 </a:t>
            </a:r>
            <a:r>
              <a:rPr lang="pl-PL" i="1" dirty="0" err="1"/>
              <a:t>Providing</a:t>
            </a:r>
            <a:r>
              <a:rPr lang="pl-PL" i="1" dirty="0"/>
              <a:t> </a:t>
            </a:r>
            <a:r>
              <a:rPr lang="pl-PL" i="1" dirty="0" err="1"/>
              <a:t>information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correct</a:t>
            </a:r>
            <a:r>
              <a:rPr lang="pl-PL" dirty="0"/>
              <a:t> </a:t>
            </a:r>
            <a:r>
              <a:rPr lang="pl-PL" dirty="0" err="1"/>
              <a:t>procedures</a:t>
            </a:r>
            <a:r>
              <a:rPr lang="pl-PL" dirty="0"/>
              <a:t> for </a:t>
            </a:r>
            <a:r>
              <a:rPr lang="pl-PL" dirty="0" err="1"/>
              <a:t>managing</a:t>
            </a:r>
            <a:r>
              <a:rPr lang="pl-PL" dirty="0"/>
              <a:t> </a:t>
            </a:r>
            <a:r>
              <a:rPr lang="pl-PL" dirty="0" err="1"/>
              <a:t>records</a:t>
            </a:r>
            <a:r>
              <a:rPr lang="pl-PL" dirty="0"/>
              <a:t> </a:t>
            </a:r>
            <a:r>
              <a:rPr lang="pl-PL" dirty="0" err="1"/>
              <a:t>including</a:t>
            </a:r>
            <a:r>
              <a:rPr lang="pl-PL" dirty="0"/>
              <a:t> Data </a:t>
            </a:r>
            <a:r>
              <a:rPr lang="pl-PL" dirty="0" err="1"/>
              <a:t>Protection</a:t>
            </a:r>
            <a:r>
              <a:rPr lang="pl-PL" dirty="0"/>
              <a:t> </a:t>
            </a:r>
            <a:r>
              <a:rPr lang="pl-PL" dirty="0" err="1"/>
              <a:t>Registration</a:t>
            </a:r>
            <a:r>
              <a:rPr lang="pl-PL" dirty="0"/>
              <a:t> in </a:t>
            </a:r>
            <a:r>
              <a:rPr lang="pl-PL" dirty="0" err="1"/>
              <a:t>respect</a:t>
            </a:r>
            <a:r>
              <a:rPr lang="pl-PL" dirty="0"/>
              <a:t> of </a:t>
            </a:r>
            <a:r>
              <a:rPr lang="pl-PL" dirty="0" err="1"/>
              <a:t>personal</a:t>
            </a:r>
            <a:r>
              <a:rPr lang="pl-PL" dirty="0"/>
              <a:t> data (</a:t>
            </a:r>
            <a:r>
              <a:rPr lang="pl-PL" i="1" dirty="0"/>
              <a:t>PP3.11 </a:t>
            </a:r>
            <a:r>
              <a:rPr lang="pl-PL" i="1" dirty="0" err="1"/>
              <a:t>Maintaining</a:t>
            </a:r>
            <a:r>
              <a:rPr lang="pl-PL" i="1" dirty="0"/>
              <a:t> </a:t>
            </a:r>
            <a:r>
              <a:rPr lang="pl-PL" i="1" dirty="0" err="1"/>
              <a:t>clear</a:t>
            </a:r>
            <a:r>
              <a:rPr lang="pl-PL" i="1" dirty="0"/>
              <a:t> and </a:t>
            </a:r>
            <a:r>
              <a:rPr lang="pl-PL" i="1" dirty="0" err="1"/>
              <a:t>accurate</a:t>
            </a:r>
            <a:r>
              <a:rPr lang="pl-PL" i="1" dirty="0"/>
              <a:t> </a:t>
            </a:r>
            <a:r>
              <a:rPr lang="pl-PL" i="1" dirty="0" err="1"/>
              <a:t>records</a:t>
            </a:r>
            <a:r>
              <a:rPr lang="pl-PL" dirty="0"/>
              <a:t>)5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</a:t>
            </a:r>
            <a:r>
              <a:rPr lang="pl-PL" dirty="0" err="1"/>
              <a:t>within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areas</a:t>
            </a:r>
            <a:r>
              <a:rPr lang="pl-PL" dirty="0"/>
              <a:t> of </a:t>
            </a:r>
            <a:r>
              <a:rPr lang="pl-PL" dirty="0" err="1"/>
              <a:t>competence</a:t>
            </a:r>
            <a:r>
              <a:rPr lang="pl-PL" dirty="0"/>
              <a:t> and </a:t>
            </a:r>
            <a:r>
              <a:rPr lang="pl-PL" dirty="0" err="1"/>
              <a:t>offer</a:t>
            </a:r>
            <a:r>
              <a:rPr lang="pl-PL" dirty="0"/>
              <a:t> </a:t>
            </a:r>
            <a:r>
              <a:rPr lang="pl-PL" dirty="0" err="1"/>
              <a:t>suitable</a:t>
            </a:r>
            <a:r>
              <a:rPr lang="pl-PL" dirty="0"/>
              <a:t> </a:t>
            </a:r>
            <a:r>
              <a:rPr lang="pl-PL" dirty="0" err="1"/>
              <a:t>referral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customer’s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</a:t>
            </a:r>
            <a:r>
              <a:rPr lang="pl-PL" dirty="0" err="1"/>
              <a:t>fall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of </a:t>
            </a:r>
            <a:r>
              <a:rPr lang="pl-PL" dirty="0" err="1"/>
              <a:t>them</a:t>
            </a:r>
            <a:r>
              <a:rPr lang="pl-PL" dirty="0"/>
              <a:t> (</a:t>
            </a:r>
            <a:r>
              <a:rPr lang="pl-PL" i="1" dirty="0"/>
              <a:t>PP3.12 </a:t>
            </a:r>
            <a:r>
              <a:rPr lang="pl-PL" i="1" dirty="0" err="1"/>
              <a:t>Striving</a:t>
            </a:r>
            <a:r>
              <a:rPr lang="pl-PL" i="1" dirty="0"/>
              <a:t> for </a:t>
            </a:r>
            <a:r>
              <a:rPr lang="pl-PL" i="1" dirty="0" err="1"/>
              <a:t>objectivity</a:t>
            </a:r>
            <a:r>
              <a:rPr lang="pl-PL" i="1" dirty="0"/>
              <a:t> and </a:t>
            </a:r>
            <a:r>
              <a:rPr lang="pl-PL" i="1" dirty="0" err="1"/>
              <a:t>self-awareness</a:t>
            </a:r>
            <a:r>
              <a:rPr lang="pl-PL" i="1" dirty="0"/>
              <a:t> in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i="1" dirty="0"/>
              <a:t>, PP3.2 </a:t>
            </a:r>
            <a:r>
              <a:rPr lang="pl-PL" i="1" dirty="0" err="1"/>
              <a:t>Assessing</a:t>
            </a:r>
            <a:r>
              <a:rPr lang="pl-PL" i="1" dirty="0"/>
              <a:t> and </a:t>
            </a:r>
            <a:r>
              <a:rPr lang="pl-PL" i="1" dirty="0" err="1"/>
              <a:t>managing</a:t>
            </a:r>
            <a:r>
              <a:rPr lang="pl-PL" i="1" dirty="0"/>
              <a:t> </a:t>
            </a:r>
            <a:r>
              <a:rPr lang="pl-PL" i="1" dirty="0" err="1"/>
              <a:t>risk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r>
              <a:rPr lang="pl-PL" dirty="0"/>
              <a:t>w </a:t>
            </a:r>
            <a:r>
              <a:rPr lang="pl-PL" dirty="0" err="1"/>
              <a:t>Ensure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access</a:t>
            </a:r>
            <a:r>
              <a:rPr lang="pl-PL" dirty="0"/>
              <a:t> to </a:t>
            </a:r>
            <a:r>
              <a:rPr lang="pl-PL" dirty="0" err="1"/>
              <a:t>appropriate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supervision</a:t>
            </a:r>
            <a:r>
              <a:rPr lang="pl-PL" dirty="0"/>
              <a:t> and </a:t>
            </a:r>
            <a:r>
              <a:rPr lang="pl-PL" dirty="0" err="1"/>
              <a:t>discussion</a:t>
            </a:r>
            <a:r>
              <a:rPr lang="pl-PL" dirty="0"/>
              <a:t> to </a:t>
            </a:r>
            <a:r>
              <a:rPr lang="pl-PL" dirty="0" err="1"/>
              <a:t>meet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as high-</a:t>
            </a:r>
            <a:r>
              <a:rPr lang="pl-PL" dirty="0" err="1"/>
              <a:t>quality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support</a:t>
            </a:r>
            <a:r>
              <a:rPr lang="pl-PL" dirty="0"/>
              <a:t> from a </a:t>
            </a:r>
            <a:r>
              <a:rPr lang="pl-PL" dirty="0" err="1"/>
              <a:t>supervisor</a:t>
            </a:r>
            <a:r>
              <a:rPr lang="pl-PL" dirty="0"/>
              <a:t>, </a:t>
            </a:r>
            <a:r>
              <a:rPr lang="pl-PL" dirty="0" err="1"/>
              <a:t>consultant</a:t>
            </a:r>
            <a:r>
              <a:rPr lang="pl-PL" dirty="0"/>
              <a:t>, mentor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peer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(</a:t>
            </a:r>
            <a:r>
              <a:rPr lang="pl-PL" i="1" dirty="0"/>
              <a:t>PP3.13 Using </a:t>
            </a:r>
            <a:r>
              <a:rPr lang="pl-PL" i="1" dirty="0" err="1"/>
              <a:t>professional</a:t>
            </a:r>
            <a:r>
              <a:rPr lang="pl-PL" i="1" dirty="0"/>
              <a:t> </a:t>
            </a:r>
            <a:r>
              <a:rPr lang="pl-PL" i="1" dirty="0" err="1"/>
              <a:t>supervision</a:t>
            </a:r>
            <a:r>
              <a:rPr lang="pl-PL" i="1" dirty="0"/>
              <a:t> and </a:t>
            </a:r>
            <a:r>
              <a:rPr lang="pl-PL" i="1" dirty="0" err="1"/>
              <a:t>peer</a:t>
            </a:r>
            <a:r>
              <a:rPr lang="pl-PL" i="1" dirty="0"/>
              <a:t> </a:t>
            </a:r>
            <a:r>
              <a:rPr lang="pl-PL" i="1" dirty="0" err="1"/>
              <a:t>support</a:t>
            </a:r>
            <a:r>
              <a:rPr lang="pl-PL" i="1" dirty="0"/>
              <a:t> to </a:t>
            </a:r>
            <a:r>
              <a:rPr lang="pl-PL" i="1" dirty="0" err="1"/>
              <a:t>reflect</a:t>
            </a:r>
            <a:r>
              <a:rPr lang="pl-PL" i="1" dirty="0"/>
              <a:t> on and </a:t>
            </a:r>
            <a:r>
              <a:rPr lang="pl-PL" i="1" dirty="0" err="1"/>
              <a:t>improve</a:t>
            </a:r>
            <a:r>
              <a:rPr lang="pl-PL" i="1" dirty="0"/>
              <a:t> </a:t>
            </a:r>
            <a:r>
              <a:rPr lang="pl-PL" i="1" dirty="0" err="1"/>
              <a:t>practice</a:t>
            </a:r>
            <a:r>
              <a:rPr lang="pl-PL" dirty="0"/>
              <a:t>) </a:t>
            </a:r>
            <a:endParaRPr lang="pl-PL" dirty="0">
              <a:effectLst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54199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65257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43253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8C223-CCAB-CF47-86A9-E069E6C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A2E1E-B960-8541-857F-78CBF14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118900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1113</Words>
  <Application>Microsoft Macintosh PowerPoint</Application>
  <PresentationFormat>Panoramiczny</PresentationFormat>
  <Paragraphs>41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Code of conduct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</dc:title>
  <dc:creator>amarcinkowska.uk@gmail.com</dc:creator>
  <cp:lastModifiedBy>amarcinkowska.uk@gmail.com</cp:lastModifiedBy>
  <cp:revision>3</cp:revision>
  <dcterms:created xsi:type="dcterms:W3CDTF">2020-02-02T12:05:09Z</dcterms:created>
  <dcterms:modified xsi:type="dcterms:W3CDTF">2020-02-02T12:08:45Z</dcterms:modified>
</cp:coreProperties>
</file>