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8" r:id="rId4"/>
    <p:sldId id="272" r:id="rId5"/>
    <p:sldId id="273" r:id="rId6"/>
    <p:sldId id="261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08/28/2022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What’s In A Name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1076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11:8-10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Necessity Of Faith vs. 6a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Abraham’s Identity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Abraham’s Notoriety</a:t>
            </a:r>
          </a:p>
          <a:p>
            <a:endParaRPr lang="en-US" sz="7100" b="1" dirty="0"/>
          </a:p>
          <a:p>
            <a:r>
              <a:rPr lang="en-US" sz="7100" b="1" dirty="0"/>
              <a:t> Abraham’s Spirituality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03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334000"/>
          </a:xfrm>
        </p:spPr>
        <p:txBody>
          <a:bodyPr>
            <a:normAutofit fontScale="92500" lnSpcReduction="20000"/>
          </a:bodyPr>
          <a:lstStyle/>
          <a:p>
            <a:pPr marL="118872" indent="0" algn="just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7100" b="1" i="0" dirty="0">
                <a:solidFill>
                  <a:srgbClr val="000000"/>
                </a:solidFill>
                <a:effectLst/>
                <a:latin typeface="system-ui"/>
              </a:rPr>
              <a:t>By faith Abraham, when he was called to go out into a place which he should after receive for an inheritance, obeyed; and he went out, not knowing whither he went.</a:t>
            </a:r>
            <a:endParaRPr lang="en-US" sz="7100" b="1" dirty="0"/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334000"/>
          </a:xfrm>
        </p:spPr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en-US" sz="6600" b="1" baseline="30000" dirty="0">
                <a:solidFill>
                  <a:srgbClr val="000000"/>
                </a:solidFill>
                <a:latin typeface="system-ui"/>
              </a:rPr>
              <a:t>9</a:t>
            </a: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By faith he sojourned in the land of promise, as in a strange country, dwelling in tabernacles with Isaac and Jacob, the heirs with him of the same promise: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809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334000"/>
          </a:xfrm>
        </p:spPr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For he looked for a city which hath foundations, whose builder and maker is God: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7463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Failures Of A Sinful Man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Incomplete Obedience </a:t>
            </a:r>
            <a:endParaRPr lang="en-US" sz="5200" b="1" dirty="0"/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Incomplete Dependance</a:t>
            </a:r>
            <a:r>
              <a:rPr lang="en-US" sz="4300" b="1" dirty="0"/>
              <a:t> </a:t>
            </a:r>
          </a:p>
          <a:p>
            <a:endParaRPr lang="en-US" sz="7100" b="1" dirty="0"/>
          </a:p>
          <a:p>
            <a:r>
              <a:rPr lang="en-US" sz="7100" b="1" dirty="0"/>
              <a:t> Incomplete Honesty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Foolishness Of A Scared Man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Illogical Judgment 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Impulsive Decisions</a:t>
            </a:r>
          </a:p>
          <a:p>
            <a:endParaRPr lang="en-US" sz="7100" b="1" dirty="0"/>
          </a:p>
          <a:p>
            <a:r>
              <a:rPr lang="en-US" sz="7100" b="1" dirty="0"/>
              <a:t> Irrational Trust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9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Faith Of A Spiritual Man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The Separation Of Faith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The Satisfaction Of Faith</a:t>
            </a:r>
          </a:p>
          <a:p>
            <a:endParaRPr lang="en-US" sz="7100" b="1" dirty="0"/>
          </a:p>
          <a:p>
            <a:r>
              <a:rPr lang="en-US" sz="7100" b="1" dirty="0"/>
              <a:t> The Sacrifice Of Faith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366</TotalTime>
  <Words>166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What’s In A Name  </vt:lpstr>
      <vt:lpstr>The Necessity Of Faith vs. 6a   </vt:lpstr>
      <vt:lpstr>PowerPoint Presentation</vt:lpstr>
      <vt:lpstr>PowerPoint Presentation</vt:lpstr>
      <vt:lpstr>PowerPoint Presentation</vt:lpstr>
      <vt:lpstr>The Failures Of A Sinful Man   </vt:lpstr>
      <vt:lpstr>The Foolishness Of A Scared Man   </vt:lpstr>
      <vt:lpstr>The Faith Of A Spiritual Man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47</cp:revision>
  <dcterms:created xsi:type="dcterms:W3CDTF">2013-02-10T16:06:46Z</dcterms:created>
  <dcterms:modified xsi:type="dcterms:W3CDTF">2022-08-28T14:52:51Z</dcterms:modified>
</cp:coreProperties>
</file>