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950B2-13B4-4719-A5C0-9316EA5E9B1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D223EC-CA19-4E4A-AE6B-1707FC80AFB2}">
      <dgm:prSet/>
      <dgm:spPr/>
      <dgm:t>
        <a:bodyPr/>
        <a:lstStyle/>
        <a:p>
          <a:r>
            <a:rPr lang="en-US"/>
            <a:t>Memory of pleasure</a:t>
          </a:r>
        </a:p>
      </dgm:t>
    </dgm:pt>
    <dgm:pt modelId="{D8B8CBE3-4158-40C8-8D9B-53636AC623E2}" type="parTrans" cxnId="{13E07532-47C8-49C3-A19D-46B683B35049}">
      <dgm:prSet/>
      <dgm:spPr/>
      <dgm:t>
        <a:bodyPr/>
        <a:lstStyle/>
        <a:p>
          <a:endParaRPr lang="en-US"/>
        </a:p>
      </dgm:t>
    </dgm:pt>
    <dgm:pt modelId="{FAF20BE2-07F8-436F-912E-C0AFF3C261DB}" type="sibTrans" cxnId="{13E07532-47C8-49C3-A19D-46B683B35049}">
      <dgm:prSet/>
      <dgm:spPr/>
      <dgm:t>
        <a:bodyPr/>
        <a:lstStyle/>
        <a:p>
          <a:endParaRPr lang="en-US"/>
        </a:p>
      </dgm:t>
    </dgm:pt>
    <dgm:pt modelId="{E1C34DE6-A926-4C94-A789-CF70038A9C53}">
      <dgm:prSet/>
      <dgm:spPr/>
      <dgm:t>
        <a:bodyPr/>
        <a:lstStyle/>
        <a:p>
          <a:r>
            <a:rPr lang="en-US"/>
            <a:t>Overides judgment of consequences</a:t>
          </a:r>
        </a:p>
      </dgm:t>
    </dgm:pt>
    <dgm:pt modelId="{C1989766-8B62-4048-AC36-FD8C431BDA3C}" type="parTrans" cxnId="{732FA722-0325-4F27-B683-E9EFE690074A}">
      <dgm:prSet/>
      <dgm:spPr/>
      <dgm:t>
        <a:bodyPr/>
        <a:lstStyle/>
        <a:p>
          <a:endParaRPr lang="en-US"/>
        </a:p>
      </dgm:t>
    </dgm:pt>
    <dgm:pt modelId="{5C8CEF51-2FE2-4B1D-95A7-6618717DC37E}" type="sibTrans" cxnId="{732FA722-0325-4F27-B683-E9EFE690074A}">
      <dgm:prSet/>
      <dgm:spPr/>
      <dgm:t>
        <a:bodyPr/>
        <a:lstStyle/>
        <a:p>
          <a:endParaRPr lang="en-US"/>
        </a:p>
      </dgm:t>
    </dgm:pt>
    <dgm:pt modelId="{39347AD0-98A5-43A2-8178-D2E30B45547C}">
      <dgm:prSet/>
      <dgm:spPr/>
      <dgm:t>
        <a:bodyPr/>
        <a:lstStyle/>
        <a:p>
          <a:r>
            <a:rPr lang="en-US"/>
            <a:t>Apply the three stages of relapse</a:t>
          </a:r>
        </a:p>
      </dgm:t>
    </dgm:pt>
    <dgm:pt modelId="{89E3B973-44A1-4981-9ECE-B09CB31F0A66}" type="parTrans" cxnId="{199D9250-B1F7-48C5-BA96-0170521A5D8C}">
      <dgm:prSet/>
      <dgm:spPr/>
      <dgm:t>
        <a:bodyPr/>
        <a:lstStyle/>
        <a:p>
          <a:endParaRPr lang="en-US"/>
        </a:p>
      </dgm:t>
    </dgm:pt>
    <dgm:pt modelId="{6DCD615B-D451-4BEE-857F-F28F21D9AFC0}" type="sibTrans" cxnId="{199D9250-B1F7-48C5-BA96-0170521A5D8C}">
      <dgm:prSet/>
      <dgm:spPr/>
      <dgm:t>
        <a:bodyPr/>
        <a:lstStyle/>
        <a:p>
          <a:endParaRPr lang="en-US"/>
        </a:p>
      </dgm:t>
    </dgm:pt>
    <dgm:pt modelId="{9B5A7CA4-68B3-4957-A53A-70ACF9B89D64}">
      <dgm:prSet/>
      <dgm:spPr/>
      <dgm:t>
        <a:bodyPr/>
        <a:lstStyle/>
        <a:p>
          <a:r>
            <a:rPr lang="en-US"/>
            <a:t>Triggers and Environmental management, the family member role</a:t>
          </a:r>
        </a:p>
      </dgm:t>
    </dgm:pt>
    <dgm:pt modelId="{2C98C547-A4FB-4E71-8FED-937A57FDB293}" type="parTrans" cxnId="{0A932141-1D9D-4224-9B2A-382E2061A4F8}">
      <dgm:prSet/>
      <dgm:spPr/>
      <dgm:t>
        <a:bodyPr/>
        <a:lstStyle/>
        <a:p>
          <a:endParaRPr lang="en-US"/>
        </a:p>
      </dgm:t>
    </dgm:pt>
    <dgm:pt modelId="{90D4E3F9-3A1E-4887-8C59-84FC70F8C9E6}" type="sibTrans" cxnId="{0A932141-1D9D-4224-9B2A-382E2061A4F8}">
      <dgm:prSet/>
      <dgm:spPr/>
      <dgm:t>
        <a:bodyPr/>
        <a:lstStyle/>
        <a:p>
          <a:endParaRPr lang="en-US"/>
        </a:p>
      </dgm:t>
    </dgm:pt>
    <dgm:pt modelId="{CBB946AA-0C13-4D84-B1E5-BD5D436B5A1E}">
      <dgm:prSet/>
      <dgm:spPr/>
      <dgm:t>
        <a:bodyPr/>
        <a:lstStyle/>
        <a:p>
          <a:r>
            <a:rPr lang="en-US"/>
            <a:t>Intervention early is better than watching the fall </a:t>
          </a:r>
        </a:p>
      </dgm:t>
    </dgm:pt>
    <dgm:pt modelId="{F12066DD-6572-4424-8177-742019B2B3EC}" type="parTrans" cxnId="{2EC6C682-33D3-4B23-9943-0EA2CCE79DFF}">
      <dgm:prSet/>
      <dgm:spPr/>
      <dgm:t>
        <a:bodyPr/>
        <a:lstStyle/>
        <a:p>
          <a:endParaRPr lang="en-US"/>
        </a:p>
      </dgm:t>
    </dgm:pt>
    <dgm:pt modelId="{421591D8-53F3-495E-B7C6-6D9E89D79F42}" type="sibTrans" cxnId="{2EC6C682-33D3-4B23-9943-0EA2CCE79DFF}">
      <dgm:prSet/>
      <dgm:spPr/>
      <dgm:t>
        <a:bodyPr/>
        <a:lstStyle/>
        <a:p>
          <a:endParaRPr lang="en-US"/>
        </a:p>
      </dgm:t>
    </dgm:pt>
    <dgm:pt modelId="{EAEDCDD7-E60B-4ACA-97ED-7D5EA6C0A1E3}" type="pres">
      <dgm:prSet presAssocID="{C09950B2-13B4-4719-A5C0-9316EA5E9B1B}" presName="outerComposite" presStyleCnt="0">
        <dgm:presLayoutVars>
          <dgm:chMax val="5"/>
          <dgm:dir/>
          <dgm:resizeHandles val="exact"/>
        </dgm:presLayoutVars>
      </dgm:prSet>
      <dgm:spPr/>
    </dgm:pt>
    <dgm:pt modelId="{F8CD5B77-B454-4C31-B7A6-FB7C9DAC8AA9}" type="pres">
      <dgm:prSet presAssocID="{C09950B2-13B4-4719-A5C0-9316EA5E9B1B}" presName="dummyMaxCanvas" presStyleCnt="0">
        <dgm:presLayoutVars/>
      </dgm:prSet>
      <dgm:spPr/>
    </dgm:pt>
    <dgm:pt modelId="{4EC74C16-D306-4895-BA5D-517F8EDC9504}" type="pres">
      <dgm:prSet presAssocID="{C09950B2-13B4-4719-A5C0-9316EA5E9B1B}" presName="FiveNodes_1" presStyleLbl="node1" presStyleIdx="0" presStyleCnt="5">
        <dgm:presLayoutVars>
          <dgm:bulletEnabled val="1"/>
        </dgm:presLayoutVars>
      </dgm:prSet>
      <dgm:spPr/>
    </dgm:pt>
    <dgm:pt modelId="{85B07932-36F6-4707-95B1-91CE980567A1}" type="pres">
      <dgm:prSet presAssocID="{C09950B2-13B4-4719-A5C0-9316EA5E9B1B}" presName="FiveNodes_2" presStyleLbl="node1" presStyleIdx="1" presStyleCnt="5">
        <dgm:presLayoutVars>
          <dgm:bulletEnabled val="1"/>
        </dgm:presLayoutVars>
      </dgm:prSet>
      <dgm:spPr/>
    </dgm:pt>
    <dgm:pt modelId="{3549C27C-BD0A-406D-9C02-1EDDA29246C3}" type="pres">
      <dgm:prSet presAssocID="{C09950B2-13B4-4719-A5C0-9316EA5E9B1B}" presName="FiveNodes_3" presStyleLbl="node1" presStyleIdx="2" presStyleCnt="5">
        <dgm:presLayoutVars>
          <dgm:bulletEnabled val="1"/>
        </dgm:presLayoutVars>
      </dgm:prSet>
      <dgm:spPr/>
    </dgm:pt>
    <dgm:pt modelId="{ADB63321-8F97-451C-ACB6-C57ED0C3235B}" type="pres">
      <dgm:prSet presAssocID="{C09950B2-13B4-4719-A5C0-9316EA5E9B1B}" presName="FiveNodes_4" presStyleLbl="node1" presStyleIdx="3" presStyleCnt="5">
        <dgm:presLayoutVars>
          <dgm:bulletEnabled val="1"/>
        </dgm:presLayoutVars>
      </dgm:prSet>
      <dgm:spPr/>
    </dgm:pt>
    <dgm:pt modelId="{2FFACB5F-875D-473A-BF64-1A345D3843F1}" type="pres">
      <dgm:prSet presAssocID="{C09950B2-13B4-4719-A5C0-9316EA5E9B1B}" presName="FiveNodes_5" presStyleLbl="node1" presStyleIdx="4" presStyleCnt="5">
        <dgm:presLayoutVars>
          <dgm:bulletEnabled val="1"/>
        </dgm:presLayoutVars>
      </dgm:prSet>
      <dgm:spPr/>
    </dgm:pt>
    <dgm:pt modelId="{4CDC8ABF-86FA-472C-B782-BFFDFD4B8AB3}" type="pres">
      <dgm:prSet presAssocID="{C09950B2-13B4-4719-A5C0-9316EA5E9B1B}" presName="FiveConn_1-2" presStyleLbl="fgAccFollowNode1" presStyleIdx="0" presStyleCnt="4">
        <dgm:presLayoutVars>
          <dgm:bulletEnabled val="1"/>
        </dgm:presLayoutVars>
      </dgm:prSet>
      <dgm:spPr/>
    </dgm:pt>
    <dgm:pt modelId="{ADF370A8-BA38-4D81-838A-CA945BDE4784}" type="pres">
      <dgm:prSet presAssocID="{C09950B2-13B4-4719-A5C0-9316EA5E9B1B}" presName="FiveConn_2-3" presStyleLbl="fgAccFollowNode1" presStyleIdx="1" presStyleCnt="4">
        <dgm:presLayoutVars>
          <dgm:bulletEnabled val="1"/>
        </dgm:presLayoutVars>
      </dgm:prSet>
      <dgm:spPr/>
    </dgm:pt>
    <dgm:pt modelId="{A93612D7-88DD-4448-8EF6-A0572C71695B}" type="pres">
      <dgm:prSet presAssocID="{C09950B2-13B4-4719-A5C0-9316EA5E9B1B}" presName="FiveConn_3-4" presStyleLbl="fgAccFollowNode1" presStyleIdx="2" presStyleCnt="4">
        <dgm:presLayoutVars>
          <dgm:bulletEnabled val="1"/>
        </dgm:presLayoutVars>
      </dgm:prSet>
      <dgm:spPr/>
    </dgm:pt>
    <dgm:pt modelId="{0DFE8E22-A147-444B-9467-1A83F66D3A75}" type="pres">
      <dgm:prSet presAssocID="{C09950B2-13B4-4719-A5C0-9316EA5E9B1B}" presName="FiveConn_4-5" presStyleLbl="fgAccFollowNode1" presStyleIdx="3" presStyleCnt="4">
        <dgm:presLayoutVars>
          <dgm:bulletEnabled val="1"/>
        </dgm:presLayoutVars>
      </dgm:prSet>
      <dgm:spPr/>
    </dgm:pt>
    <dgm:pt modelId="{F2B07A66-F6EA-47F8-90F2-8C630D7A5B2B}" type="pres">
      <dgm:prSet presAssocID="{C09950B2-13B4-4719-A5C0-9316EA5E9B1B}" presName="FiveNodes_1_text" presStyleLbl="node1" presStyleIdx="4" presStyleCnt="5">
        <dgm:presLayoutVars>
          <dgm:bulletEnabled val="1"/>
        </dgm:presLayoutVars>
      </dgm:prSet>
      <dgm:spPr/>
    </dgm:pt>
    <dgm:pt modelId="{A5CF2141-20C3-42D9-89BF-7CAE917FADD3}" type="pres">
      <dgm:prSet presAssocID="{C09950B2-13B4-4719-A5C0-9316EA5E9B1B}" presName="FiveNodes_2_text" presStyleLbl="node1" presStyleIdx="4" presStyleCnt="5">
        <dgm:presLayoutVars>
          <dgm:bulletEnabled val="1"/>
        </dgm:presLayoutVars>
      </dgm:prSet>
      <dgm:spPr/>
    </dgm:pt>
    <dgm:pt modelId="{9CAF3ACF-39BE-49CD-BC4B-F7652AA391DA}" type="pres">
      <dgm:prSet presAssocID="{C09950B2-13B4-4719-A5C0-9316EA5E9B1B}" presName="FiveNodes_3_text" presStyleLbl="node1" presStyleIdx="4" presStyleCnt="5">
        <dgm:presLayoutVars>
          <dgm:bulletEnabled val="1"/>
        </dgm:presLayoutVars>
      </dgm:prSet>
      <dgm:spPr/>
    </dgm:pt>
    <dgm:pt modelId="{434B7B5B-639D-4CE6-98FA-49FD0D077CD8}" type="pres">
      <dgm:prSet presAssocID="{C09950B2-13B4-4719-A5C0-9316EA5E9B1B}" presName="FiveNodes_4_text" presStyleLbl="node1" presStyleIdx="4" presStyleCnt="5">
        <dgm:presLayoutVars>
          <dgm:bulletEnabled val="1"/>
        </dgm:presLayoutVars>
      </dgm:prSet>
      <dgm:spPr/>
    </dgm:pt>
    <dgm:pt modelId="{22D94131-2970-48E7-BF0F-42763EB23270}" type="pres">
      <dgm:prSet presAssocID="{C09950B2-13B4-4719-A5C0-9316EA5E9B1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D745F07-B4EE-4AE8-8B9F-ED044521C25F}" type="presOf" srcId="{5C8CEF51-2FE2-4B1D-95A7-6618717DC37E}" destId="{ADF370A8-BA38-4D81-838A-CA945BDE4784}" srcOrd="0" destOrd="0" presId="urn:microsoft.com/office/officeart/2005/8/layout/vProcess5"/>
    <dgm:cxn modelId="{22F29E08-5D06-4747-9FE1-FAC0A99BD31E}" type="presOf" srcId="{FAF20BE2-07F8-436F-912E-C0AFF3C261DB}" destId="{4CDC8ABF-86FA-472C-B782-BFFDFD4B8AB3}" srcOrd="0" destOrd="0" presId="urn:microsoft.com/office/officeart/2005/8/layout/vProcess5"/>
    <dgm:cxn modelId="{2B0D8913-70FA-4264-8059-2C3CD1C43070}" type="presOf" srcId="{9B5A7CA4-68B3-4957-A53A-70ACF9B89D64}" destId="{434B7B5B-639D-4CE6-98FA-49FD0D077CD8}" srcOrd="1" destOrd="0" presId="urn:microsoft.com/office/officeart/2005/8/layout/vProcess5"/>
    <dgm:cxn modelId="{339BF221-AE73-4741-AAF1-680B830525D3}" type="presOf" srcId="{CBB946AA-0C13-4D84-B1E5-BD5D436B5A1E}" destId="{22D94131-2970-48E7-BF0F-42763EB23270}" srcOrd="1" destOrd="0" presId="urn:microsoft.com/office/officeart/2005/8/layout/vProcess5"/>
    <dgm:cxn modelId="{732FA722-0325-4F27-B683-E9EFE690074A}" srcId="{C09950B2-13B4-4719-A5C0-9316EA5E9B1B}" destId="{E1C34DE6-A926-4C94-A789-CF70038A9C53}" srcOrd="1" destOrd="0" parTransId="{C1989766-8B62-4048-AC36-FD8C431BDA3C}" sibTransId="{5C8CEF51-2FE2-4B1D-95A7-6618717DC37E}"/>
    <dgm:cxn modelId="{509CBD2B-C69A-41F3-9138-B79584BDC3E4}" type="presOf" srcId="{CBB946AA-0C13-4D84-B1E5-BD5D436B5A1E}" destId="{2FFACB5F-875D-473A-BF64-1A345D3843F1}" srcOrd="0" destOrd="0" presId="urn:microsoft.com/office/officeart/2005/8/layout/vProcess5"/>
    <dgm:cxn modelId="{C1B2D52D-4811-464F-8517-B22C0C723A32}" type="presOf" srcId="{90D4E3F9-3A1E-4887-8C59-84FC70F8C9E6}" destId="{0DFE8E22-A147-444B-9467-1A83F66D3A75}" srcOrd="0" destOrd="0" presId="urn:microsoft.com/office/officeart/2005/8/layout/vProcess5"/>
    <dgm:cxn modelId="{13E07532-47C8-49C3-A19D-46B683B35049}" srcId="{C09950B2-13B4-4719-A5C0-9316EA5E9B1B}" destId="{ABD223EC-CA19-4E4A-AE6B-1707FC80AFB2}" srcOrd="0" destOrd="0" parTransId="{D8B8CBE3-4158-40C8-8D9B-53636AC623E2}" sibTransId="{FAF20BE2-07F8-436F-912E-C0AFF3C261DB}"/>
    <dgm:cxn modelId="{CD06BC3E-FCC4-4278-80FB-CE304F016C6F}" type="presOf" srcId="{9B5A7CA4-68B3-4957-A53A-70ACF9B89D64}" destId="{ADB63321-8F97-451C-ACB6-C57ED0C3235B}" srcOrd="0" destOrd="0" presId="urn:microsoft.com/office/officeart/2005/8/layout/vProcess5"/>
    <dgm:cxn modelId="{0A932141-1D9D-4224-9B2A-382E2061A4F8}" srcId="{C09950B2-13B4-4719-A5C0-9316EA5E9B1B}" destId="{9B5A7CA4-68B3-4957-A53A-70ACF9B89D64}" srcOrd="3" destOrd="0" parTransId="{2C98C547-A4FB-4E71-8FED-937A57FDB293}" sibTransId="{90D4E3F9-3A1E-4887-8C59-84FC70F8C9E6}"/>
    <dgm:cxn modelId="{29B46A45-B063-471D-AEE9-909E3C532468}" type="presOf" srcId="{ABD223EC-CA19-4E4A-AE6B-1707FC80AFB2}" destId="{F2B07A66-F6EA-47F8-90F2-8C630D7A5B2B}" srcOrd="1" destOrd="0" presId="urn:microsoft.com/office/officeart/2005/8/layout/vProcess5"/>
    <dgm:cxn modelId="{EA57A467-6115-4B9E-BB31-1D8AEA312BD6}" type="presOf" srcId="{ABD223EC-CA19-4E4A-AE6B-1707FC80AFB2}" destId="{4EC74C16-D306-4895-BA5D-517F8EDC9504}" srcOrd="0" destOrd="0" presId="urn:microsoft.com/office/officeart/2005/8/layout/vProcess5"/>
    <dgm:cxn modelId="{199D9250-B1F7-48C5-BA96-0170521A5D8C}" srcId="{C09950B2-13B4-4719-A5C0-9316EA5E9B1B}" destId="{39347AD0-98A5-43A2-8178-D2E30B45547C}" srcOrd="2" destOrd="0" parTransId="{89E3B973-44A1-4981-9ECE-B09CB31F0A66}" sibTransId="{6DCD615B-D451-4BEE-857F-F28F21D9AFC0}"/>
    <dgm:cxn modelId="{0201C27F-6B33-4001-A5F1-66F4A7F2BB3D}" type="presOf" srcId="{E1C34DE6-A926-4C94-A789-CF70038A9C53}" destId="{A5CF2141-20C3-42D9-89BF-7CAE917FADD3}" srcOrd="1" destOrd="0" presId="urn:microsoft.com/office/officeart/2005/8/layout/vProcess5"/>
    <dgm:cxn modelId="{2EC6C682-33D3-4B23-9943-0EA2CCE79DFF}" srcId="{C09950B2-13B4-4719-A5C0-9316EA5E9B1B}" destId="{CBB946AA-0C13-4D84-B1E5-BD5D436B5A1E}" srcOrd="4" destOrd="0" parTransId="{F12066DD-6572-4424-8177-742019B2B3EC}" sibTransId="{421591D8-53F3-495E-B7C6-6D9E89D79F42}"/>
    <dgm:cxn modelId="{0666069D-6912-4390-8749-66B97B248487}" type="presOf" srcId="{C09950B2-13B4-4719-A5C0-9316EA5E9B1B}" destId="{EAEDCDD7-E60B-4ACA-97ED-7D5EA6C0A1E3}" srcOrd="0" destOrd="0" presId="urn:microsoft.com/office/officeart/2005/8/layout/vProcess5"/>
    <dgm:cxn modelId="{4600699F-034F-4026-804B-825F99600F62}" type="presOf" srcId="{39347AD0-98A5-43A2-8178-D2E30B45547C}" destId="{3549C27C-BD0A-406D-9C02-1EDDA29246C3}" srcOrd="0" destOrd="0" presId="urn:microsoft.com/office/officeart/2005/8/layout/vProcess5"/>
    <dgm:cxn modelId="{0D3201B9-955B-44EE-BCA7-B8F6AD4973F5}" type="presOf" srcId="{E1C34DE6-A926-4C94-A789-CF70038A9C53}" destId="{85B07932-36F6-4707-95B1-91CE980567A1}" srcOrd="0" destOrd="0" presId="urn:microsoft.com/office/officeart/2005/8/layout/vProcess5"/>
    <dgm:cxn modelId="{3A98C5CB-4541-481E-991A-CD49FDFAFF17}" type="presOf" srcId="{6DCD615B-D451-4BEE-857F-F28F21D9AFC0}" destId="{A93612D7-88DD-4448-8EF6-A0572C71695B}" srcOrd="0" destOrd="0" presId="urn:microsoft.com/office/officeart/2005/8/layout/vProcess5"/>
    <dgm:cxn modelId="{7B0FEEE6-58D4-464F-BAE0-7A15A4DF3A95}" type="presOf" srcId="{39347AD0-98A5-43A2-8178-D2E30B45547C}" destId="{9CAF3ACF-39BE-49CD-BC4B-F7652AA391DA}" srcOrd="1" destOrd="0" presId="urn:microsoft.com/office/officeart/2005/8/layout/vProcess5"/>
    <dgm:cxn modelId="{55C2C31B-30A4-4783-B8DC-3A6502F54256}" type="presParOf" srcId="{EAEDCDD7-E60B-4ACA-97ED-7D5EA6C0A1E3}" destId="{F8CD5B77-B454-4C31-B7A6-FB7C9DAC8AA9}" srcOrd="0" destOrd="0" presId="urn:microsoft.com/office/officeart/2005/8/layout/vProcess5"/>
    <dgm:cxn modelId="{9E81B773-FD83-4216-ABE8-8162A48121BA}" type="presParOf" srcId="{EAEDCDD7-E60B-4ACA-97ED-7D5EA6C0A1E3}" destId="{4EC74C16-D306-4895-BA5D-517F8EDC9504}" srcOrd="1" destOrd="0" presId="urn:microsoft.com/office/officeart/2005/8/layout/vProcess5"/>
    <dgm:cxn modelId="{0E25F9DD-68BB-4C34-8B07-373C9349E76D}" type="presParOf" srcId="{EAEDCDD7-E60B-4ACA-97ED-7D5EA6C0A1E3}" destId="{85B07932-36F6-4707-95B1-91CE980567A1}" srcOrd="2" destOrd="0" presId="urn:microsoft.com/office/officeart/2005/8/layout/vProcess5"/>
    <dgm:cxn modelId="{AE051F8C-C8C9-44B0-B37D-BD17B07DA07D}" type="presParOf" srcId="{EAEDCDD7-E60B-4ACA-97ED-7D5EA6C0A1E3}" destId="{3549C27C-BD0A-406D-9C02-1EDDA29246C3}" srcOrd="3" destOrd="0" presId="urn:microsoft.com/office/officeart/2005/8/layout/vProcess5"/>
    <dgm:cxn modelId="{EB0C007B-4462-4978-86F7-FD92C9039AF5}" type="presParOf" srcId="{EAEDCDD7-E60B-4ACA-97ED-7D5EA6C0A1E3}" destId="{ADB63321-8F97-451C-ACB6-C57ED0C3235B}" srcOrd="4" destOrd="0" presId="urn:microsoft.com/office/officeart/2005/8/layout/vProcess5"/>
    <dgm:cxn modelId="{360458F1-15B5-451E-8FCF-06536DA1A2F8}" type="presParOf" srcId="{EAEDCDD7-E60B-4ACA-97ED-7D5EA6C0A1E3}" destId="{2FFACB5F-875D-473A-BF64-1A345D3843F1}" srcOrd="5" destOrd="0" presId="urn:microsoft.com/office/officeart/2005/8/layout/vProcess5"/>
    <dgm:cxn modelId="{C44CA9B8-2A9C-4EEB-BE73-3D0D996E2E76}" type="presParOf" srcId="{EAEDCDD7-E60B-4ACA-97ED-7D5EA6C0A1E3}" destId="{4CDC8ABF-86FA-472C-B782-BFFDFD4B8AB3}" srcOrd="6" destOrd="0" presId="urn:microsoft.com/office/officeart/2005/8/layout/vProcess5"/>
    <dgm:cxn modelId="{3991158F-B277-4943-9D0C-903110CF5B89}" type="presParOf" srcId="{EAEDCDD7-E60B-4ACA-97ED-7D5EA6C0A1E3}" destId="{ADF370A8-BA38-4D81-838A-CA945BDE4784}" srcOrd="7" destOrd="0" presId="urn:microsoft.com/office/officeart/2005/8/layout/vProcess5"/>
    <dgm:cxn modelId="{82AFFBCC-9486-4D9D-A311-DA3A12B4262C}" type="presParOf" srcId="{EAEDCDD7-E60B-4ACA-97ED-7D5EA6C0A1E3}" destId="{A93612D7-88DD-4448-8EF6-A0572C71695B}" srcOrd="8" destOrd="0" presId="urn:microsoft.com/office/officeart/2005/8/layout/vProcess5"/>
    <dgm:cxn modelId="{8D53B996-CEE3-4A16-AA4E-010F6EC59FE4}" type="presParOf" srcId="{EAEDCDD7-E60B-4ACA-97ED-7D5EA6C0A1E3}" destId="{0DFE8E22-A147-444B-9467-1A83F66D3A75}" srcOrd="9" destOrd="0" presId="urn:microsoft.com/office/officeart/2005/8/layout/vProcess5"/>
    <dgm:cxn modelId="{CF41A031-92E4-4DBC-A651-AEA5CF7C280A}" type="presParOf" srcId="{EAEDCDD7-E60B-4ACA-97ED-7D5EA6C0A1E3}" destId="{F2B07A66-F6EA-47F8-90F2-8C630D7A5B2B}" srcOrd="10" destOrd="0" presId="urn:microsoft.com/office/officeart/2005/8/layout/vProcess5"/>
    <dgm:cxn modelId="{95981E59-4443-4AFF-891E-35D39D5BB7C5}" type="presParOf" srcId="{EAEDCDD7-E60B-4ACA-97ED-7D5EA6C0A1E3}" destId="{A5CF2141-20C3-42D9-89BF-7CAE917FADD3}" srcOrd="11" destOrd="0" presId="urn:microsoft.com/office/officeart/2005/8/layout/vProcess5"/>
    <dgm:cxn modelId="{6CF3E364-A282-442D-B0AC-12410701AADB}" type="presParOf" srcId="{EAEDCDD7-E60B-4ACA-97ED-7D5EA6C0A1E3}" destId="{9CAF3ACF-39BE-49CD-BC4B-F7652AA391DA}" srcOrd="12" destOrd="0" presId="urn:microsoft.com/office/officeart/2005/8/layout/vProcess5"/>
    <dgm:cxn modelId="{FBECE87B-F6AF-4997-A119-F89C989DD20C}" type="presParOf" srcId="{EAEDCDD7-E60B-4ACA-97ED-7D5EA6C0A1E3}" destId="{434B7B5B-639D-4CE6-98FA-49FD0D077CD8}" srcOrd="13" destOrd="0" presId="urn:microsoft.com/office/officeart/2005/8/layout/vProcess5"/>
    <dgm:cxn modelId="{A7690AC0-8D75-4CAA-9413-3FA9EEE8130E}" type="presParOf" srcId="{EAEDCDD7-E60B-4ACA-97ED-7D5EA6C0A1E3}" destId="{22D94131-2970-48E7-BF0F-42763EB2327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5CF072-222E-49D9-8A7D-181987D7D346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94A3C72-7903-4F3B-A572-1198607E3AC6}">
      <dgm:prSet/>
      <dgm:spPr/>
      <dgm:t>
        <a:bodyPr/>
        <a:lstStyle/>
        <a:p>
          <a:r>
            <a:rPr lang="en-US"/>
            <a:t>Find</a:t>
          </a:r>
        </a:p>
      </dgm:t>
    </dgm:pt>
    <dgm:pt modelId="{3A9BB53E-8920-4C8C-881D-B05C2958F15F}" type="parTrans" cxnId="{F83B4059-36BA-47C1-9F9F-B99C0ED203B4}">
      <dgm:prSet/>
      <dgm:spPr/>
      <dgm:t>
        <a:bodyPr/>
        <a:lstStyle/>
        <a:p>
          <a:endParaRPr lang="en-US"/>
        </a:p>
      </dgm:t>
    </dgm:pt>
    <dgm:pt modelId="{978CDEE7-ECC7-464D-8F9D-830C1D9F4B83}" type="sibTrans" cxnId="{F83B4059-36BA-47C1-9F9F-B99C0ED203B4}">
      <dgm:prSet/>
      <dgm:spPr/>
      <dgm:t>
        <a:bodyPr/>
        <a:lstStyle/>
        <a:p>
          <a:endParaRPr lang="en-US"/>
        </a:p>
      </dgm:t>
    </dgm:pt>
    <dgm:pt modelId="{EF301266-0028-4F91-9BC5-1F3CE13FFD0D}">
      <dgm:prSet/>
      <dgm:spPr/>
      <dgm:t>
        <a:bodyPr/>
        <a:lstStyle/>
        <a:p>
          <a:r>
            <a:rPr lang="en-US"/>
            <a:t>Find local providers, programs and services by creating a community inventory. Using www.Relink.org</a:t>
          </a:r>
        </a:p>
      </dgm:t>
    </dgm:pt>
    <dgm:pt modelId="{ABC34F29-7D56-42F6-AAD0-F8044305E2DB}" type="parTrans" cxnId="{D14C407E-4905-40D9-9196-E617FFBCE67F}">
      <dgm:prSet/>
      <dgm:spPr/>
      <dgm:t>
        <a:bodyPr/>
        <a:lstStyle/>
        <a:p>
          <a:endParaRPr lang="en-US"/>
        </a:p>
      </dgm:t>
    </dgm:pt>
    <dgm:pt modelId="{9638D992-A1D7-48AB-8E91-622F112EB88A}" type="sibTrans" cxnId="{D14C407E-4905-40D9-9196-E617FFBCE67F}">
      <dgm:prSet/>
      <dgm:spPr/>
      <dgm:t>
        <a:bodyPr/>
        <a:lstStyle/>
        <a:p>
          <a:endParaRPr lang="en-US"/>
        </a:p>
      </dgm:t>
    </dgm:pt>
    <dgm:pt modelId="{A14FED98-F6A5-46F7-9113-58EB2E07FE93}">
      <dgm:prSet/>
      <dgm:spPr/>
      <dgm:t>
        <a:bodyPr/>
        <a:lstStyle/>
        <a:p>
          <a:r>
            <a:rPr lang="en-US"/>
            <a:t>Match</a:t>
          </a:r>
        </a:p>
      </dgm:t>
    </dgm:pt>
    <dgm:pt modelId="{9366B25C-7A8C-4161-BFD4-BBD092D1478F}" type="parTrans" cxnId="{ADEEA5D3-3909-47F0-BC1F-F2FEEDBA75D7}">
      <dgm:prSet/>
      <dgm:spPr/>
      <dgm:t>
        <a:bodyPr/>
        <a:lstStyle/>
        <a:p>
          <a:endParaRPr lang="en-US"/>
        </a:p>
      </dgm:t>
    </dgm:pt>
    <dgm:pt modelId="{DDE115C8-535E-468B-9694-287483075512}" type="sibTrans" cxnId="{ADEEA5D3-3909-47F0-BC1F-F2FEEDBA75D7}">
      <dgm:prSet/>
      <dgm:spPr/>
      <dgm:t>
        <a:bodyPr/>
        <a:lstStyle/>
        <a:p>
          <a:endParaRPr lang="en-US"/>
        </a:p>
      </dgm:t>
    </dgm:pt>
    <dgm:pt modelId="{4E867188-876E-452B-B0AD-423DEBFC86A0}">
      <dgm:prSet/>
      <dgm:spPr/>
      <dgm:t>
        <a:bodyPr/>
        <a:lstStyle/>
        <a:p>
          <a:r>
            <a:rPr lang="en-US"/>
            <a:t>Match providers, programs and services to each of the 32 key issues.</a:t>
          </a:r>
        </a:p>
      </dgm:t>
    </dgm:pt>
    <dgm:pt modelId="{2E673BAB-F78E-4471-AB65-707C9CA401E0}" type="parTrans" cxnId="{32944B16-B34A-42D5-B2D1-6608523075AF}">
      <dgm:prSet/>
      <dgm:spPr/>
      <dgm:t>
        <a:bodyPr/>
        <a:lstStyle/>
        <a:p>
          <a:endParaRPr lang="en-US"/>
        </a:p>
      </dgm:t>
    </dgm:pt>
    <dgm:pt modelId="{B03A9300-3556-4685-B4E1-A6161DE5B683}" type="sibTrans" cxnId="{32944B16-B34A-42D5-B2D1-6608523075AF}">
      <dgm:prSet/>
      <dgm:spPr/>
      <dgm:t>
        <a:bodyPr/>
        <a:lstStyle/>
        <a:p>
          <a:endParaRPr lang="en-US"/>
        </a:p>
      </dgm:t>
    </dgm:pt>
    <dgm:pt modelId="{C137A2BE-9282-4219-98EA-8AA523894ADF}">
      <dgm:prSet/>
      <dgm:spPr/>
      <dgm:t>
        <a:bodyPr/>
        <a:lstStyle/>
        <a:p>
          <a:r>
            <a:rPr lang="en-US"/>
            <a:t>Record</a:t>
          </a:r>
        </a:p>
      </dgm:t>
    </dgm:pt>
    <dgm:pt modelId="{99E9F9A8-BF76-46E4-B144-233D9C107016}" type="parTrans" cxnId="{D944A0E7-D195-405E-8B63-99A9CA1D4990}">
      <dgm:prSet/>
      <dgm:spPr/>
      <dgm:t>
        <a:bodyPr/>
        <a:lstStyle/>
        <a:p>
          <a:endParaRPr lang="en-US"/>
        </a:p>
      </dgm:t>
    </dgm:pt>
    <dgm:pt modelId="{0FFA7330-1208-43D5-AE1C-BA2B2BE6FC49}" type="sibTrans" cxnId="{D944A0E7-D195-405E-8B63-99A9CA1D4990}">
      <dgm:prSet/>
      <dgm:spPr/>
      <dgm:t>
        <a:bodyPr/>
        <a:lstStyle/>
        <a:p>
          <a:endParaRPr lang="en-US"/>
        </a:p>
      </dgm:t>
    </dgm:pt>
    <dgm:pt modelId="{33E114F5-0BA9-4EB2-BCB3-555853F05EA4}">
      <dgm:prSet/>
      <dgm:spPr/>
      <dgm:t>
        <a:bodyPr/>
        <a:lstStyle/>
        <a:p>
          <a:r>
            <a:rPr lang="en-US"/>
            <a:t>Record contact name, address and type of serices in workbook for future reference.</a:t>
          </a:r>
        </a:p>
      </dgm:t>
    </dgm:pt>
    <dgm:pt modelId="{7E4C6517-174E-4245-9D86-A073548616C9}" type="parTrans" cxnId="{42C2D674-DA89-4318-B24A-A328D0168BA5}">
      <dgm:prSet/>
      <dgm:spPr/>
      <dgm:t>
        <a:bodyPr/>
        <a:lstStyle/>
        <a:p>
          <a:endParaRPr lang="en-US"/>
        </a:p>
      </dgm:t>
    </dgm:pt>
    <dgm:pt modelId="{6AE53887-7F31-4093-BC98-8BE6CD032A7D}" type="sibTrans" cxnId="{42C2D674-DA89-4318-B24A-A328D0168BA5}">
      <dgm:prSet/>
      <dgm:spPr/>
      <dgm:t>
        <a:bodyPr/>
        <a:lstStyle/>
        <a:p>
          <a:endParaRPr lang="en-US"/>
        </a:p>
      </dgm:t>
    </dgm:pt>
    <dgm:pt modelId="{91B25503-4C49-402B-95DA-D1D7D9A65ED6}">
      <dgm:prSet/>
      <dgm:spPr/>
      <dgm:t>
        <a:bodyPr/>
        <a:lstStyle/>
        <a:p>
          <a:r>
            <a:rPr lang="en-US"/>
            <a:t>Keep</a:t>
          </a:r>
        </a:p>
      </dgm:t>
    </dgm:pt>
    <dgm:pt modelId="{A4DB24E5-F6E3-4447-9528-E2C0EE099B26}" type="parTrans" cxnId="{832F9951-A555-4B2E-B8DC-35D91B65F0CF}">
      <dgm:prSet/>
      <dgm:spPr/>
      <dgm:t>
        <a:bodyPr/>
        <a:lstStyle/>
        <a:p>
          <a:endParaRPr lang="en-US"/>
        </a:p>
      </dgm:t>
    </dgm:pt>
    <dgm:pt modelId="{8540AB4C-DAA8-4E40-A33A-3E5E4A38F6F7}" type="sibTrans" cxnId="{832F9951-A555-4B2E-B8DC-35D91B65F0CF}">
      <dgm:prSet/>
      <dgm:spPr/>
      <dgm:t>
        <a:bodyPr/>
        <a:lstStyle/>
        <a:p>
          <a:endParaRPr lang="en-US"/>
        </a:p>
      </dgm:t>
    </dgm:pt>
    <dgm:pt modelId="{5C7373DE-B42E-49B6-8E90-1B448D8CCCDC}">
      <dgm:prSet/>
      <dgm:spPr/>
      <dgm:t>
        <a:bodyPr/>
        <a:lstStyle/>
        <a:p>
          <a:r>
            <a:rPr lang="en-US"/>
            <a:t>Keep a “Contact Log” of communition with each provider, service and program.</a:t>
          </a:r>
        </a:p>
      </dgm:t>
    </dgm:pt>
    <dgm:pt modelId="{F0B7B85C-E232-4429-B186-D7129491B089}" type="parTrans" cxnId="{D1EEE824-1B6D-4152-84C7-6647522C010E}">
      <dgm:prSet/>
      <dgm:spPr/>
      <dgm:t>
        <a:bodyPr/>
        <a:lstStyle/>
        <a:p>
          <a:endParaRPr lang="en-US"/>
        </a:p>
      </dgm:t>
    </dgm:pt>
    <dgm:pt modelId="{2CDE3717-0C3B-4802-854B-8AE04B30FB18}" type="sibTrans" cxnId="{D1EEE824-1B6D-4152-84C7-6647522C010E}">
      <dgm:prSet/>
      <dgm:spPr/>
      <dgm:t>
        <a:bodyPr/>
        <a:lstStyle/>
        <a:p>
          <a:endParaRPr lang="en-US"/>
        </a:p>
      </dgm:t>
    </dgm:pt>
    <dgm:pt modelId="{A3A5A112-0115-421E-8045-F3FD3D81B80B}" type="pres">
      <dgm:prSet presAssocID="{0A5CF072-222E-49D9-8A7D-181987D7D346}" presName="linear" presStyleCnt="0">
        <dgm:presLayoutVars>
          <dgm:animLvl val="lvl"/>
          <dgm:resizeHandles val="exact"/>
        </dgm:presLayoutVars>
      </dgm:prSet>
      <dgm:spPr/>
    </dgm:pt>
    <dgm:pt modelId="{48E2CFFE-C961-44B9-9269-1C9B38CF9A78}" type="pres">
      <dgm:prSet presAssocID="{B94A3C72-7903-4F3B-A572-1198607E3A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A6F5012-A193-4506-A615-233A8A4E0959}" type="pres">
      <dgm:prSet presAssocID="{B94A3C72-7903-4F3B-A572-1198607E3AC6}" presName="childText" presStyleLbl="revTx" presStyleIdx="0" presStyleCnt="4">
        <dgm:presLayoutVars>
          <dgm:bulletEnabled val="1"/>
        </dgm:presLayoutVars>
      </dgm:prSet>
      <dgm:spPr/>
    </dgm:pt>
    <dgm:pt modelId="{19C72F3A-1213-4B6F-8A34-1D870275634A}" type="pres">
      <dgm:prSet presAssocID="{A14FED98-F6A5-46F7-9113-58EB2E07FE9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36B8B8A-1639-46A6-8EB5-64DDF9DD5815}" type="pres">
      <dgm:prSet presAssocID="{A14FED98-F6A5-46F7-9113-58EB2E07FE93}" presName="childText" presStyleLbl="revTx" presStyleIdx="1" presStyleCnt="4">
        <dgm:presLayoutVars>
          <dgm:bulletEnabled val="1"/>
        </dgm:presLayoutVars>
      </dgm:prSet>
      <dgm:spPr/>
    </dgm:pt>
    <dgm:pt modelId="{34E80465-3F1D-4885-BE99-50D48EFAD6E3}" type="pres">
      <dgm:prSet presAssocID="{C137A2BE-9282-4219-98EA-8AA523894AD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C91519C-919C-403F-A9BE-D6DA505A82A0}" type="pres">
      <dgm:prSet presAssocID="{C137A2BE-9282-4219-98EA-8AA523894ADF}" presName="childText" presStyleLbl="revTx" presStyleIdx="2" presStyleCnt="4">
        <dgm:presLayoutVars>
          <dgm:bulletEnabled val="1"/>
        </dgm:presLayoutVars>
      </dgm:prSet>
      <dgm:spPr/>
    </dgm:pt>
    <dgm:pt modelId="{AAC0AEBF-7FC9-4BB8-8C75-C6505660B6F6}" type="pres">
      <dgm:prSet presAssocID="{91B25503-4C49-402B-95DA-D1D7D9A65ED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61ECB2C-96E9-4CDF-9DF4-8346D4798843}" type="pres">
      <dgm:prSet presAssocID="{91B25503-4C49-402B-95DA-D1D7D9A65ED6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3ADFE11-7054-4B86-9557-F7F3DAFB8E5A}" type="presOf" srcId="{EF301266-0028-4F91-9BC5-1F3CE13FFD0D}" destId="{DA6F5012-A193-4506-A615-233A8A4E0959}" srcOrd="0" destOrd="0" presId="urn:microsoft.com/office/officeart/2005/8/layout/vList2"/>
    <dgm:cxn modelId="{32944B16-B34A-42D5-B2D1-6608523075AF}" srcId="{A14FED98-F6A5-46F7-9113-58EB2E07FE93}" destId="{4E867188-876E-452B-B0AD-423DEBFC86A0}" srcOrd="0" destOrd="0" parTransId="{2E673BAB-F78E-4471-AB65-707C9CA401E0}" sibTransId="{B03A9300-3556-4685-B4E1-A6161DE5B683}"/>
    <dgm:cxn modelId="{D1EEE824-1B6D-4152-84C7-6647522C010E}" srcId="{91B25503-4C49-402B-95DA-D1D7D9A65ED6}" destId="{5C7373DE-B42E-49B6-8E90-1B448D8CCCDC}" srcOrd="0" destOrd="0" parTransId="{F0B7B85C-E232-4429-B186-D7129491B089}" sibTransId="{2CDE3717-0C3B-4802-854B-8AE04B30FB18}"/>
    <dgm:cxn modelId="{EA54AA3A-8EB4-43DA-83A3-6CDA2D5C1CAA}" type="presOf" srcId="{C137A2BE-9282-4219-98EA-8AA523894ADF}" destId="{34E80465-3F1D-4885-BE99-50D48EFAD6E3}" srcOrd="0" destOrd="0" presId="urn:microsoft.com/office/officeart/2005/8/layout/vList2"/>
    <dgm:cxn modelId="{D5BD575C-0EBD-4879-844D-95FC494EE4DC}" type="presOf" srcId="{5C7373DE-B42E-49B6-8E90-1B448D8CCCDC}" destId="{561ECB2C-96E9-4CDF-9DF4-8346D4798843}" srcOrd="0" destOrd="0" presId="urn:microsoft.com/office/officeart/2005/8/layout/vList2"/>
    <dgm:cxn modelId="{832F9951-A555-4B2E-B8DC-35D91B65F0CF}" srcId="{0A5CF072-222E-49D9-8A7D-181987D7D346}" destId="{91B25503-4C49-402B-95DA-D1D7D9A65ED6}" srcOrd="3" destOrd="0" parTransId="{A4DB24E5-F6E3-4447-9528-E2C0EE099B26}" sibTransId="{8540AB4C-DAA8-4E40-A33A-3E5E4A38F6F7}"/>
    <dgm:cxn modelId="{42C2D674-DA89-4318-B24A-A328D0168BA5}" srcId="{C137A2BE-9282-4219-98EA-8AA523894ADF}" destId="{33E114F5-0BA9-4EB2-BCB3-555853F05EA4}" srcOrd="0" destOrd="0" parTransId="{7E4C6517-174E-4245-9D86-A073548616C9}" sibTransId="{6AE53887-7F31-4093-BC98-8BE6CD032A7D}"/>
    <dgm:cxn modelId="{7E50E558-264B-48B8-B269-3305D71E6C14}" type="presOf" srcId="{B94A3C72-7903-4F3B-A572-1198607E3AC6}" destId="{48E2CFFE-C961-44B9-9269-1C9B38CF9A78}" srcOrd="0" destOrd="0" presId="urn:microsoft.com/office/officeart/2005/8/layout/vList2"/>
    <dgm:cxn modelId="{F83B4059-36BA-47C1-9F9F-B99C0ED203B4}" srcId="{0A5CF072-222E-49D9-8A7D-181987D7D346}" destId="{B94A3C72-7903-4F3B-A572-1198607E3AC6}" srcOrd="0" destOrd="0" parTransId="{3A9BB53E-8920-4C8C-881D-B05C2958F15F}" sibTransId="{978CDEE7-ECC7-464D-8F9D-830C1D9F4B83}"/>
    <dgm:cxn modelId="{D14C407E-4905-40D9-9196-E617FFBCE67F}" srcId="{B94A3C72-7903-4F3B-A572-1198607E3AC6}" destId="{EF301266-0028-4F91-9BC5-1F3CE13FFD0D}" srcOrd="0" destOrd="0" parTransId="{ABC34F29-7D56-42F6-AAD0-F8044305E2DB}" sibTransId="{9638D992-A1D7-48AB-8E91-622F112EB88A}"/>
    <dgm:cxn modelId="{06C6DE7F-EE52-41C7-A902-7A98DDDFA82A}" type="presOf" srcId="{4E867188-876E-452B-B0AD-423DEBFC86A0}" destId="{E36B8B8A-1639-46A6-8EB5-64DDF9DD5815}" srcOrd="0" destOrd="0" presId="urn:microsoft.com/office/officeart/2005/8/layout/vList2"/>
    <dgm:cxn modelId="{5C7D5488-F195-44B3-BE0E-EA23504FB1FB}" type="presOf" srcId="{A14FED98-F6A5-46F7-9113-58EB2E07FE93}" destId="{19C72F3A-1213-4B6F-8A34-1D870275634A}" srcOrd="0" destOrd="0" presId="urn:microsoft.com/office/officeart/2005/8/layout/vList2"/>
    <dgm:cxn modelId="{EF935BA8-B67D-4B25-A73E-8D3C2D7F5AFE}" type="presOf" srcId="{91B25503-4C49-402B-95DA-D1D7D9A65ED6}" destId="{AAC0AEBF-7FC9-4BB8-8C75-C6505660B6F6}" srcOrd="0" destOrd="0" presId="urn:microsoft.com/office/officeart/2005/8/layout/vList2"/>
    <dgm:cxn modelId="{7588EEBE-86E7-48F6-93BE-F11FD44394DF}" type="presOf" srcId="{0A5CF072-222E-49D9-8A7D-181987D7D346}" destId="{A3A5A112-0115-421E-8045-F3FD3D81B80B}" srcOrd="0" destOrd="0" presId="urn:microsoft.com/office/officeart/2005/8/layout/vList2"/>
    <dgm:cxn modelId="{ADEEA5D3-3909-47F0-BC1F-F2FEEDBA75D7}" srcId="{0A5CF072-222E-49D9-8A7D-181987D7D346}" destId="{A14FED98-F6A5-46F7-9113-58EB2E07FE93}" srcOrd="1" destOrd="0" parTransId="{9366B25C-7A8C-4161-BFD4-BBD092D1478F}" sibTransId="{DDE115C8-535E-468B-9694-287483075512}"/>
    <dgm:cxn modelId="{D944A0E7-D195-405E-8B63-99A9CA1D4990}" srcId="{0A5CF072-222E-49D9-8A7D-181987D7D346}" destId="{C137A2BE-9282-4219-98EA-8AA523894ADF}" srcOrd="2" destOrd="0" parTransId="{99E9F9A8-BF76-46E4-B144-233D9C107016}" sibTransId="{0FFA7330-1208-43D5-AE1C-BA2B2BE6FC49}"/>
    <dgm:cxn modelId="{74A620FE-2999-487B-AC40-3A4F9C944454}" type="presOf" srcId="{33E114F5-0BA9-4EB2-BCB3-555853F05EA4}" destId="{BC91519C-919C-403F-A9BE-D6DA505A82A0}" srcOrd="0" destOrd="0" presId="urn:microsoft.com/office/officeart/2005/8/layout/vList2"/>
    <dgm:cxn modelId="{93841EC2-AB52-4B97-B36D-BACEDBCA45F2}" type="presParOf" srcId="{A3A5A112-0115-421E-8045-F3FD3D81B80B}" destId="{48E2CFFE-C961-44B9-9269-1C9B38CF9A78}" srcOrd="0" destOrd="0" presId="urn:microsoft.com/office/officeart/2005/8/layout/vList2"/>
    <dgm:cxn modelId="{4EB6D94A-67A1-4B96-B4AD-8FCB2A9B00E6}" type="presParOf" srcId="{A3A5A112-0115-421E-8045-F3FD3D81B80B}" destId="{DA6F5012-A193-4506-A615-233A8A4E0959}" srcOrd="1" destOrd="0" presId="urn:microsoft.com/office/officeart/2005/8/layout/vList2"/>
    <dgm:cxn modelId="{450F4BC6-072B-438D-96B0-B14DB4F3B2C3}" type="presParOf" srcId="{A3A5A112-0115-421E-8045-F3FD3D81B80B}" destId="{19C72F3A-1213-4B6F-8A34-1D870275634A}" srcOrd="2" destOrd="0" presId="urn:microsoft.com/office/officeart/2005/8/layout/vList2"/>
    <dgm:cxn modelId="{9FDFEE93-7BEC-45EA-B4BF-76952B789C0D}" type="presParOf" srcId="{A3A5A112-0115-421E-8045-F3FD3D81B80B}" destId="{E36B8B8A-1639-46A6-8EB5-64DDF9DD5815}" srcOrd="3" destOrd="0" presId="urn:microsoft.com/office/officeart/2005/8/layout/vList2"/>
    <dgm:cxn modelId="{D29CDB57-CDFF-4A3F-AA0F-6B88779363A0}" type="presParOf" srcId="{A3A5A112-0115-421E-8045-F3FD3D81B80B}" destId="{34E80465-3F1D-4885-BE99-50D48EFAD6E3}" srcOrd="4" destOrd="0" presId="urn:microsoft.com/office/officeart/2005/8/layout/vList2"/>
    <dgm:cxn modelId="{51BBE2ED-FEC0-4A14-B931-35B73FEE3A5B}" type="presParOf" srcId="{A3A5A112-0115-421E-8045-F3FD3D81B80B}" destId="{BC91519C-919C-403F-A9BE-D6DA505A82A0}" srcOrd="5" destOrd="0" presId="urn:microsoft.com/office/officeart/2005/8/layout/vList2"/>
    <dgm:cxn modelId="{3F90C3A8-AF96-4070-99D8-80332EE88542}" type="presParOf" srcId="{A3A5A112-0115-421E-8045-F3FD3D81B80B}" destId="{AAC0AEBF-7FC9-4BB8-8C75-C6505660B6F6}" srcOrd="6" destOrd="0" presId="urn:microsoft.com/office/officeart/2005/8/layout/vList2"/>
    <dgm:cxn modelId="{0A774146-9363-48C4-B1F3-B91535438A71}" type="presParOf" srcId="{A3A5A112-0115-421E-8045-F3FD3D81B80B}" destId="{561ECB2C-96E9-4CDF-9DF4-8346D479884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74C16-D306-4895-BA5D-517F8EDC9504}">
      <dsp:nvSpPr>
        <dsp:cNvPr id="0" name=""/>
        <dsp:cNvSpPr/>
      </dsp:nvSpPr>
      <dsp:spPr>
        <a:xfrm>
          <a:off x="0" y="0"/>
          <a:ext cx="7402672" cy="647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Memory of pleasure</a:t>
          </a:r>
        </a:p>
      </dsp:txBody>
      <dsp:txXfrm>
        <a:off x="18976" y="18976"/>
        <a:ext cx="6627761" cy="609924"/>
      </dsp:txXfrm>
    </dsp:sp>
    <dsp:sp modelId="{85B07932-36F6-4707-95B1-91CE980567A1}">
      <dsp:nvSpPr>
        <dsp:cNvPr id="0" name=""/>
        <dsp:cNvSpPr/>
      </dsp:nvSpPr>
      <dsp:spPr>
        <a:xfrm>
          <a:off x="552797" y="737859"/>
          <a:ext cx="7402672" cy="647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Overides judgment of consequences</a:t>
          </a:r>
        </a:p>
      </dsp:txBody>
      <dsp:txXfrm>
        <a:off x="571773" y="756835"/>
        <a:ext cx="6390803" cy="609924"/>
      </dsp:txXfrm>
    </dsp:sp>
    <dsp:sp modelId="{3549C27C-BD0A-406D-9C02-1EDDA29246C3}">
      <dsp:nvSpPr>
        <dsp:cNvPr id="0" name=""/>
        <dsp:cNvSpPr/>
      </dsp:nvSpPr>
      <dsp:spPr>
        <a:xfrm>
          <a:off x="1105594" y="1475719"/>
          <a:ext cx="7402672" cy="647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Apply the three stages of relapse</a:t>
          </a:r>
        </a:p>
      </dsp:txBody>
      <dsp:txXfrm>
        <a:off x="1124570" y="1494695"/>
        <a:ext cx="6390803" cy="609924"/>
      </dsp:txXfrm>
    </dsp:sp>
    <dsp:sp modelId="{ADB63321-8F97-451C-ACB6-C57ED0C3235B}">
      <dsp:nvSpPr>
        <dsp:cNvPr id="0" name=""/>
        <dsp:cNvSpPr/>
      </dsp:nvSpPr>
      <dsp:spPr>
        <a:xfrm>
          <a:off x="1658391" y="2213579"/>
          <a:ext cx="7402672" cy="647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Triggers and Environmental management, the family member role</a:t>
          </a:r>
        </a:p>
      </dsp:txBody>
      <dsp:txXfrm>
        <a:off x="1677367" y="2232555"/>
        <a:ext cx="6390803" cy="609924"/>
      </dsp:txXfrm>
    </dsp:sp>
    <dsp:sp modelId="{2FFACB5F-875D-473A-BF64-1A345D3843F1}">
      <dsp:nvSpPr>
        <dsp:cNvPr id="0" name=""/>
        <dsp:cNvSpPr/>
      </dsp:nvSpPr>
      <dsp:spPr>
        <a:xfrm>
          <a:off x="2211188" y="2951439"/>
          <a:ext cx="7402672" cy="647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Intervention early is better than watching the fall </a:t>
          </a:r>
        </a:p>
      </dsp:txBody>
      <dsp:txXfrm>
        <a:off x="2230164" y="2970415"/>
        <a:ext cx="6390803" cy="609924"/>
      </dsp:txXfrm>
    </dsp:sp>
    <dsp:sp modelId="{4CDC8ABF-86FA-472C-B782-BFFDFD4B8AB3}">
      <dsp:nvSpPr>
        <dsp:cNvPr id="0" name=""/>
        <dsp:cNvSpPr/>
      </dsp:nvSpPr>
      <dsp:spPr>
        <a:xfrm>
          <a:off x="6981552" y="473310"/>
          <a:ext cx="421119" cy="421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076304" y="473310"/>
        <a:ext cx="231615" cy="316892"/>
      </dsp:txXfrm>
    </dsp:sp>
    <dsp:sp modelId="{ADF370A8-BA38-4D81-838A-CA945BDE4784}">
      <dsp:nvSpPr>
        <dsp:cNvPr id="0" name=""/>
        <dsp:cNvSpPr/>
      </dsp:nvSpPr>
      <dsp:spPr>
        <a:xfrm>
          <a:off x="7534350" y="1211169"/>
          <a:ext cx="421119" cy="421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629102" y="1211169"/>
        <a:ext cx="231615" cy="316892"/>
      </dsp:txXfrm>
    </dsp:sp>
    <dsp:sp modelId="{A93612D7-88DD-4448-8EF6-A0572C71695B}">
      <dsp:nvSpPr>
        <dsp:cNvPr id="0" name=""/>
        <dsp:cNvSpPr/>
      </dsp:nvSpPr>
      <dsp:spPr>
        <a:xfrm>
          <a:off x="8087147" y="1938231"/>
          <a:ext cx="421119" cy="421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181899" y="1938231"/>
        <a:ext cx="231615" cy="316892"/>
      </dsp:txXfrm>
    </dsp:sp>
    <dsp:sp modelId="{0DFE8E22-A147-444B-9467-1A83F66D3A75}">
      <dsp:nvSpPr>
        <dsp:cNvPr id="0" name=""/>
        <dsp:cNvSpPr/>
      </dsp:nvSpPr>
      <dsp:spPr>
        <a:xfrm>
          <a:off x="8639944" y="2683290"/>
          <a:ext cx="421119" cy="421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734696" y="2683290"/>
        <a:ext cx="231615" cy="316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2CFFE-C961-44B9-9269-1C9B38CF9A78}">
      <dsp:nvSpPr>
        <dsp:cNvPr id="0" name=""/>
        <dsp:cNvSpPr/>
      </dsp:nvSpPr>
      <dsp:spPr>
        <a:xfrm>
          <a:off x="0" y="857"/>
          <a:ext cx="6261100" cy="655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Find</a:t>
          </a:r>
        </a:p>
      </dsp:txBody>
      <dsp:txXfrm>
        <a:off x="31984" y="32841"/>
        <a:ext cx="6197132" cy="591232"/>
      </dsp:txXfrm>
    </dsp:sp>
    <dsp:sp modelId="{DA6F5012-A193-4506-A615-233A8A4E0959}">
      <dsp:nvSpPr>
        <dsp:cNvPr id="0" name=""/>
        <dsp:cNvSpPr/>
      </dsp:nvSpPr>
      <dsp:spPr>
        <a:xfrm>
          <a:off x="0" y="656057"/>
          <a:ext cx="6261100" cy="9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79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Find local providers, programs and services by creating a community inventory. Using www.Relink.org</a:t>
          </a:r>
        </a:p>
      </dsp:txBody>
      <dsp:txXfrm>
        <a:off x="0" y="656057"/>
        <a:ext cx="6261100" cy="956340"/>
      </dsp:txXfrm>
    </dsp:sp>
    <dsp:sp modelId="{19C72F3A-1213-4B6F-8A34-1D870275634A}">
      <dsp:nvSpPr>
        <dsp:cNvPr id="0" name=""/>
        <dsp:cNvSpPr/>
      </dsp:nvSpPr>
      <dsp:spPr>
        <a:xfrm>
          <a:off x="0" y="1612397"/>
          <a:ext cx="6261100" cy="655200"/>
        </a:xfrm>
        <a:prstGeom prst="roundRect">
          <a:avLst/>
        </a:prstGeom>
        <a:gradFill rotWithShape="0">
          <a:gsLst>
            <a:gs pos="0">
              <a:schemeClr val="accent2">
                <a:hueOff val="1847440"/>
                <a:satOff val="-318"/>
                <a:lumOff val="-326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1847440"/>
                <a:satOff val="-318"/>
                <a:lumOff val="-326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1847440"/>
                <a:satOff val="-318"/>
                <a:lumOff val="-326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Match</a:t>
          </a:r>
        </a:p>
      </dsp:txBody>
      <dsp:txXfrm>
        <a:off x="31984" y="1644381"/>
        <a:ext cx="6197132" cy="591232"/>
      </dsp:txXfrm>
    </dsp:sp>
    <dsp:sp modelId="{E36B8B8A-1639-46A6-8EB5-64DDF9DD5815}">
      <dsp:nvSpPr>
        <dsp:cNvPr id="0" name=""/>
        <dsp:cNvSpPr/>
      </dsp:nvSpPr>
      <dsp:spPr>
        <a:xfrm>
          <a:off x="0" y="2267597"/>
          <a:ext cx="6261100" cy="666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79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Match providers, programs and services to each of the 32 key issues.</a:t>
          </a:r>
        </a:p>
      </dsp:txBody>
      <dsp:txXfrm>
        <a:off x="0" y="2267597"/>
        <a:ext cx="6261100" cy="666540"/>
      </dsp:txXfrm>
    </dsp:sp>
    <dsp:sp modelId="{34E80465-3F1D-4885-BE99-50D48EFAD6E3}">
      <dsp:nvSpPr>
        <dsp:cNvPr id="0" name=""/>
        <dsp:cNvSpPr/>
      </dsp:nvSpPr>
      <dsp:spPr>
        <a:xfrm>
          <a:off x="0" y="2934137"/>
          <a:ext cx="6261100" cy="655200"/>
        </a:xfrm>
        <a:prstGeom prst="roundRect">
          <a:avLst/>
        </a:prstGeom>
        <a:gradFill rotWithShape="0">
          <a:gsLst>
            <a:gs pos="0">
              <a:schemeClr val="accent2">
                <a:hueOff val="3694879"/>
                <a:satOff val="-635"/>
                <a:lumOff val="-653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3694879"/>
                <a:satOff val="-635"/>
                <a:lumOff val="-653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3694879"/>
                <a:satOff val="-635"/>
                <a:lumOff val="-653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Record</a:t>
          </a:r>
        </a:p>
      </dsp:txBody>
      <dsp:txXfrm>
        <a:off x="31984" y="2966121"/>
        <a:ext cx="6197132" cy="591232"/>
      </dsp:txXfrm>
    </dsp:sp>
    <dsp:sp modelId="{BC91519C-919C-403F-A9BE-D6DA505A82A0}">
      <dsp:nvSpPr>
        <dsp:cNvPr id="0" name=""/>
        <dsp:cNvSpPr/>
      </dsp:nvSpPr>
      <dsp:spPr>
        <a:xfrm>
          <a:off x="0" y="3589337"/>
          <a:ext cx="6261100" cy="666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79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Record contact name, address and type of serices in workbook for future reference.</a:t>
          </a:r>
        </a:p>
      </dsp:txBody>
      <dsp:txXfrm>
        <a:off x="0" y="3589337"/>
        <a:ext cx="6261100" cy="666540"/>
      </dsp:txXfrm>
    </dsp:sp>
    <dsp:sp modelId="{AAC0AEBF-7FC9-4BB8-8C75-C6505660B6F6}">
      <dsp:nvSpPr>
        <dsp:cNvPr id="0" name=""/>
        <dsp:cNvSpPr/>
      </dsp:nvSpPr>
      <dsp:spPr>
        <a:xfrm>
          <a:off x="0" y="4255877"/>
          <a:ext cx="6261100" cy="655200"/>
        </a:xfrm>
        <a:prstGeom prst="roundRect">
          <a:avLst/>
        </a:prstGeom>
        <a:gradFill rotWithShape="0">
          <a:gsLst>
            <a:gs pos="0">
              <a:schemeClr val="accent2">
                <a:hueOff val="5542319"/>
                <a:satOff val="-953"/>
                <a:lumOff val="-980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5542319"/>
                <a:satOff val="-953"/>
                <a:lumOff val="-980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5542319"/>
                <a:satOff val="-953"/>
                <a:lumOff val="-980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Keep</a:t>
          </a:r>
        </a:p>
      </dsp:txBody>
      <dsp:txXfrm>
        <a:off x="31984" y="4287861"/>
        <a:ext cx="6197132" cy="591232"/>
      </dsp:txXfrm>
    </dsp:sp>
    <dsp:sp modelId="{561ECB2C-96E9-4CDF-9DF4-8346D4798843}">
      <dsp:nvSpPr>
        <dsp:cNvPr id="0" name=""/>
        <dsp:cNvSpPr/>
      </dsp:nvSpPr>
      <dsp:spPr>
        <a:xfrm>
          <a:off x="0" y="4911077"/>
          <a:ext cx="6261100" cy="666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79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Keep a “Contact Log” of communition with each provider, service and program.</a:t>
          </a:r>
        </a:p>
      </dsp:txBody>
      <dsp:txXfrm>
        <a:off x="0" y="4911077"/>
        <a:ext cx="6261100" cy="666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Familiesimpactedbyopioids@gmail.com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2.xml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microsoft.com/office/2007/relationships/diagramDrawing" Target="../diagrams/drawing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://www.familiesimpactedbyopioids.com/" TargetMode="External"/><Relationship Id="rId4" Type="http://schemas.openxmlformats.org/officeDocument/2006/relationships/hyperlink" Target="mailto:familiesimpactedbyopioids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E83B5-6274-4E0E-BCE9-BC476EFF4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967" y="2358821"/>
            <a:ext cx="5192940" cy="21336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600" dirty="0"/>
              <a:t>The Condition is Chronic, let’s manage it that 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64E48-C77F-4AB7-A18B-532B3C529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Substance use disorders is a disease of the brain, it is a chronic condition to be managed as a journey for Family Members Living with this disease.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5D5DB-F40E-4951-A4DA-E93EAD46A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079" y="244506"/>
            <a:ext cx="4809490" cy="482154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C569B-892A-4959-8CF1-68F7AA88AC43}"/>
              </a:ext>
            </a:extLst>
          </p:cNvPr>
          <p:cNvSpPr txBox="1"/>
          <p:nvPr/>
        </p:nvSpPr>
        <p:spPr>
          <a:xfrm>
            <a:off x="6769972" y="5310554"/>
            <a:ext cx="4775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Mr. Roy P. Poillon </a:t>
            </a:r>
          </a:p>
          <a:p>
            <a:pPr algn="ctr"/>
            <a:r>
              <a:rPr lang="en-US" b="1" dirty="0"/>
              <a:t>Executive Director</a:t>
            </a:r>
          </a:p>
          <a:p>
            <a:pPr algn="ctr"/>
            <a:r>
              <a:rPr lang="en-US" b="1" dirty="0"/>
              <a:t>Families Impacted By Opioids</a:t>
            </a:r>
          </a:p>
          <a:p>
            <a:pPr algn="ctr"/>
            <a:r>
              <a:rPr lang="en-US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Familiesimpactedbyopioids@gmail.com</a:t>
            </a:r>
            <a:endParaRPr lang="en-US" b="1" dirty="0"/>
          </a:p>
          <a:p>
            <a:pPr algn="ctr"/>
            <a:r>
              <a:rPr lang="en-US" b="1" dirty="0"/>
              <a:t>Office: 440.385.7605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0ED9B-A7AB-4496-8CDF-195364423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286" y="244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8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CD25-5D7C-49FB-A0E9-380C6A25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not 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2A045-E726-4260-8E97-6A6D14C31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Roy: 440.385.7605  (Cleveland, Ohio)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33D4F1-64B1-402C-8E42-4FE41A797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321" y="14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5DDE-8781-4B9E-8DD2-531EE3E4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Care vs Acute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6DED4-B42E-4532-952A-4D400C8E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Treatment Plans </a:t>
            </a:r>
          </a:p>
          <a:p>
            <a:r>
              <a:rPr lang="en-US" dirty="0"/>
              <a:t>Different Provider Settings</a:t>
            </a:r>
          </a:p>
          <a:p>
            <a:r>
              <a:rPr lang="en-US" dirty="0"/>
              <a:t>Different Family Member Needs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4A2D8F-5941-4753-89AE-E70D07D21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321" y="14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A402-48DC-49AF-B574-463B67E30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an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54DBC-4C3D-47AF-879D-3A46244D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Addiction assessment</a:t>
            </a:r>
          </a:p>
          <a:p>
            <a:r>
              <a:rPr lang="en-US" dirty="0"/>
              <a:t>Medical assessment</a:t>
            </a:r>
          </a:p>
          <a:p>
            <a:r>
              <a:rPr lang="en-US" dirty="0"/>
              <a:t>Mental Health assessment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DC04C9-C07E-4527-A412-BD383CCD3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689" y="31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8369C-0DDD-4547-8CA6-F7ED076C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disease progresses in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1983-E4B0-4CA4-AA5B-97D758B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knowing the stages is important to the family members</a:t>
            </a:r>
          </a:p>
          <a:p>
            <a:r>
              <a:rPr lang="en-US" dirty="0"/>
              <a:t>Stage One</a:t>
            </a:r>
          </a:p>
          <a:p>
            <a:r>
              <a:rPr lang="en-US" dirty="0"/>
              <a:t>Stage Two </a:t>
            </a:r>
          </a:p>
          <a:p>
            <a:r>
              <a:rPr lang="en-US" dirty="0"/>
              <a:t>Stage Three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D6A751-8332-4A41-8F2F-A02680528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040" y="306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2850-4F58-48F7-933E-F40D5463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Relapse is a part of the brain disease journey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FE57225-CC76-4AD6-A9BE-544F339372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0321" y="2336873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29DB3A-FE92-4535-8475-7310ABE41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321" y="111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1BC25-2A93-42E6-8046-3C1FDD0C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Community mapping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CF5DB5-11C9-4E7F-8C57-DA8CEE387A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6125182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07546B-271C-45E3-A1B6-17E2E71D3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578" y="471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1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AF793-6934-446D-A279-429A3ADC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3400">
                <a:solidFill>
                  <a:srgbClr val="FFFFFF"/>
                </a:solidFill>
              </a:rPr>
              <a:t>Family Solution Finder Learning Series, 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32 key issues learning seminars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9329-4BE0-4C4F-B189-6C5E94DD1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Study Guidebook, learn the topic</a:t>
            </a:r>
          </a:p>
          <a:p>
            <a:r>
              <a:rPr lang="en-US" sz="2000">
                <a:solidFill>
                  <a:srgbClr val="FFFFFF"/>
                </a:solidFill>
              </a:rPr>
              <a:t>Practical Life Exercises Workbook, apply it to your life</a:t>
            </a:r>
          </a:p>
          <a:p>
            <a:r>
              <a:rPr lang="en-US" sz="2000">
                <a:solidFill>
                  <a:srgbClr val="FFFFFF"/>
                </a:solidFill>
              </a:rPr>
              <a:t>Family 3-D’s Coping Skill Set Workbook,  1. Determine the Solution, 2. Develop a family decision, 3. Design a family plan of action</a:t>
            </a:r>
          </a:p>
          <a:p>
            <a:r>
              <a:rPr lang="en-US" sz="2000">
                <a:solidFill>
                  <a:srgbClr val="FFFFFF"/>
                </a:solidFill>
              </a:rPr>
              <a:t>Family Resource Connections Workbook, Find the right provider and level of care.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34AA31-4F1E-4ADF-B81F-3924F4007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857" y="417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0382C-D9C7-4E55-91BB-745F77F0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100">
                <a:solidFill>
                  <a:srgbClr val="FFFFFF"/>
                </a:solidFill>
              </a:rPr>
              <a:t>Family Solution Finder Learning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64578-7642-4BC2-9CAB-EF6EF26C1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u="sng">
                <a:solidFill>
                  <a:srgbClr val="FFFFFF"/>
                </a:solidFill>
              </a:rPr>
              <a:t>PROGRAMS FOR THE 4 PRIMARY FAMILY SUPPORT STRUCTURES:</a:t>
            </a:r>
          </a:p>
          <a:p>
            <a:pPr marL="0" indent="0">
              <a:buNone/>
            </a:pPr>
            <a:endParaRPr lang="en-US" sz="1700">
              <a:solidFill>
                <a:srgbClr val="FFFFFF"/>
              </a:solidFill>
            </a:endParaRPr>
          </a:p>
          <a:p>
            <a:r>
              <a:rPr lang="en-US" sz="1700">
                <a:solidFill>
                  <a:srgbClr val="FFFFFF"/>
                </a:solidFill>
              </a:rPr>
              <a:t>The Family Solution Finder Learning Series: For Family Members, (32 key issues seminars)</a:t>
            </a:r>
          </a:p>
          <a:p>
            <a:r>
              <a:rPr lang="en-US" sz="1700">
                <a:solidFill>
                  <a:srgbClr val="FFFFFF"/>
                </a:solidFill>
              </a:rPr>
              <a:t>The Pathfinder Certificate of Completion Seminars: For Local Community  Programs and Services Staff, (12 core competency issues seminars)</a:t>
            </a:r>
          </a:p>
          <a:p>
            <a:r>
              <a:rPr lang="en-US" sz="1700">
                <a:solidFill>
                  <a:srgbClr val="FFFFFF"/>
                </a:solidFill>
              </a:rPr>
              <a:t>Family Membes in the Continuim of Substance Use Disorders Disease: Healthcare provider staff for Addiction, Medical and Mental Health Providers, (The Family Members Role in Supporting the Continuity of Care and Continuum of Treatment)</a:t>
            </a:r>
          </a:p>
          <a:p>
            <a:r>
              <a:rPr lang="en-US" sz="1700">
                <a:solidFill>
                  <a:srgbClr val="FFFFFF"/>
                </a:solidFill>
              </a:rPr>
              <a:t>The Invest in the Family Ministry: For Local Places of Faith Practices, (combines Family Solution Finder Learning Series with SP~ARK’s (spiritual Development surrounding this chronic disease, and Family Resource Connections.  The only group that can effectively combine learning with the family’s faith practices. </a:t>
            </a:r>
          </a:p>
          <a:p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8E4AB4-6F3A-43F2-85A8-F6DB2A794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91A24-0A1B-46A8-9F4B-587131C21C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101" y="174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7174-9D4D-40A3-B33B-854B7461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C1DCE-4EF6-4CB3-8D4D-D11ADFD40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Start a Family Solution Finder Learning Centers in your local county.</a:t>
            </a:r>
          </a:p>
          <a:p>
            <a:r>
              <a:rPr lang="en-US" dirty="0"/>
              <a:t>Learn more about the eLearning Program and zoom.com </a:t>
            </a:r>
          </a:p>
          <a:p>
            <a:r>
              <a:rPr lang="en-US" dirty="0"/>
              <a:t>Learn more about providing a legal courts and incarceration program.</a:t>
            </a:r>
          </a:p>
          <a:p>
            <a:r>
              <a:rPr lang="en-US" dirty="0"/>
              <a:t>Learn more about On-Demand Learning Program, build your individualized education series.</a:t>
            </a:r>
          </a:p>
          <a:p>
            <a:r>
              <a:rPr lang="en-US" dirty="0"/>
              <a:t>Learn more about Invest in the Family Ministry, Pathfinder Certificate of Completion, 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Mr. Roy P. Poillon</a:t>
            </a:r>
          </a:p>
          <a:p>
            <a:pPr marL="0" indent="0">
              <a:buNone/>
            </a:pPr>
            <a:r>
              <a:rPr lang="en-US" dirty="0"/>
              <a:t>Families Impacted by Opioids</a:t>
            </a:r>
          </a:p>
          <a:p>
            <a:pPr marL="0" indent="0">
              <a:buNone/>
            </a:pPr>
            <a:r>
              <a:rPr lang="en-US" dirty="0"/>
              <a:t>O: 440. 385.7605</a:t>
            </a:r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sz="28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familiesimpactedbyopioids@gmail.com</a:t>
            </a:r>
            <a:endParaRPr lang="en-US" sz="28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/>
              <a:t>Website: </a:t>
            </a:r>
            <a:r>
              <a:rPr lang="en-US" sz="2800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www.familiesimpactedbyopioids.com</a:t>
            </a:r>
            <a:endParaRPr lang="en-US" sz="2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28145F-7A6C-4CD5-BE06-47116AE48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321" y="14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533</Words>
  <Application>Microsoft Office PowerPoint</Application>
  <PresentationFormat>Widescreen</PresentationFormat>
  <Paragraphs>61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Berlin</vt:lpstr>
      <vt:lpstr>The Condition is Chronic, let’s manage it that way</vt:lpstr>
      <vt:lpstr>Chronic Care vs Acute Care</vt:lpstr>
      <vt:lpstr>Get an assessment</vt:lpstr>
      <vt:lpstr>The disease progresses in stages</vt:lpstr>
      <vt:lpstr>Relapse is a part of the brain disease journey</vt:lpstr>
      <vt:lpstr>Community mapping</vt:lpstr>
      <vt:lpstr>Family Solution Finder Learning Series,  32 key issues learning seminars</vt:lpstr>
      <vt:lpstr>Family Solution Finder Learning Centers</vt:lpstr>
      <vt:lpstr>CONTACT US:</vt:lpstr>
      <vt:lpstr>You are not alone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Condition is Chronic, let’s manage it that way</dc:title>
  <dc:creator>Roy Poillon</dc:creator>
  <cp:lastModifiedBy>Roy Poillon</cp:lastModifiedBy>
  <cp:revision>16</cp:revision>
  <dcterms:created xsi:type="dcterms:W3CDTF">2021-01-01T14:56:54Z</dcterms:created>
  <dcterms:modified xsi:type="dcterms:W3CDTF">2021-01-14T12:52:13Z</dcterms:modified>
</cp:coreProperties>
</file>