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4" r:id="rId3"/>
    <p:sldId id="265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0"/>
  </p:normalViewPr>
  <p:slideViewPr>
    <p:cSldViewPr>
      <p:cViewPr varScale="1">
        <p:scale>
          <a:sx n="120" d="100"/>
          <a:sy n="120" d="100"/>
        </p:scale>
        <p:origin x="256" y="1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BAF004A4-AEC3-4C2E-A6CA-681D57CCD2A2}" type="datetimeFigureOut">
              <a:rPr lang="en-US" smtClean="0"/>
              <a:t>6/19/21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6/19/21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6/19/21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6/19/21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6/19/21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6/19/21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F004A4-AEC3-4C2E-A6CA-681D57CCD2A2}" type="datetimeFigureOut">
              <a:rPr lang="en-US" smtClean="0"/>
              <a:t>6/19/21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BAF004A4-AEC3-4C2E-A6CA-681D57CCD2A2}" type="datetimeFigureOut">
              <a:rPr lang="en-US" smtClean="0"/>
              <a:t>6/19/21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6/19/21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6/19/21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6/19/21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AF004A4-AEC3-4C2E-A6CA-681D57CCD2A2}" type="datetimeFigureOut">
              <a:rPr lang="en-US" smtClean="0"/>
              <a:t>6/19/21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00200"/>
            <a:ext cx="11277600" cy="1524001"/>
          </a:xfrm>
        </p:spPr>
        <p:txBody>
          <a:bodyPr>
            <a:normAutofit/>
          </a:bodyPr>
          <a:lstStyle/>
          <a:p>
            <a:r>
              <a:rPr lang="en-US" sz="5400" b="1" dirty="0"/>
              <a:t>Children Who Honor Their Parents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Exodus 20:12</a:t>
            </a:r>
          </a:p>
          <a:p>
            <a:r>
              <a:rPr lang="en-US" sz="4800" b="1" dirty="0"/>
              <a:t>Ephesians 6:1-3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118110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dirty="0"/>
              <a:t>Exodus 20:12  </a:t>
            </a:r>
          </a:p>
          <a:p>
            <a:pPr>
              <a:buNone/>
            </a:pPr>
            <a:r>
              <a:rPr lang="en-US" sz="4800" b="1" i="0" dirty="0">
                <a:solidFill>
                  <a:srgbClr val="000000"/>
                </a:solidFill>
                <a:effectLst/>
                <a:latin typeface="system-ui"/>
              </a:rPr>
              <a:t>  Honour thy father and thy mother: that thy days may be long upon the land which the </a:t>
            </a:r>
            <a:r>
              <a:rPr lang="en-US" sz="4800" b="1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800" b="1" i="0" dirty="0">
                <a:solidFill>
                  <a:srgbClr val="000000"/>
                </a:solidFill>
                <a:effectLst/>
                <a:latin typeface="system-ui"/>
              </a:rPr>
              <a:t> thy God giveth thee.</a:t>
            </a:r>
          </a:p>
          <a:p>
            <a:pPr>
              <a:buNone/>
            </a:pPr>
            <a:r>
              <a:rPr lang="en-US" sz="4800" b="1" dirty="0">
                <a:solidFill>
                  <a:srgbClr val="000000"/>
                </a:solidFill>
                <a:latin typeface="system-ui"/>
              </a:rPr>
              <a:t>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894374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118110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b="1" dirty="0">
                <a:solidFill>
                  <a:srgbClr val="000000"/>
                </a:solidFill>
                <a:latin typeface="system-ui"/>
              </a:rPr>
              <a:t> Ephesian 6:1-3</a:t>
            </a:r>
          </a:p>
          <a:p>
            <a:pPr marL="109728" indent="0" algn="l">
              <a:buNone/>
            </a:pP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Children, obey your parents in the Lord: for this is right.</a:t>
            </a:r>
          </a:p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2 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Honour thy father and mother; which is the first commandment with promise;</a:t>
            </a:r>
          </a:p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3 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That it may be well with thee, and thou mayest live long on the earth.</a:t>
            </a:r>
          </a:p>
          <a:p>
            <a:pPr>
              <a:buNone/>
            </a:pPr>
            <a:r>
              <a:rPr lang="en-US" sz="4800" b="1" dirty="0">
                <a:solidFill>
                  <a:srgbClr val="000000"/>
                </a:solidFill>
                <a:latin typeface="system-ui"/>
              </a:rPr>
              <a:t>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130929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9DBE1-C9F2-48BC-B9E5-0875CB25B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2954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How May We Honor Our Parents?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CD24C-EAC9-4320-B502-7AD024413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905000"/>
            <a:ext cx="11887200" cy="4876800"/>
          </a:xfrm>
        </p:spPr>
        <p:txBody>
          <a:bodyPr>
            <a:normAutofit/>
          </a:bodyPr>
          <a:lstStyle/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4400" dirty="0"/>
              <a:t>  </a:t>
            </a:r>
            <a:r>
              <a:rPr lang="en-US" sz="4400" b="1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By Obeying Them When We Are Young</a:t>
            </a:r>
            <a:endParaRPr lang="en-US" sz="4400" b="1" dirty="0">
              <a:solidFill>
                <a:srgbClr val="000000"/>
              </a:solidFill>
              <a:effectLst/>
              <a:latin typeface="Franklin Gothic Medium" panose="020B0603020102020204" pitchFamily="34" charset="0"/>
              <a:ea typeface="Times New Roman" panose="02020603050405020304" pitchFamily="18" charset="0"/>
            </a:endParaRP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</a:rPr>
              <a:t>  By</a:t>
            </a:r>
            <a:r>
              <a:rPr lang="en-US" sz="4400" b="1" dirty="0">
                <a:solidFill>
                  <a:srgbClr val="000000"/>
                </a:solidFill>
                <a:latin typeface="Franklin Gothic Medium" panose="020B0603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4400" b="1">
                <a:solidFill>
                  <a:srgbClr val="000000"/>
                </a:solidFill>
                <a:latin typeface="Franklin Gothic Medium" panose="020B0603020102020204" pitchFamily="34" charset="0"/>
                <a:ea typeface="Times New Roman" panose="02020603050405020304" pitchFamily="18" charset="0"/>
              </a:rPr>
              <a:t>Careing </a:t>
            </a:r>
            <a:r>
              <a:rPr lang="en-US" sz="4400" b="1" dirty="0">
                <a:solidFill>
                  <a:srgbClr val="000000"/>
                </a:solidFill>
                <a:latin typeface="Franklin Gothic Medium" panose="020B0603020102020204" pitchFamily="34" charset="0"/>
                <a:ea typeface="Times New Roman" panose="02020603050405020304" pitchFamily="18" charset="0"/>
              </a:rPr>
              <a:t>For Them When They Are Old</a:t>
            </a:r>
            <a:endParaRPr lang="en-US" sz="4400" b="1" dirty="0">
              <a:solidFill>
                <a:srgbClr val="000000"/>
              </a:solidFill>
              <a:effectLst/>
              <a:latin typeface="Franklin Gothic Medium" panose="020B0603020102020204" pitchFamily="34" charset="0"/>
              <a:ea typeface="Times New Roman" panose="02020603050405020304" pitchFamily="18" charset="0"/>
            </a:endParaRP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</a:rPr>
              <a:t>  By</a:t>
            </a:r>
            <a:r>
              <a:rPr lang="en-US" sz="4400" b="1" dirty="0">
                <a:solidFill>
                  <a:srgbClr val="000000"/>
                </a:solidFill>
                <a:latin typeface="Franklin Gothic Medium" panose="020B0603020102020204" pitchFamily="34" charset="0"/>
                <a:ea typeface="Times New Roman" panose="02020603050405020304" pitchFamily="18" charset="0"/>
              </a:rPr>
              <a:t> Honoring Them At All Times</a:t>
            </a:r>
            <a:endParaRPr lang="en-US" sz="4400" b="1" dirty="0">
              <a:solidFill>
                <a:srgbClr val="000000"/>
              </a:solidFill>
              <a:effectLst/>
              <a:latin typeface="Franklin Gothic Medium" panose="020B0603020102020204" pitchFamily="34" charset="0"/>
              <a:ea typeface="Times New Roman" panose="02020603050405020304" pitchFamily="18" charset="0"/>
            </a:endParaRP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</a:rPr>
              <a:t>  By Listening To Their Advice And Counsel</a:t>
            </a: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solidFill>
                <a:srgbClr val="000000"/>
              </a:solidFill>
              <a:latin typeface="Franklin Gothic Medium" panose="020B0603020102020204" pitchFamily="34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</a:rPr>
              <a:t>  By Showing Them Love 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endParaRPr lang="en-US" sz="4400" b="1" dirty="0">
              <a:solidFill>
                <a:srgbClr val="000000"/>
              </a:solidFill>
              <a:latin typeface="Franklin Gothic Medium" panose="020B0603020102020204" pitchFamily="34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endParaRPr lang="en-US" sz="4400" b="1" dirty="0">
              <a:solidFill>
                <a:srgbClr val="000000"/>
              </a:solidFill>
              <a:effectLst/>
              <a:latin typeface="Franklin Gothic Medium" panose="020B0603020102020204" pitchFamily="34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endParaRPr lang="en-US" sz="4400" b="1" dirty="0">
              <a:solidFill>
                <a:srgbClr val="000000"/>
              </a:solidFill>
              <a:effectLst/>
              <a:latin typeface="Franklin Gothic Medium" panose="020B0603020102020204" pitchFamily="34" charset="0"/>
              <a:ea typeface="Times New Roman" panose="02020603050405020304" pitchFamily="18" charset="0"/>
            </a:endParaRP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945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99</TotalTime>
  <Words>132</Words>
  <Application>Microsoft Macintosh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Franklin Gothic Medium</vt:lpstr>
      <vt:lpstr>Georgia</vt:lpstr>
      <vt:lpstr>system-ui</vt:lpstr>
      <vt:lpstr>Times New Roman</vt:lpstr>
      <vt:lpstr>Trebuchet MS</vt:lpstr>
      <vt:lpstr>Wingdings</vt:lpstr>
      <vt:lpstr>Wingdings 2</vt:lpstr>
      <vt:lpstr>Urban</vt:lpstr>
      <vt:lpstr>Children Who Honor Their Parents</vt:lpstr>
      <vt:lpstr>PowerPoint Presentation</vt:lpstr>
      <vt:lpstr>PowerPoint Presentation</vt:lpstr>
      <vt:lpstr>How May We Honor Our Parents?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 Like You Were Leaving</dc:title>
  <dc:creator>Paul</dc:creator>
  <cp:lastModifiedBy>Summers Baptist Church</cp:lastModifiedBy>
  <cp:revision>15</cp:revision>
  <dcterms:created xsi:type="dcterms:W3CDTF">2011-01-16T03:21:35Z</dcterms:created>
  <dcterms:modified xsi:type="dcterms:W3CDTF">2021-06-20T01:41:31Z</dcterms:modified>
</cp:coreProperties>
</file>