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7"/>
  </p:notesMasterIdLst>
  <p:sldIdLst>
    <p:sldId id="681" r:id="rId2"/>
    <p:sldId id="261" r:id="rId3"/>
    <p:sldId id="903" r:id="rId4"/>
    <p:sldId id="948" r:id="rId5"/>
    <p:sldId id="634" r:id="rId6"/>
    <p:sldId id="1066" r:id="rId7"/>
    <p:sldId id="1090" r:id="rId8"/>
    <p:sldId id="1091" r:id="rId9"/>
    <p:sldId id="270" r:id="rId10"/>
    <p:sldId id="277" r:id="rId11"/>
    <p:sldId id="341" r:id="rId12"/>
    <p:sldId id="278" r:id="rId13"/>
    <p:sldId id="482" r:id="rId14"/>
    <p:sldId id="1092" r:id="rId15"/>
    <p:sldId id="1093" r:id="rId16"/>
    <p:sldId id="1094" r:id="rId17"/>
    <p:sldId id="1095" r:id="rId18"/>
    <p:sldId id="1096" r:id="rId19"/>
    <p:sldId id="1097" r:id="rId20"/>
    <p:sldId id="995" r:id="rId21"/>
    <p:sldId id="940" r:id="rId22"/>
    <p:sldId id="529" r:id="rId23"/>
    <p:sldId id="310" r:id="rId24"/>
    <p:sldId id="507" r:id="rId25"/>
    <p:sldId id="508" r:id="rId26"/>
    <p:sldId id="495" r:id="rId27"/>
    <p:sldId id="334" r:id="rId28"/>
    <p:sldId id="382" r:id="rId29"/>
    <p:sldId id="336" r:id="rId30"/>
    <p:sldId id="337" r:id="rId31"/>
    <p:sldId id="383" r:id="rId32"/>
    <p:sldId id="304" r:id="rId33"/>
    <p:sldId id="305" r:id="rId34"/>
    <p:sldId id="315" r:id="rId35"/>
    <p:sldId id="1101" r:id="rId36"/>
    <p:sldId id="646" r:id="rId37"/>
    <p:sldId id="647" r:id="rId38"/>
    <p:sldId id="1102" r:id="rId39"/>
    <p:sldId id="485" r:id="rId40"/>
    <p:sldId id="1070" r:id="rId41"/>
    <p:sldId id="1065" r:id="rId42"/>
    <p:sldId id="1098" r:id="rId43"/>
    <p:sldId id="1099" r:id="rId44"/>
    <p:sldId id="1100" r:id="rId45"/>
    <p:sldId id="330" r:id="rId46"/>
  </p:sldIdLst>
  <p:sldSz cx="9144000" cy="6858000" type="screen4x3"/>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5pPr>
    <a:lvl6pPr marL="22860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6pPr>
    <a:lvl7pPr marL="27432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7pPr>
    <a:lvl8pPr marL="32004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8pPr>
    <a:lvl9pPr marL="36576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9pPr>
  </p:defaultTextStyle>
  <p:extLst>
    <p:ext uri="{EFAFB233-063F-42B5-8137-9DF3F51BA10A}">
      <p15:sldGuideLst xmlns:p15="http://schemas.microsoft.com/office/powerpoint/2012/main">
        <p15:guide id="1" orient="horz" pos="2184" userDrawn="1">
          <p15:clr>
            <a:srgbClr val="A4A3A4"/>
          </p15:clr>
        </p15:guide>
        <p15:guide id="2" pos="29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1" autoAdjust="0"/>
    <p:restoredTop sz="94660"/>
  </p:normalViewPr>
  <p:slideViewPr>
    <p:cSldViewPr snapToGrid="0" snapToObjects="1" showGuides="1">
      <p:cViewPr varScale="1">
        <p:scale>
          <a:sx n="102" d="100"/>
          <a:sy n="102" d="100"/>
        </p:scale>
        <p:origin x="1836" y="156"/>
      </p:cViewPr>
      <p:guideLst>
        <p:guide orient="horz" pos="2184"/>
        <p:guide pos="29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2735D6-DD74-4E39-8DB6-693DCF324C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422FE19E-FD17-484A-A825-F69D4165264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35B07E-0200-45DC-BF01-BF15172474D2}" type="datetimeFigureOut">
              <a:rPr lang="en-US"/>
              <a:pPr>
                <a:defRPr/>
              </a:pPr>
              <a:t>7/31/2022</a:t>
            </a:fld>
            <a:endParaRPr lang="en-US"/>
          </a:p>
        </p:txBody>
      </p:sp>
      <p:sp>
        <p:nvSpPr>
          <p:cNvPr id="4" name="Slide Image Placeholder 3">
            <a:extLst>
              <a:ext uri="{FF2B5EF4-FFF2-40B4-BE49-F238E27FC236}">
                <a16:creationId xmlns:a16="http://schemas.microsoft.com/office/drawing/2014/main" id="{08C10144-88C7-40E7-9D90-4381AA951EA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DAEF2C9-DF2D-48E9-852D-1A148E2535A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1C4F191-3208-435A-9AEE-38C15E43AC4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8861F597-AD64-42A3-9C5B-66C1E5C5EE3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C2E7160-5CF9-415B-9465-96C8C5BE548E}" type="slidenum">
              <a:rPr lang="en-US"/>
              <a:pPr>
                <a:defRPr/>
              </a:pPr>
              <a:t>‹#›</a:t>
            </a:fld>
            <a:endParaRPr lang="en-US"/>
          </a:p>
        </p:txBody>
      </p:sp>
    </p:spTree>
    <p:extLst>
      <p:ext uri="{BB962C8B-B14F-4D97-AF65-F5344CB8AC3E}">
        <p14:creationId xmlns:p14="http://schemas.microsoft.com/office/powerpoint/2010/main" val="2031487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1371B0-AF17-46F4-A386-63C9D67FACF6}"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45875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10</a:t>
            </a:fld>
            <a:endParaRPr lang="en-US" altLang="en-US"/>
          </a:p>
        </p:txBody>
      </p:sp>
    </p:spTree>
    <p:extLst>
      <p:ext uri="{BB962C8B-B14F-4D97-AF65-F5344CB8AC3E}">
        <p14:creationId xmlns:p14="http://schemas.microsoft.com/office/powerpoint/2010/main" val="2680535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11</a:t>
            </a:fld>
            <a:endParaRPr lang="en-US" altLang="en-US"/>
          </a:p>
        </p:txBody>
      </p:sp>
    </p:spTree>
    <p:extLst>
      <p:ext uri="{BB962C8B-B14F-4D97-AF65-F5344CB8AC3E}">
        <p14:creationId xmlns:p14="http://schemas.microsoft.com/office/powerpoint/2010/main" val="2644091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12</a:t>
            </a:fld>
            <a:endParaRPr lang="en-US" altLang="en-US"/>
          </a:p>
        </p:txBody>
      </p:sp>
    </p:spTree>
    <p:extLst>
      <p:ext uri="{BB962C8B-B14F-4D97-AF65-F5344CB8AC3E}">
        <p14:creationId xmlns:p14="http://schemas.microsoft.com/office/powerpoint/2010/main" val="454907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13</a:t>
            </a:fld>
            <a:endParaRPr lang="en-US" altLang="en-US"/>
          </a:p>
        </p:txBody>
      </p:sp>
    </p:spTree>
    <p:extLst>
      <p:ext uri="{BB962C8B-B14F-4D97-AF65-F5344CB8AC3E}">
        <p14:creationId xmlns:p14="http://schemas.microsoft.com/office/powerpoint/2010/main" val="3955439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14</a:t>
            </a:fld>
            <a:endParaRPr lang="en-US" altLang="en-US"/>
          </a:p>
        </p:txBody>
      </p:sp>
    </p:spTree>
    <p:extLst>
      <p:ext uri="{BB962C8B-B14F-4D97-AF65-F5344CB8AC3E}">
        <p14:creationId xmlns:p14="http://schemas.microsoft.com/office/powerpoint/2010/main" val="3409042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15</a:t>
            </a:fld>
            <a:endParaRPr lang="en-US" altLang="en-US"/>
          </a:p>
        </p:txBody>
      </p:sp>
    </p:spTree>
    <p:extLst>
      <p:ext uri="{BB962C8B-B14F-4D97-AF65-F5344CB8AC3E}">
        <p14:creationId xmlns:p14="http://schemas.microsoft.com/office/powerpoint/2010/main" val="537410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16</a:t>
            </a:fld>
            <a:endParaRPr lang="en-US" altLang="en-US"/>
          </a:p>
        </p:txBody>
      </p:sp>
    </p:spTree>
    <p:extLst>
      <p:ext uri="{BB962C8B-B14F-4D97-AF65-F5344CB8AC3E}">
        <p14:creationId xmlns:p14="http://schemas.microsoft.com/office/powerpoint/2010/main" val="2624660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17</a:t>
            </a:fld>
            <a:endParaRPr lang="en-US" altLang="en-US"/>
          </a:p>
        </p:txBody>
      </p:sp>
    </p:spTree>
    <p:extLst>
      <p:ext uri="{BB962C8B-B14F-4D97-AF65-F5344CB8AC3E}">
        <p14:creationId xmlns:p14="http://schemas.microsoft.com/office/powerpoint/2010/main" val="1536335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18</a:t>
            </a:fld>
            <a:endParaRPr lang="en-US" altLang="en-US"/>
          </a:p>
        </p:txBody>
      </p:sp>
    </p:spTree>
    <p:extLst>
      <p:ext uri="{BB962C8B-B14F-4D97-AF65-F5344CB8AC3E}">
        <p14:creationId xmlns:p14="http://schemas.microsoft.com/office/powerpoint/2010/main" val="819100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19</a:t>
            </a:fld>
            <a:endParaRPr lang="en-US" altLang="en-US"/>
          </a:p>
        </p:txBody>
      </p:sp>
    </p:spTree>
    <p:extLst>
      <p:ext uri="{BB962C8B-B14F-4D97-AF65-F5344CB8AC3E}">
        <p14:creationId xmlns:p14="http://schemas.microsoft.com/office/powerpoint/2010/main" val="2870377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a:t>
            </a:fld>
            <a:endParaRPr lang="en-US" altLang="en-US"/>
          </a:p>
        </p:txBody>
      </p:sp>
    </p:spTree>
    <p:extLst>
      <p:ext uri="{BB962C8B-B14F-4D97-AF65-F5344CB8AC3E}">
        <p14:creationId xmlns:p14="http://schemas.microsoft.com/office/powerpoint/2010/main" val="1727650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20</a:t>
            </a:fld>
            <a:endParaRPr lang="en-US" altLang="en-US"/>
          </a:p>
        </p:txBody>
      </p:sp>
    </p:spTree>
    <p:extLst>
      <p:ext uri="{BB962C8B-B14F-4D97-AF65-F5344CB8AC3E}">
        <p14:creationId xmlns:p14="http://schemas.microsoft.com/office/powerpoint/2010/main" val="1989298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21</a:t>
            </a:fld>
            <a:endParaRPr lang="en-US" altLang="en-US"/>
          </a:p>
        </p:txBody>
      </p:sp>
    </p:spTree>
    <p:extLst>
      <p:ext uri="{BB962C8B-B14F-4D97-AF65-F5344CB8AC3E}">
        <p14:creationId xmlns:p14="http://schemas.microsoft.com/office/powerpoint/2010/main" val="3410863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35</a:t>
            </a:fld>
            <a:endParaRPr lang="en-US" altLang="en-US"/>
          </a:p>
        </p:txBody>
      </p:sp>
    </p:spTree>
    <p:extLst>
      <p:ext uri="{BB962C8B-B14F-4D97-AF65-F5344CB8AC3E}">
        <p14:creationId xmlns:p14="http://schemas.microsoft.com/office/powerpoint/2010/main" val="3286580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38</a:t>
            </a:fld>
            <a:endParaRPr lang="en-US" altLang="en-US"/>
          </a:p>
        </p:txBody>
      </p:sp>
    </p:spTree>
    <p:extLst>
      <p:ext uri="{BB962C8B-B14F-4D97-AF65-F5344CB8AC3E}">
        <p14:creationId xmlns:p14="http://schemas.microsoft.com/office/powerpoint/2010/main" val="3302402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40</a:t>
            </a:fld>
            <a:endParaRPr lang="en-US" altLang="en-US"/>
          </a:p>
        </p:txBody>
      </p:sp>
    </p:spTree>
    <p:extLst>
      <p:ext uri="{BB962C8B-B14F-4D97-AF65-F5344CB8AC3E}">
        <p14:creationId xmlns:p14="http://schemas.microsoft.com/office/powerpoint/2010/main" val="1055556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41</a:t>
            </a:fld>
            <a:endParaRPr lang="en-US" altLang="en-US"/>
          </a:p>
        </p:txBody>
      </p:sp>
    </p:spTree>
    <p:extLst>
      <p:ext uri="{BB962C8B-B14F-4D97-AF65-F5344CB8AC3E}">
        <p14:creationId xmlns:p14="http://schemas.microsoft.com/office/powerpoint/2010/main" val="7231488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42</a:t>
            </a:fld>
            <a:endParaRPr lang="en-US" altLang="en-US"/>
          </a:p>
        </p:txBody>
      </p:sp>
    </p:spTree>
    <p:extLst>
      <p:ext uri="{BB962C8B-B14F-4D97-AF65-F5344CB8AC3E}">
        <p14:creationId xmlns:p14="http://schemas.microsoft.com/office/powerpoint/2010/main" val="6319998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43</a:t>
            </a:fld>
            <a:endParaRPr lang="en-US" altLang="en-US"/>
          </a:p>
        </p:txBody>
      </p:sp>
    </p:spTree>
    <p:extLst>
      <p:ext uri="{BB962C8B-B14F-4D97-AF65-F5344CB8AC3E}">
        <p14:creationId xmlns:p14="http://schemas.microsoft.com/office/powerpoint/2010/main" val="3110736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44</a:t>
            </a:fld>
            <a:endParaRPr lang="en-US" altLang="en-US"/>
          </a:p>
        </p:txBody>
      </p:sp>
    </p:spTree>
    <p:extLst>
      <p:ext uri="{BB962C8B-B14F-4D97-AF65-F5344CB8AC3E}">
        <p14:creationId xmlns:p14="http://schemas.microsoft.com/office/powerpoint/2010/main" val="2008672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a:t>
            </a:fld>
            <a:endParaRPr lang="en-US" altLang="en-US"/>
          </a:p>
        </p:txBody>
      </p:sp>
    </p:spTree>
    <p:extLst>
      <p:ext uri="{BB962C8B-B14F-4D97-AF65-F5344CB8AC3E}">
        <p14:creationId xmlns:p14="http://schemas.microsoft.com/office/powerpoint/2010/main" val="2055817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a:t>
            </a:fld>
            <a:endParaRPr lang="en-US" altLang="en-US"/>
          </a:p>
        </p:txBody>
      </p:sp>
    </p:spTree>
    <p:extLst>
      <p:ext uri="{BB962C8B-B14F-4D97-AF65-F5344CB8AC3E}">
        <p14:creationId xmlns:p14="http://schemas.microsoft.com/office/powerpoint/2010/main" val="1708100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a:t>
            </a:fld>
            <a:endParaRPr lang="en-US" altLang="en-US"/>
          </a:p>
        </p:txBody>
      </p:sp>
    </p:spTree>
    <p:extLst>
      <p:ext uri="{BB962C8B-B14F-4D97-AF65-F5344CB8AC3E}">
        <p14:creationId xmlns:p14="http://schemas.microsoft.com/office/powerpoint/2010/main" val="3824101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6</a:t>
            </a:fld>
            <a:endParaRPr lang="en-US" altLang="en-US"/>
          </a:p>
        </p:txBody>
      </p:sp>
    </p:spTree>
    <p:extLst>
      <p:ext uri="{BB962C8B-B14F-4D97-AF65-F5344CB8AC3E}">
        <p14:creationId xmlns:p14="http://schemas.microsoft.com/office/powerpoint/2010/main" val="2583877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7</a:t>
            </a:fld>
            <a:endParaRPr lang="en-US" altLang="en-US"/>
          </a:p>
        </p:txBody>
      </p:sp>
    </p:spTree>
    <p:extLst>
      <p:ext uri="{BB962C8B-B14F-4D97-AF65-F5344CB8AC3E}">
        <p14:creationId xmlns:p14="http://schemas.microsoft.com/office/powerpoint/2010/main" val="1242939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8</a:t>
            </a:fld>
            <a:endParaRPr lang="en-US" altLang="en-US"/>
          </a:p>
        </p:txBody>
      </p:sp>
    </p:spTree>
    <p:extLst>
      <p:ext uri="{BB962C8B-B14F-4D97-AF65-F5344CB8AC3E}">
        <p14:creationId xmlns:p14="http://schemas.microsoft.com/office/powerpoint/2010/main" val="3709658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9</a:t>
            </a:fld>
            <a:endParaRPr lang="en-US" altLang="en-US"/>
          </a:p>
        </p:txBody>
      </p:sp>
    </p:spTree>
    <p:extLst>
      <p:ext uri="{BB962C8B-B14F-4D97-AF65-F5344CB8AC3E}">
        <p14:creationId xmlns:p14="http://schemas.microsoft.com/office/powerpoint/2010/main" val="1765646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254806-E54B-4EDB-B91E-871F8D2525B3}"/>
              </a:ext>
            </a:extLst>
          </p:cNvPr>
          <p:cNvSpPr>
            <a:spLocks noGrp="1"/>
          </p:cNvSpPr>
          <p:nvPr>
            <p:ph type="dt" sz="half" idx="10"/>
          </p:nvPr>
        </p:nvSpPr>
        <p:spPr/>
        <p:txBody>
          <a:bodyPr/>
          <a:lstStyle>
            <a:lvl1pPr>
              <a:defRPr/>
            </a:lvl1pPr>
          </a:lstStyle>
          <a:p>
            <a:pPr>
              <a:defRPr/>
            </a:pPr>
            <a:fld id="{7C9356E4-27AD-40F7-AE7B-F0C5F6126A42}" type="datetime1">
              <a:rPr lang="en-US" altLang="en-US"/>
              <a:pPr>
                <a:defRPr/>
              </a:pPr>
              <a:t>7/31/2022</a:t>
            </a:fld>
            <a:endParaRPr lang="en-US" altLang="en-US"/>
          </a:p>
        </p:txBody>
      </p:sp>
      <p:sp>
        <p:nvSpPr>
          <p:cNvPr id="5" name="Footer Placeholder 4">
            <a:extLst>
              <a:ext uri="{FF2B5EF4-FFF2-40B4-BE49-F238E27FC236}">
                <a16:creationId xmlns:a16="http://schemas.microsoft.com/office/drawing/2014/main" id="{4366E827-BBCC-493C-8D7D-79A7EDE026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CBDAA-B745-432A-8263-A789A893779F}"/>
              </a:ext>
            </a:extLst>
          </p:cNvPr>
          <p:cNvSpPr>
            <a:spLocks noGrp="1"/>
          </p:cNvSpPr>
          <p:nvPr>
            <p:ph type="sldNum" sz="quarter" idx="12"/>
          </p:nvPr>
        </p:nvSpPr>
        <p:spPr/>
        <p:txBody>
          <a:bodyPr/>
          <a:lstStyle>
            <a:lvl1pPr>
              <a:defRPr/>
            </a:lvl1pPr>
          </a:lstStyle>
          <a:p>
            <a:pPr>
              <a:defRPr/>
            </a:pPr>
            <a:fld id="{42397A87-0474-415B-9E76-F9B90C9D06B5}" type="slidenum">
              <a:rPr lang="en-US" altLang="en-US"/>
              <a:pPr>
                <a:defRPr/>
              </a:pPr>
              <a:t>‹#›</a:t>
            </a:fld>
            <a:endParaRPr lang="en-US" altLang="en-US"/>
          </a:p>
        </p:txBody>
      </p:sp>
    </p:spTree>
    <p:extLst>
      <p:ext uri="{BB962C8B-B14F-4D97-AF65-F5344CB8AC3E}">
        <p14:creationId xmlns:p14="http://schemas.microsoft.com/office/powerpoint/2010/main" val="2974885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977DBC-47CE-4CCC-8283-B9FB96049D65}"/>
              </a:ext>
            </a:extLst>
          </p:cNvPr>
          <p:cNvSpPr>
            <a:spLocks noGrp="1"/>
          </p:cNvSpPr>
          <p:nvPr>
            <p:ph type="dt" sz="half" idx="10"/>
          </p:nvPr>
        </p:nvSpPr>
        <p:spPr/>
        <p:txBody>
          <a:bodyPr/>
          <a:lstStyle>
            <a:lvl1pPr>
              <a:defRPr/>
            </a:lvl1pPr>
          </a:lstStyle>
          <a:p>
            <a:pPr>
              <a:defRPr/>
            </a:pPr>
            <a:fld id="{4AD432DC-7562-4F74-95D6-8254A40CF065}" type="datetime1">
              <a:rPr lang="en-US" altLang="en-US"/>
              <a:pPr>
                <a:defRPr/>
              </a:pPr>
              <a:t>7/31/2022</a:t>
            </a:fld>
            <a:endParaRPr lang="en-US" altLang="en-US"/>
          </a:p>
        </p:txBody>
      </p:sp>
      <p:sp>
        <p:nvSpPr>
          <p:cNvPr id="5" name="Footer Placeholder 4">
            <a:extLst>
              <a:ext uri="{FF2B5EF4-FFF2-40B4-BE49-F238E27FC236}">
                <a16:creationId xmlns:a16="http://schemas.microsoft.com/office/drawing/2014/main" id="{58260517-DCDB-4416-AE14-6BACD39AA3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A39CEE-1A8F-4425-B28A-27185C8F8903}"/>
              </a:ext>
            </a:extLst>
          </p:cNvPr>
          <p:cNvSpPr>
            <a:spLocks noGrp="1"/>
          </p:cNvSpPr>
          <p:nvPr>
            <p:ph type="sldNum" sz="quarter" idx="12"/>
          </p:nvPr>
        </p:nvSpPr>
        <p:spPr/>
        <p:txBody>
          <a:bodyPr/>
          <a:lstStyle>
            <a:lvl1pPr>
              <a:defRPr/>
            </a:lvl1pPr>
          </a:lstStyle>
          <a:p>
            <a:pPr>
              <a:defRPr/>
            </a:pPr>
            <a:fld id="{AFB85B71-AAF5-4137-BC24-D12689B218BF}" type="slidenum">
              <a:rPr lang="en-US" altLang="en-US"/>
              <a:pPr>
                <a:defRPr/>
              </a:pPr>
              <a:t>‹#›</a:t>
            </a:fld>
            <a:endParaRPr lang="en-US" altLang="en-US"/>
          </a:p>
        </p:txBody>
      </p:sp>
    </p:spTree>
    <p:extLst>
      <p:ext uri="{BB962C8B-B14F-4D97-AF65-F5344CB8AC3E}">
        <p14:creationId xmlns:p14="http://schemas.microsoft.com/office/powerpoint/2010/main" val="375944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7C04F4-EE25-4E7F-8FB2-61C841E1F6DB}"/>
              </a:ext>
            </a:extLst>
          </p:cNvPr>
          <p:cNvSpPr>
            <a:spLocks noGrp="1"/>
          </p:cNvSpPr>
          <p:nvPr>
            <p:ph type="dt" sz="half" idx="10"/>
          </p:nvPr>
        </p:nvSpPr>
        <p:spPr/>
        <p:txBody>
          <a:bodyPr/>
          <a:lstStyle>
            <a:lvl1pPr>
              <a:defRPr/>
            </a:lvl1pPr>
          </a:lstStyle>
          <a:p>
            <a:pPr>
              <a:defRPr/>
            </a:pPr>
            <a:fld id="{0718D24A-BBE5-4F4A-8F8D-5B195E6CDFB3}" type="datetime1">
              <a:rPr lang="en-US" altLang="en-US"/>
              <a:pPr>
                <a:defRPr/>
              </a:pPr>
              <a:t>7/31/2022</a:t>
            </a:fld>
            <a:endParaRPr lang="en-US" altLang="en-US"/>
          </a:p>
        </p:txBody>
      </p:sp>
      <p:sp>
        <p:nvSpPr>
          <p:cNvPr id="5" name="Footer Placeholder 4">
            <a:extLst>
              <a:ext uri="{FF2B5EF4-FFF2-40B4-BE49-F238E27FC236}">
                <a16:creationId xmlns:a16="http://schemas.microsoft.com/office/drawing/2014/main" id="{270C31D1-6181-4985-A729-60688EF3AA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22A467-07CA-48C2-B090-63A569AFD7D6}"/>
              </a:ext>
            </a:extLst>
          </p:cNvPr>
          <p:cNvSpPr>
            <a:spLocks noGrp="1"/>
          </p:cNvSpPr>
          <p:nvPr>
            <p:ph type="sldNum" sz="quarter" idx="12"/>
          </p:nvPr>
        </p:nvSpPr>
        <p:spPr/>
        <p:txBody>
          <a:bodyPr/>
          <a:lstStyle>
            <a:lvl1pPr>
              <a:defRPr/>
            </a:lvl1pPr>
          </a:lstStyle>
          <a:p>
            <a:pPr>
              <a:defRPr/>
            </a:pPr>
            <a:fld id="{9DE9AA58-3ABE-402A-96F4-A4419A580E4C}" type="slidenum">
              <a:rPr lang="en-US" altLang="en-US"/>
              <a:pPr>
                <a:defRPr/>
              </a:pPr>
              <a:t>‹#›</a:t>
            </a:fld>
            <a:endParaRPr lang="en-US" altLang="en-US"/>
          </a:p>
        </p:txBody>
      </p:sp>
    </p:spTree>
    <p:extLst>
      <p:ext uri="{BB962C8B-B14F-4D97-AF65-F5344CB8AC3E}">
        <p14:creationId xmlns:p14="http://schemas.microsoft.com/office/powerpoint/2010/main" val="1843662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80122" y="214965"/>
            <a:ext cx="6886877" cy="901567"/>
          </a:xfrm>
        </p:spPr>
        <p:txBody>
          <a:bodyPr/>
          <a:lstStyle/>
          <a:p>
            <a:r>
              <a:rPr lang="en-US" dirty="0"/>
              <a:t>Click to edit Master title style</a:t>
            </a:r>
          </a:p>
        </p:txBody>
      </p:sp>
      <p:sp>
        <p:nvSpPr>
          <p:cNvPr id="4" name="Content Placeholder 3"/>
          <p:cNvSpPr>
            <a:spLocks noGrp="1"/>
          </p:cNvSpPr>
          <p:nvPr>
            <p:ph sz="half" idx="2"/>
          </p:nvPr>
        </p:nvSpPr>
        <p:spPr>
          <a:xfrm>
            <a:off x="2180122" y="1250921"/>
            <a:ext cx="6504272" cy="4533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2819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52311" y="128336"/>
            <a:ext cx="6735278" cy="670561"/>
          </a:xfrm>
        </p:spPr>
        <p:txBody>
          <a:bodyPr/>
          <a:lstStyle/>
          <a:p>
            <a:r>
              <a:rPr lang="en-US"/>
              <a:t>Click to edit Master title style</a:t>
            </a:r>
            <a:endParaRPr lang="en-US" dirty="0"/>
          </a:p>
        </p:txBody>
      </p:sp>
      <p:sp>
        <p:nvSpPr>
          <p:cNvPr id="5" name="Text Placeholder 4"/>
          <p:cNvSpPr>
            <a:spLocks noGrp="1"/>
          </p:cNvSpPr>
          <p:nvPr>
            <p:ph type="body" sz="quarter" idx="3"/>
          </p:nvPr>
        </p:nvSpPr>
        <p:spPr>
          <a:xfrm>
            <a:off x="2299234" y="1299048"/>
            <a:ext cx="6641431"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2299235" y="2912232"/>
            <a:ext cx="6641430"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3FC93664-D097-4CE7-9E77-8E140C008360}" type="slidenum">
              <a:rPr lang="en-US" smtClean="0"/>
              <a:t>‹#›</a:t>
            </a:fld>
            <a:endParaRPr lang="en-US"/>
          </a:p>
        </p:txBody>
      </p:sp>
    </p:spTree>
    <p:extLst>
      <p:ext uri="{BB962C8B-B14F-4D97-AF65-F5344CB8AC3E}">
        <p14:creationId xmlns:p14="http://schemas.microsoft.com/office/powerpoint/2010/main" val="395451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7681D2-B022-4E8B-98A1-7252A22B5DBB}"/>
              </a:ext>
            </a:extLst>
          </p:cNvPr>
          <p:cNvSpPr>
            <a:spLocks noGrp="1"/>
          </p:cNvSpPr>
          <p:nvPr>
            <p:ph type="dt" sz="half" idx="10"/>
          </p:nvPr>
        </p:nvSpPr>
        <p:spPr/>
        <p:txBody>
          <a:bodyPr/>
          <a:lstStyle>
            <a:lvl1pPr>
              <a:defRPr/>
            </a:lvl1pPr>
          </a:lstStyle>
          <a:p>
            <a:pPr>
              <a:defRPr/>
            </a:pPr>
            <a:fld id="{E2A6DD66-0A80-4921-9D90-60F3DC78FD3C}" type="datetime1">
              <a:rPr lang="en-US" altLang="en-US"/>
              <a:pPr>
                <a:defRPr/>
              </a:pPr>
              <a:t>7/31/2022</a:t>
            </a:fld>
            <a:endParaRPr lang="en-US" altLang="en-US"/>
          </a:p>
        </p:txBody>
      </p:sp>
      <p:sp>
        <p:nvSpPr>
          <p:cNvPr id="5" name="Footer Placeholder 4">
            <a:extLst>
              <a:ext uri="{FF2B5EF4-FFF2-40B4-BE49-F238E27FC236}">
                <a16:creationId xmlns:a16="http://schemas.microsoft.com/office/drawing/2014/main" id="{49955550-1F1B-4001-99C4-A87478DE33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A6601D-9598-4314-A31C-413E5D2F534A}"/>
              </a:ext>
            </a:extLst>
          </p:cNvPr>
          <p:cNvSpPr>
            <a:spLocks noGrp="1"/>
          </p:cNvSpPr>
          <p:nvPr>
            <p:ph type="sldNum" sz="quarter" idx="12"/>
          </p:nvPr>
        </p:nvSpPr>
        <p:spPr/>
        <p:txBody>
          <a:bodyPr/>
          <a:lstStyle>
            <a:lvl1pPr>
              <a:defRPr/>
            </a:lvl1pPr>
          </a:lstStyle>
          <a:p>
            <a:pPr>
              <a:defRPr/>
            </a:pPr>
            <a:fld id="{7C3A0D83-D2C9-471C-B8DD-EAE77C2D611F}" type="slidenum">
              <a:rPr lang="en-US" altLang="en-US"/>
              <a:pPr>
                <a:defRPr/>
              </a:pPr>
              <a:t>‹#›</a:t>
            </a:fld>
            <a:endParaRPr lang="en-US" altLang="en-US"/>
          </a:p>
        </p:txBody>
      </p:sp>
    </p:spTree>
    <p:extLst>
      <p:ext uri="{BB962C8B-B14F-4D97-AF65-F5344CB8AC3E}">
        <p14:creationId xmlns:p14="http://schemas.microsoft.com/office/powerpoint/2010/main" val="95448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9748-D866-4D19-8445-2D465C7966CE}"/>
              </a:ext>
            </a:extLst>
          </p:cNvPr>
          <p:cNvSpPr>
            <a:spLocks noGrp="1"/>
          </p:cNvSpPr>
          <p:nvPr>
            <p:ph type="dt" sz="half" idx="10"/>
          </p:nvPr>
        </p:nvSpPr>
        <p:spPr/>
        <p:txBody>
          <a:bodyPr/>
          <a:lstStyle>
            <a:lvl1pPr>
              <a:defRPr/>
            </a:lvl1pPr>
          </a:lstStyle>
          <a:p>
            <a:pPr>
              <a:defRPr/>
            </a:pPr>
            <a:fld id="{9BC99B86-44DF-4112-840D-BC383EC739D9}" type="datetime1">
              <a:rPr lang="en-US" altLang="en-US"/>
              <a:pPr>
                <a:defRPr/>
              </a:pPr>
              <a:t>7/31/2022</a:t>
            </a:fld>
            <a:endParaRPr lang="en-US" altLang="en-US"/>
          </a:p>
        </p:txBody>
      </p:sp>
      <p:sp>
        <p:nvSpPr>
          <p:cNvPr id="5" name="Footer Placeholder 4">
            <a:extLst>
              <a:ext uri="{FF2B5EF4-FFF2-40B4-BE49-F238E27FC236}">
                <a16:creationId xmlns:a16="http://schemas.microsoft.com/office/drawing/2014/main" id="{F432DD3E-AF52-457D-B141-B0C6801D1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8ED45D-9CC6-4EEB-A8AC-4943BBA5F6B4}"/>
              </a:ext>
            </a:extLst>
          </p:cNvPr>
          <p:cNvSpPr>
            <a:spLocks noGrp="1"/>
          </p:cNvSpPr>
          <p:nvPr>
            <p:ph type="sldNum" sz="quarter" idx="12"/>
          </p:nvPr>
        </p:nvSpPr>
        <p:spPr/>
        <p:txBody>
          <a:bodyPr/>
          <a:lstStyle>
            <a:lvl1pPr>
              <a:defRPr/>
            </a:lvl1pPr>
          </a:lstStyle>
          <a:p>
            <a:pPr>
              <a:defRPr/>
            </a:pPr>
            <a:fld id="{DDED5FB4-4543-4D96-867A-388829449B21}" type="slidenum">
              <a:rPr lang="en-US" altLang="en-US"/>
              <a:pPr>
                <a:defRPr/>
              </a:pPr>
              <a:t>‹#›</a:t>
            </a:fld>
            <a:endParaRPr lang="en-US" altLang="en-US"/>
          </a:p>
        </p:txBody>
      </p:sp>
    </p:spTree>
    <p:extLst>
      <p:ext uri="{BB962C8B-B14F-4D97-AF65-F5344CB8AC3E}">
        <p14:creationId xmlns:p14="http://schemas.microsoft.com/office/powerpoint/2010/main" val="261623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2E6E6B-4242-4619-A494-F62DD7EC4CC6}"/>
              </a:ext>
            </a:extLst>
          </p:cNvPr>
          <p:cNvSpPr>
            <a:spLocks noGrp="1"/>
          </p:cNvSpPr>
          <p:nvPr>
            <p:ph type="dt" sz="half" idx="10"/>
          </p:nvPr>
        </p:nvSpPr>
        <p:spPr/>
        <p:txBody>
          <a:bodyPr/>
          <a:lstStyle>
            <a:lvl1pPr>
              <a:defRPr/>
            </a:lvl1pPr>
          </a:lstStyle>
          <a:p>
            <a:pPr>
              <a:defRPr/>
            </a:pPr>
            <a:fld id="{1E45280E-4A6C-45E7-BC5D-1D1AE4A1B455}" type="datetime1">
              <a:rPr lang="en-US" altLang="en-US"/>
              <a:pPr>
                <a:defRPr/>
              </a:pPr>
              <a:t>7/31/2022</a:t>
            </a:fld>
            <a:endParaRPr lang="en-US" altLang="en-US"/>
          </a:p>
        </p:txBody>
      </p:sp>
      <p:sp>
        <p:nvSpPr>
          <p:cNvPr id="6" name="Footer Placeholder 4">
            <a:extLst>
              <a:ext uri="{FF2B5EF4-FFF2-40B4-BE49-F238E27FC236}">
                <a16:creationId xmlns:a16="http://schemas.microsoft.com/office/drawing/2014/main" id="{CAD01046-00CC-4917-B3AC-84E294C76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E5B38A-9FDD-487B-A108-65722570B3DC}"/>
              </a:ext>
            </a:extLst>
          </p:cNvPr>
          <p:cNvSpPr>
            <a:spLocks noGrp="1"/>
          </p:cNvSpPr>
          <p:nvPr>
            <p:ph type="sldNum" sz="quarter" idx="12"/>
          </p:nvPr>
        </p:nvSpPr>
        <p:spPr/>
        <p:txBody>
          <a:bodyPr/>
          <a:lstStyle>
            <a:lvl1pPr>
              <a:defRPr/>
            </a:lvl1pPr>
          </a:lstStyle>
          <a:p>
            <a:pPr>
              <a:defRPr/>
            </a:pPr>
            <a:fld id="{CB80D466-9594-4CEE-BBA4-B6C4831EFF3A}" type="slidenum">
              <a:rPr lang="en-US" altLang="en-US"/>
              <a:pPr>
                <a:defRPr/>
              </a:pPr>
              <a:t>‹#›</a:t>
            </a:fld>
            <a:endParaRPr lang="en-US" altLang="en-US"/>
          </a:p>
        </p:txBody>
      </p:sp>
    </p:spTree>
    <p:extLst>
      <p:ext uri="{BB962C8B-B14F-4D97-AF65-F5344CB8AC3E}">
        <p14:creationId xmlns:p14="http://schemas.microsoft.com/office/powerpoint/2010/main" val="274936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322A91-2453-4E92-AD3C-7AED039551A8}"/>
              </a:ext>
            </a:extLst>
          </p:cNvPr>
          <p:cNvSpPr>
            <a:spLocks noGrp="1"/>
          </p:cNvSpPr>
          <p:nvPr>
            <p:ph type="dt" sz="half" idx="10"/>
          </p:nvPr>
        </p:nvSpPr>
        <p:spPr/>
        <p:txBody>
          <a:bodyPr/>
          <a:lstStyle>
            <a:lvl1pPr>
              <a:defRPr/>
            </a:lvl1pPr>
          </a:lstStyle>
          <a:p>
            <a:pPr>
              <a:defRPr/>
            </a:pPr>
            <a:fld id="{CC82D7E7-3F0C-4169-B664-7347E4773394}" type="datetime1">
              <a:rPr lang="en-US" altLang="en-US"/>
              <a:pPr>
                <a:defRPr/>
              </a:pPr>
              <a:t>7/31/2022</a:t>
            </a:fld>
            <a:endParaRPr lang="en-US" altLang="en-US"/>
          </a:p>
        </p:txBody>
      </p:sp>
      <p:sp>
        <p:nvSpPr>
          <p:cNvPr id="8" name="Footer Placeholder 4">
            <a:extLst>
              <a:ext uri="{FF2B5EF4-FFF2-40B4-BE49-F238E27FC236}">
                <a16:creationId xmlns:a16="http://schemas.microsoft.com/office/drawing/2014/main" id="{D4AE7C0B-A450-47D2-9871-79D084C14D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0C2BA9-6C76-4F38-9EE2-3EFBC395835B}"/>
              </a:ext>
            </a:extLst>
          </p:cNvPr>
          <p:cNvSpPr>
            <a:spLocks noGrp="1"/>
          </p:cNvSpPr>
          <p:nvPr>
            <p:ph type="sldNum" sz="quarter" idx="12"/>
          </p:nvPr>
        </p:nvSpPr>
        <p:spPr/>
        <p:txBody>
          <a:bodyPr/>
          <a:lstStyle>
            <a:lvl1pPr>
              <a:defRPr/>
            </a:lvl1pPr>
          </a:lstStyle>
          <a:p>
            <a:pPr>
              <a:defRPr/>
            </a:pPr>
            <a:fld id="{6B140BE0-8C60-4AEA-9015-4C55A5E14900}" type="slidenum">
              <a:rPr lang="en-US" altLang="en-US"/>
              <a:pPr>
                <a:defRPr/>
              </a:pPr>
              <a:t>‹#›</a:t>
            </a:fld>
            <a:endParaRPr lang="en-US" altLang="en-US"/>
          </a:p>
        </p:txBody>
      </p:sp>
    </p:spTree>
    <p:extLst>
      <p:ext uri="{BB962C8B-B14F-4D97-AF65-F5344CB8AC3E}">
        <p14:creationId xmlns:p14="http://schemas.microsoft.com/office/powerpoint/2010/main" val="226831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319FA54-B6DD-453E-A21E-CD5E51B3DB57}"/>
              </a:ext>
            </a:extLst>
          </p:cNvPr>
          <p:cNvSpPr>
            <a:spLocks noGrp="1"/>
          </p:cNvSpPr>
          <p:nvPr>
            <p:ph type="dt" sz="half" idx="10"/>
          </p:nvPr>
        </p:nvSpPr>
        <p:spPr/>
        <p:txBody>
          <a:bodyPr/>
          <a:lstStyle>
            <a:lvl1pPr>
              <a:defRPr/>
            </a:lvl1pPr>
          </a:lstStyle>
          <a:p>
            <a:pPr>
              <a:defRPr/>
            </a:pPr>
            <a:fld id="{159CAA28-9504-4167-A3A9-57AB0BE1B178}" type="datetime1">
              <a:rPr lang="en-US" altLang="en-US"/>
              <a:pPr>
                <a:defRPr/>
              </a:pPr>
              <a:t>7/31/2022</a:t>
            </a:fld>
            <a:endParaRPr lang="en-US" altLang="en-US"/>
          </a:p>
        </p:txBody>
      </p:sp>
      <p:sp>
        <p:nvSpPr>
          <p:cNvPr id="4" name="Footer Placeholder 4">
            <a:extLst>
              <a:ext uri="{FF2B5EF4-FFF2-40B4-BE49-F238E27FC236}">
                <a16:creationId xmlns:a16="http://schemas.microsoft.com/office/drawing/2014/main" id="{B0FE0F3F-B12F-41B8-B33D-3F3DDE5B3F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3F4DA5-45CB-409D-B51A-F4A9C91A75D3}"/>
              </a:ext>
            </a:extLst>
          </p:cNvPr>
          <p:cNvSpPr>
            <a:spLocks noGrp="1"/>
          </p:cNvSpPr>
          <p:nvPr>
            <p:ph type="sldNum" sz="quarter" idx="12"/>
          </p:nvPr>
        </p:nvSpPr>
        <p:spPr/>
        <p:txBody>
          <a:bodyPr/>
          <a:lstStyle>
            <a:lvl1pPr>
              <a:defRPr/>
            </a:lvl1pPr>
          </a:lstStyle>
          <a:p>
            <a:pPr>
              <a:defRPr/>
            </a:pPr>
            <a:fld id="{9E8C76FF-C2DD-45E7-9CE4-1808F249419A}" type="slidenum">
              <a:rPr lang="en-US" altLang="en-US"/>
              <a:pPr>
                <a:defRPr/>
              </a:pPr>
              <a:t>‹#›</a:t>
            </a:fld>
            <a:endParaRPr lang="en-US" altLang="en-US"/>
          </a:p>
        </p:txBody>
      </p:sp>
    </p:spTree>
    <p:extLst>
      <p:ext uri="{BB962C8B-B14F-4D97-AF65-F5344CB8AC3E}">
        <p14:creationId xmlns:p14="http://schemas.microsoft.com/office/powerpoint/2010/main" val="244312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BEE89F-6CCE-4165-B964-D1D2A82B494A}"/>
              </a:ext>
            </a:extLst>
          </p:cNvPr>
          <p:cNvSpPr>
            <a:spLocks noGrp="1"/>
          </p:cNvSpPr>
          <p:nvPr>
            <p:ph type="dt" sz="half" idx="10"/>
          </p:nvPr>
        </p:nvSpPr>
        <p:spPr/>
        <p:txBody>
          <a:bodyPr/>
          <a:lstStyle>
            <a:lvl1pPr>
              <a:defRPr/>
            </a:lvl1pPr>
          </a:lstStyle>
          <a:p>
            <a:pPr>
              <a:defRPr/>
            </a:pPr>
            <a:fld id="{4292F1E1-63B9-4DB7-9686-C42525AD25E5}" type="datetime1">
              <a:rPr lang="en-US" altLang="en-US"/>
              <a:pPr>
                <a:defRPr/>
              </a:pPr>
              <a:t>7/31/2022</a:t>
            </a:fld>
            <a:endParaRPr lang="en-US" altLang="en-US"/>
          </a:p>
        </p:txBody>
      </p:sp>
      <p:sp>
        <p:nvSpPr>
          <p:cNvPr id="3" name="Footer Placeholder 4">
            <a:extLst>
              <a:ext uri="{FF2B5EF4-FFF2-40B4-BE49-F238E27FC236}">
                <a16:creationId xmlns:a16="http://schemas.microsoft.com/office/drawing/2014/main" id="{790E0B95-9B66-4BCD-900E-7431333486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6E71A9-4035-4398-8C9A-0EEFD9EEC93C}"/>
              </a:ext>
            </a:extLst>
          </p:cNvPr>
          <p:cNvSpPr>
            <a:spLocks noGrp="1"/>
          </p:cNvSpPr>
          <p:nvPr>
            <p:ph type="sldNum" sz="quarter" idx="12"/>
          </p:nvPr>
        </p:nvSpPr>
        <p:spPr/>
        <p:txBody>
          <a:bodyPr/>
          <a:lstStyle>
            <a:lvl1pPr>
              <a:defRPr/>
            </a:lvl1pPr>
          </a:lstStyle>
          <a:p>
            <a:pPr>
              <a:defRPr/>
            </a:pPr>
            <a:fld id="{ADD6F0C9-3BAC-40B5-BDF0-49A6A5B4F47A}" type="slidenum">
              <a:rPr lang="en-US" altLang="en-US"/>
              <a:pPr>
                <a:defRPr/>
              </a:pPr>
              <a:t>‹#›</a:t>
            </a:fld>
            <a:endParaRPr lang="en-US" altLang="en-US"/>
          </a:p>
        </p:txBody>
      </p:sp>
    </p:spTree>
    <p:extLst>
      <p:ext uri="{BB962C8B-B14F-4D97-AF65-F5344CB8AC3E}">
        <p14:creationId xmlns:p14="http://schemas.microsoft.com/office/powerpoint/2010/main" val="313973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09E1B9-F1DE-41A3-B023-070F9F13511C}"/>
              </a:ext>
            </a:extLst>
          </p:cNvPr>
          <p:cNvSpPr>
            <a:spLocks noGrp="1"/>
          </p:cNvSpPr>
          <p:nvPr>
            <p:ph type="dt" sz="half" idx="10"/>
          </p:nvPr>
        </p:nvSpPr>
        <p:spPr/>
        <p:txBody>
          <a:bodyPr/>
          <a:lstStyle>
            <a:lvl1pPr>
              <a:defRPr/>
            </a:lvl1pPr>
          </a:lstStyle>
          <a:p>
            <a:pPr>
              <a:defRPr/>
            </a:pPr>
            <a:fld id="{40F4A008-4B43-4407-A57C-CEB6CF1FD35F}" type="datetime1">
              <a:rPr lang="en-US" altLang="en-US"/>
              <a:pPr>
                <a:defRPr/>
              </a:pPr>
              <a:t>7/31/2022</a:t>
            </a:fld>
            <a:endParaRPr lang="en-US" altLang="en-US"/>
          </a:p>
        </p:txBody>
      </p:sp>
      <p:sp>
        <p:nvSpPr>
          <p:cNvPr id="6" name="Footer Placeholder 4">
            <a:extLst>
              <a:ext uri="{FF2B5EF4-FFF2-40B4-BE49-F238E27FC236}">
                <a16:creationId xmlns:a16="http://schemas.microsoft.com/office/drawing/2014/main" id="{F269FE89-FA7E-4B81-833F-1B9980725E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0AE65B-5277-4463-A05B-0129ED0B234E}"/>
              </a:ext>
            </a:extLst>
          </p:cNvPr>
          <p:cNvSpPr>
            <a:spLocks noGrp="1"/>
          </p:cNvSpPr>
          <p:nvPr>
            <p:ph type="sldNum" sz="quarter" idx="12"/>
          </p:nvPr>
        </p:nvSpPr>
        <p:spPr/>
        <p:txBody>
          <a:bodyPr/>
          <a:lstStyle>
            <a:lvl1pPr>
              <a:defRPr/>
            </a:lvl1pPr>
          </a:lstStyle>
          <a:p>
            <a:pPr>
              <a:defRPr/>
            </a:pPr>
            <a:fld id="{34083B56-AADD-4F8B-A45E-B28A2398FFC7}" type="slidenum">
              <a:rPr lang="en-US" altLang="en-US"/>
              <a:pPr>
                <a:defRPr/>
              </a:pPr>
              <a:t>‹#›</a:t>
            </a:fld>
            <a:endParaRPr lang="en-US" altLang="en-US"/>
          </a:p>
        </p:txBody>
      </p:sp>
    </p:spTree>
    <p:extLst>
      <p:ext uri="{BB962C8B-B14F-4D97-AF65-F5344CB8AC3E}">
        <p14:creationId xmlns:p14="http://schemas.microsoft.com/office/powerpoint/2010/main" val="125719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6C6EEC-967E-4CC1-9B86-734BF3E009A8}"/>
              </a:ext>
            </a:extLst>
          </p:cNvPr>
          <p:cNvSpPr>
            <a:spLocks noGrp="1"/>
          </p:cNvSpPr>
          <p:nvPr>
            <p:ph type="dt" sz="half" idx="10"/>
          </p:nvPr>
        </p:nvSpPr>
        <p:spPr/>
        <p:txBody>
          <a:bodyPr/>
          <a:lstStyle>
            <a:lvl1pPr>
              <a:defRPr/>
            </a:lvl1pPr>
          </a:lstStyle>
          <a:p>
            <a:pPr>
              <a:defRPr/>
            </a:pPr>
            <a:fld id="{E78923E2-12CC-4975-AB8E-6A7692514269}" type="datetime1">
              <a:rPr lang="en-US" altLang="en-US"/>
              <a:pPr>
                <a:defRPr/>
              </a:pPr>
              <a:t>7/31/2022</a:t>
            </a:fld>
            <a:endParaRPr lang="en-US" altLang="en-US"/>
          </a:p>
        </p:txBody>
      </p:sp>
      <p:sp>
        <p:nvSpPr>
          <p:cNvPr id="6" name="Footer Placeholder 4">
            <a:extLst>
              <a:ext uri="{FF2B5EF4-FFF2-40B4-BE49-F238E27FC236}">
                <a16:creationId xmlns:a16="http://schemas.microsoft.com/office/drawing/2014/main" id="{D4E269FF-8B51-4C1A-A4B9-DCB6EF008E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AD63D3-DF25-4668-8668-C5B50F63E870}"/>
              </a:ext>
            </a:extLst>
          </p:cNvPr>
          <p:cNvSpPr>
            <a:spLocks noGrp="1"/>
          </p:cNvSpPr>
          <p:nvPr>
            <p:ph type="sldNum" sz="quarter" idx="12"/>
          </p:nvPr>
        </p:nvSpPr>
        <p:spPr/>
        <p:txBody>
          <a:bodyPr/>
          <a:lstStyle>
            <a:lvl1pPr>
              <a:defRPr/>
            </a:lvl1pPr>
          </a:lstStyle>
          <a:p>
            <a:pPr>
              <a:defRPr/>
            </a:pPr>
            <a:fld id="{A4A9DF7C-AD2E-4CA8-88D8-FAA2EEA26440}" type="slidenum">
              <a:rPr lang="en-US" altLang="en-US"/>
              <a:pPr>
                <a:defRPr/>
              </a:pPr>
              <a:t>‹#›</a:t>
            </a:fld>
            <a:endParaRPr lang="en-US" altLang="en-US"/>
          </a:p>
        </p:txBody>
      </p:sp>
    </p:spTree>
    <p:extLst>
      <p:ext uri="{BB962C8B-B14F-4D97-AF65-F5344CB8AC3E}">
        <p14:creationId xmlns:p14="http://schemas.microsoft.com/office/powerpoint/2010/main" val="79579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7D7BD8-0656-4F70-B43A-0D2833D99DB6}"/>
              </a:ext>
            </a:extLst>
          </p:cNvPr>
          <p:cNvPicPr>
            <a:picLocks noChangeAspect="1"/>
          </p:cNvPicPr>
          <p:nvPr userDrawn="1"/>
        </p:nvPicPr>
        <p:blipFill>
          <a:blip r:embed="rId15">
            <a:extLst>
              <a:ext uri="{BEBA8EAE-BF5A-486C-A8C5-ECC9F3942E4B}">
                <a14:imgProps xmlns:a14="http://schemas.microsoft.com/office/drawing/2010/main">
                  <a14:imgLayer r:embed="rId16">
                    <a14:imgEffect>
                      <a14:artisticGlowDiffused/>
                    </a14:imgEffect>
                    <a14:imgEffect>
                      <a14:sharpenSoften amount="-25000"/>
                    </a14:imgEffect>
                    <a14:imgEffect>
                      <a14:saturation sat="400000"/>
                    </a14:imgEffect>
                  </a14:imgLayer>
                </a14:imgProps>
              </a:ext>
            </a:extLst>
          </a:blip>
          <a:stretch>
            <a:fillRect/>
          </a:stretch>
        </p:blipFill>
        <p:spPr>
          <a:xfrm>
            <a:off x="0" y="0"/>
            <a:ext cx="9144000" cy="6857999"/>
          </a:xfrm>
          <a:prstGeom prst="rect">
            <a:avLst/>
          </a:prstGeom>
        </p:spPr>
      </p:pic>
      <p:sp>
        <p:nvSpPr>
          <p:cNvPr id="1026" name="Title Placeholder 1">
            <a:extLst>
              <a:ext uri="{FF2B5EF4-FFF2-40B4-BE49-F238E27FC236}">
                <a16:creationId xmlns:a16="http://schemas.microsoft.com/office/drawing/2014/main" id="{ADFCFF3B-7DF4-4961-B335-A2952D3A247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04A796CF-86D3-4749-8562-E2CF08EA1CA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43D391B5-ACDD-49C8-9937-6B3D328E3C4F}"/>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0738838-4164-4279-AAC8-48DFFEA39D8B}" type="datetime1">
              <a:rPr lang="en-US" altLang="en-US"/>
              <a:pPr>
                <a:defRPr/>
              </a:pPr>
              <a:t>7/31/2022</a:t>
            </a:fld>
            <a:endParaRPr lang="en-US" altLang="en-US"/>
          </a:p>
        </p:txBody>
      </p:sp>
      <p:sp>
        <p:nvSpPr>
          <p:cNvPr id="5" name="Footer Placeholder 4">
            <a:extLst>
              <a:ext uri="{FF2B5EF4-FFF2-40B4-BE49-F238E27FC236}">
                <a16:creationId xmlns:a16="http://schemas.microsoft.com/office/drawing/2014/main" id="{DE7459D2-E378-4A74-88D9-172E98869D02}"/>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0"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1EDAB611-CFBF-44B3-8353-0548013109DC}"/>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E2C5CCA-394F-4F6E-8976-0BE5ECB64D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6" r:id="rId12"/>
    <p:sldLayoutId id="2147483697" r:id="rId13"/>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806FC36-965E-4CED-A66C-7B7C15F07968}"/>
              </a:ext>
            </a:extLst>
          </p:cNvPr>
          <p:cNvPicPr>
            <a:picLocks noChangeAspect="1"/>
          </p:cNvPicPr>
          <p:nvPr/>
        </p:nvPicPr>
        <p:blipFill>
          <a:blip r:embed="rId4"/>
          <a:stretch>
            <a:fillRect/>
          </a:stretch>
        </p:blipFill>
        <p:spPr>
          <a:xfrm>
            <a:off x="-2307" y="1"/>
            <a:ext cx="9144000" cy="6857999"/>
          </a:xfrm>
          <a:prstGeom prst="rect">
            <a:avLst/>
          </a:prstGeom>
        </p:spPr>
      </p:pic>
      <p:sp>
        <p:nvSpPr>
          <p:cNvPr id="3" name="Rectangle 2">
            <a:extLst>
              <a:ext uri="{FF2B5EF4-FFF2-40B4-BE49-F238E27FC236}">
                <a16:creationId xmlns:a16="http://schemas.microsoft.com/office/drawing/2014/main" id="{AE0CBB0F-E404-4570-AD0E-8FB33B80589D}"/>
              </a:ext>
            </a:extLst>
          </p:cNvPr>
          <p:cNvSpPr/>
          <p:nvPr/>
        </p:nvSpPr>
        <p:spPr>
          <a:xfrm>
            <a:off x="2307" y="118105"/>
            <a:ext cx="9141693" cy="3742762"/>
          </a:xfrm>
          <a:prstGeom prst="rect">
            <a:avLst/>
          </a:prstGeom>
        </p:spPr>
        <p:txBody>
          <a:bodyPr vert="horz" lIns="91440" tIns="45720" rIns="91440" bIns="45720" rtlCol="0">
            <a:noAutofit/>
          </a:bodyPr>
          <a:lstStyle/>
          <a:p>
            <a:pPr marR="0" lvl="0" algn="ctr" defTabSz="914400" eaLnBrk="1" fontAlgn="base" hangingPunct="1">
              <a:lnSpc>
                <a:spcPct val="90000"/>
              </a:lnSpc>
              <a:spcAft>
                <a:spcPts val="0"/>
              </a:spcAft>
              <a:buClrTx/>
              <a:buSzTx/>
              <a:tabLst/>
              <a:defRPr/>
            </a:pPr>
            <a:r>
              <a:rPr kumimoji="0" lang="en-US" sz="3600" b="1" i="0" u="none" strike="noStrike" cap="none" spc="0" normalizeH="0" baseline="0" noProof="0" dirty="0">
                <a:ln>
                  <a:noFill/>
                </a:ln>
                <a:effectLst/>
                <a:uLnTx/>
                <a:uFillTx/>
                <a:latin typeface="Arial Rounded MT Bold" panose="020F0704030504030204" pitchFamily="34" charset="0"/>
                <a:ea typeface="+mn-ea"/>
              </a:rPr>
              <a:t>Welcome in the Name of</a:t>
            </a:r>
          </a:p>
          <a:p>
            <a:pPr marR="0" lvl="0" algn="ctr" defTabSz="914400" eaLnBrk="1" fontAlgn="base" hangingPunct="1">
              <a:lnSpc>
                <a:spcPct val="90000"/>
              </a:lnSpc>
              <a:spcAft>
                <a:spcPts val="1200"/>
              </a:spcAft>
              <a:buClrTx/>
              <a:buSzTx/>
              <a:tabLst/>
              <a:defRPr/>
            </a:pPr>
            <a:r>
              <a:rPr kumimoji="0" lang="en-US" sz="3600" b="1" i="0" u="none" strike="noStrike" cap="none" spc="0" normalizeH="0" baseline="0" noProof="0" dirty="0">
                <a:ln>
                  <a:noFill/>
                </a:ln>
                <a:effectLst/>
                <a:uLnTx/>
                <a:uFillTx/>
                <a:latin typeface="Arial Rounded MT Bold" panose="020F0704030504030204" pitchFamily="34" charset="0"/>
                <a:ea typeface="+mn-ea"/>
              </a:rPr>
              <a:t>The Triune God</a:t>
            </a:r>
          </a:p>
          <a:p>
            <a:pPr marR="0" lvl="0" algn="ctr" defTabSz="914400" eaLnBrk="1" fontAlgn="base" hangingPunct="1">
              <a:lnSpc>
                <a:spcPct val="90000"/>
              </a:lnSpc>
              <a:spcAft>
                <a:spcPts val="0"/>
              </a:spcAft>
              <a:buClrTx/>
              <a:buSzTx/>
              <a:tabLst/>
              <a:defRPr/>
            </a:pPr>
            <a:r>
              <a:rPr lang="en-US" sz="3600" dirty="0">
                <a:latin typeface="Arial Rounded MT Bold" panose="020F0704030504030204" pitchFamily="34" charset="0"/>
                <a:ea typeface="+mn-ea"/>
              </a:rPr>
              <a:t>July 31, 2022</a:t>
            </a:r>
          </a:p>
          <a:p>
            <a:pPr marR="0" lvl="0" algn="ctr" defTabSz="914400" eaLnBrk="1" fontAlgn="base" hangingPunct="1">
              <a:lnSpc>
                <a:spcPct val="90000"/>
              </a:lnSpc>
              <a:spcAft>
                <a:spcPts val="0"/>
              </a:spcAft>
              <a:buClrTx/>
              <a:buSzTx/>
              <a:tabLst/>
              <a:defRPr/>
            </a:pPr>
            <a:r>
              <a:rPr lang="en-US" sz="3600" dirty="0">
                <a:latin typeface="Arial Rounded MT Bold" panose="020F0704030504030204" pitchFamily="34" charset="0"/>
                <a:ea typeface="+mn-ea"/>
              </a:rPr>
              <a:t>First Peter</a:t>
            </a:r>
          </a:p>
        </p:txBody>
      </p:sp>
      <p:sp>
        <p:nvSpPr>
          <p:cNvPr id="5" name="Rectangle 4">
            <a:extLst>
              <a:ext uri="{FF2B5EF4-FFF2-40B4-BE49-F238E27FC236}">
                <a16:creationId xmlns:a16="http://schemas.microsoft.com/office/drawing/2014/main" id="{F78CAB9F-0032-419D-9B73-8ED35598E323}"/>
              </a:ext>
            </a:extLst>
          </p:cNvPr>
          <p:cNvSpPr/>
          <p:nvPr/>
        </p:nvSpPr>
        <p:spPr>
          <a:xfrm>
            <a:off x="4969167" y="2690201"/>
            <a:ext cx="4041617" cy="2445401"/>
          </a:xfrm>
          <a:prstGeom prst="rect">
            <a:avLst/>
          </a:prstGeom>
        </p:spPr>
        <p:txBody>
          <a:bodyPr vert="horz" lIns="91440" tIns="45720" rIns="91440" bIns="45720" rtlCol="0">
            <a:noAutofit/>
          </a:bodyPr>
          <a:lstStyle/>
          <a:p>
            <a:pPr marL="457200" indent="-228600" defTabSz="914400" eaLnBrk="1" hangingPunct="1">
              <a:spcAft>
                <a:spcPts val="0"/>
              </a:spcAft>
              <a:buFont typeface="Arial" panose="020B0604020202020204" pitchFamily="34" charset="0"/>
              <a:buChar char="•"/>
              <a:defRPr/>
            </a:pPr>
            <a:r>
              <a:rPr lang="en-US" sz="3200" b="1" dirty="0">
                <a:latin typeface="Arial Rounded MT Bold" panose="020F0704030504030204" pitchFamily="34" charset="0"/>
                <a:ea typeface="+mn-ea"/>
              </a:rPr>
              <a:t>Prelude by                                       Roxanne Groff</a:t>
            </a:r>
          </a:p>
          <a:p>
            <a:pPr marL="457200" marR="0" lvl="0" indent="-228600" defTabSz="914400" eaLnBrk="1" fontAlgn="base" hangingPunct="1">
              <a:spcBef>
                <a:spcPct val="0"/>
              </a:spcBef>
              <a:spcAft>
                <a:spcPts val="0"/>
              </a:spcAft>
              <a:buClrTx/>
              <a:buSzTx/>
              <a:buFont typeface="Arial" panose="020B0604020202020204" pitchFamily="34" charset="0"/>
              <a:buChar char="•"/>
              <a:tabLst/>
              <a:defRPr/>
            </a:pPr>
            <a:r>
              <a:rPr kumimoji="0" lang="en-US" sz="3200" b="1" i="0" u="none" strike="noStrike" cap="none" spc="0" normalizeH="0" baseline="0" noProof="0" dirty="0">
                <a:ln>
                  <a:noFill/>
                </a:ln>
                <a:effectLst/>
                <a:uLnTx/>
                <a:uFillTx/>
                <a:latin typeface="Arial Rounded MT Bold" panose="020F0704030504030204" pitchFamily="34" charset="0"/>
                <a:ea typeface="+mn-ea"/>
              </a:rPr>
              <a:t>Office of the Acolyte</a:t>
            </a:r>
          </a:p>
          <a:p>
            <a:pPr marL="457200" marR="0" lvl="0" indent="-228600" defTabSz="914400" eaLnBrk="1" fontAlgn="base" hangingPunct="1">
              <a:spcBef>
                <a:spcPct val="0"/>
              </a:spcBef>
              <a:spcAft>
                <a:spcPts val="0"/>
              </a:spcAft>
              <a:buClrTx/>
              <a:buSzTx/>
              <a:buFont typeface="Arial" panose="020B0604020202020204" pitchFamily="34" charset="0"/>
              <a:buChar char="•"/>
              <a:tabLst/>
              <a:defRPr/>
            </a:pPr>
            <a:r>
              <a:rPr kumimoji="0" lang="en-US" sz="3200" b="1" i="0" u="none" strike="noStrike" cap="none" spc="0" normalizeH="0" baseline="0" noProof="0" dirty="0">
                <a:ln>
                  <a:noFill/>
                </a:ln>
                <a:effectLst/>
                <a:uLnTx/>
                <a:uFillTx/>
                <a:latin typeface="Arial Rounded MT Bold" panose="020F0704030504030204" pitchFamily="34" charset="0"/>
                <a:ea typeface="+mn-ea"/>
              </a:rPr>
              <a:t>Ringing of the Bell</a:t>
            </a:r>
          </a:p>
        </p:txBody>
      </p:sp>
      <p:sp>
        <p:nvSpPr>
          <p:cNvPr id="17" name="Rectangle 16">
            <a:extLst>
              <a:ext uri="{FF2B5EF4-FFF2-40B4-BE49-F238E27FC236}">
                <a16:creationId xmlns:a16="http://schemas.microsoft.com/office/drawing/2014/main" id="{B4D0BB6D-8379-40D9-813D-A28500E33999}"/>
              </a:ext>
            </a:extLst>
          </p:cNvPr>
          <p:cNvSpPr/>
          <p:nvPr/>
        </p:nvSpPr>
        <p:spPr>
          <a:xfrm>
            <a:off x="4837176" y="5641933"/>
            <a:ext cx="4199600" cy="1012317"/>
          </a:xfrm>
          <a:prstGeom prst="rect">
            <a:avLst/>
          </a:prstGeom>
        </p:spPr>
        <p:txBody>
          <a:bodyPr vert="horz" lIns="91440" tIns="45720" rIns="91440" bIns="45720" rtlCol="0" anchor="ctr">
            <a:noAutofit/>
          </a:bodyPr>
          <a:lstStyle/>
          <a:p>
            <a:pPr marL="228600" algn="ctr" defTabSz="914400" eaLnBrk="1" hangingPunct="1">
              <a:spcAft>
                <a:spcPts val="600"/>
              </a:spcAft>
              <a:defRPr/>
            </a:pPr>
            <a:r>
              <a:rPr lang="en-US" sz="2800" dirty="0">
                <a:latin typeface="Arial Rounded MT Bold" panose="020F0704030504030204" pitchFamily="34" charset="0"/>
                <a:ea typeface="+mn-ea"/>
              </a:rPr>
              <a:t>Scripture Focus:         1 Peter 4</a:t>
            </a:r>
          </a:p>
        </p:txBody>
      </p:sp>
      <p:pic>
        <p:nvPicPr>
          <p:cNvPr id="6" name="Picture 5">
            <a:extLst>
              <a:ext uri="{FF2B5EF4-FFF2-40B4-BE49-F238E27FC236}">
                <a16:creationId xmlns:a16="http://schemas.microsoft.com/office/drawing/2014/main" id="{1BEC895B-2656-34C8-24F4-B1508C5C84FD}"/>
              </a:ext>
            </a:extLst>
          </p:cNvPr>
          <p:cNvPicPr>
            <a:picLocks noChangeAspect="1"/>
          </p:cNvPicPr>
          <p:nvPr/>
        </p:nvPicPr>
        <p:blipFill>
          <a:blip r:embed="rId5"/>
          <a:stretch>
            <a:fillRect/>
          </a:stretch>
        </p:blipFill>
        <p:spPr>
          <a:xfrm>
            <a:off x="133216" y="2662780"/>
            <a:ext cx="4893939" cy="387693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519434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PRAYER OF THE DAY</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193964" y="1515208"/>
            <a:ext cx="8728363" cy="3367076"/>
          </a:xfrm>
          <a:prstGeom prst="rect">
            <a:avLst/>
          </a:prstGeom>
        </p:spPr>
        <p:txBody>
          <a:bodyPr wrap="square">
            <a:spAutoFit/>
          </a:bodyPr>
          <a:lstStyle/>
          <a:p>
            <a:pPr marL="739775" marR="0" indent="-739775">
              <a:lnSpc>
                <a:spcPct val="95000"/>
              </a:lnSpc>
              <a:spcBef>
                <a:spcPts val="0"/>
              </a:spcBef>
              <a:spcAft>
                <a:spcPts val="0"/>
              </a:spcAft>
            </a:pPr>
            <a:r>
              <a:rPr lang="en-US" sz="3200" dirty="0">
                <a:latin typeface="Arial Rounded MT Bold" panose="020F0704030504030204" pitchFamily="34" charset="0"/>
                <a:ea typeface="Calibri" panose="020F0502020204030204" pitchFamily="34" charset="0"/>
              </a:rPr>
              <a:t>P:	Let us pray…  Merciful God, You have called to be stewards of your grace. Inspire us to serve one another with whatever gifts we have received, for the sake of your son, Jesus Christ.</a:t>
            </a:r>
          </a:p>
          <a:p>
            <a:pPr marL="739775" marR="0" indent="-739775">
              <a:lnSpc>
                <a:spcPct val="95000"/>
              </a:lnSpc>
              <a:spcBef>
                <a:spcPts val="0"/>
              </a:spcBef>
              <a:spcAft>
                <a:spcPts val="0"/>
              </a:spcAft>
            </a:pPr>
            <a:endParaRPr lang="en-US" sz="2800" b="1" dirty="0">
              <a:latin typeface="Arial Rounded MT Bold" panose="020F0704030504030204" pitchFamily="34" charset="0"/>
              <a:ea typeface="Calibri" panose="020F0502020204030204" pitchFamily="34" charset="0"/>
            </a:endParaRPr>
          </a:p>
          <a:p>
            <a:pPr marL="739775" marR="0" indent="-739775">
              <a:lnSpc>
                <a:spcPct val="95000"/>
              </a:lnSpc>
              <a:spcBef>
                <a:spcPts val="0"/>
              </a:spcBef>
              <a:spcAft>
                <a:spcPts val="0"/>
              </a:spcAft>
            </a:pPr>
            <a:r>
              <a:rPr lang="en-US" sz="3600" b="1" dirty="0">
                <a:latin typeface="Arial Rounded MT Bold" panose="020F0704030504030204" pitchFamily="34" charset="0"/>
                <a:ea typeface="Calibri" panose="020F0502020204030204" pitchFamily="34" charset="0"/>
              </a:rPr>
              <a:t>C: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207306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D9BB32-350B-4B88-88D4-B2217153F5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667" r="100000">
                        <a14:foregroundMark x1="8667" y1="7299" x2="8667" y2="7299"/>
                        <a14:foregroundMark x1="11000" y1="16058" x2="11000" y2="16058"/>
                        <a14:foregroundMark x1="11000" y1="21168" x2="11000" y2="21168"/>
                        <a14:foregroundMark x1="3667" y1="8029" x2="3667" y2="8029"/>
                        <a14:foregroundMark x1="5333" y1="13869" x2="5333" y2="13869"/>
                        <a14:foregroundMark x1="7333" y1="18978" x2="7333" y2="18978"/>
                        <a14:foregroundMark x1="2667" y1="14599" x2="2667" y2="14599"/>
                        <a14:foregroundMark x1="3667" y1="29927" x2="3667" y2="29927"/>
                        <a14:foregroundMark x1="30333" y1="40876" x2="30333" y2="40876"/>
                        <a14:foregroundMark x1="26333" y1="44526" x2="26333" y2="44526"/>
                        <a14:foregroundMark x1="4667" y1="20438" x2="4667" y2="20438"/>
                        <a14:foregroundMark x1="89000" y1="6569" x2="89000" y2="6569"/>
                        <a14:foregroundMark x1="93333" y1="3650" x2="93333" y2="3650"/>
                        <a14:foregroundMark x1="97333" y1="8029" x2="97333" y2="8029"/>
                        <a14:foregroundMark x1="98333" y1="25547" x2="98333" y2="25547"/>
                      </a14:backgroundRemoval>
                    </a14:imgEffect>
                  </a14:imgLayer>
                </a14:imgProps>
              </a:ext>
            </a:extLst>
          </a:blip>
          <a:stretch>
            <a:fillRect/>
          </a:stretch>
        </p:blipFill>
        <p:spPr>
          <a:xfrm>
            <a:off x="81023" y="1341119"/>
            <a:ext cx="9062977" cy="4138760"/>
          </a:xfrm>
          <a:prstGeom prst="rect">
            <a:avLst/>
          </a:prstGeom>
        </p:spPr>
      </p:pic>
    </p:spTree>
    <p:extLst>
      <p:ext uri="{BB962C8B-B14F-4D97-AF65-F5344CB8AC3E}">
        <p14:creationId xmlns:p14="http://schemas.microsoft.com/office/powerpoint/2010/main" val="2527812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3EE57-B7CE-46A9-8381-C39B3D216BDA}"/>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Scripture Reading</a:t>
            </a:r>
          </a:p>
        </p:txBody>
      </p:sp>
      <p:sp>
        <p:nvSpPr>
          <p:cNvPr id="6" name="Rectangle 5">
            <a:extLst>
              <a:ext uri="{FF2B5EF4-FFF2-40B4-BE49-F238E27FC236}">
                <a16:creationId xmlns:a16="http://schemas.microsoft.com/office/drawing/2014/main" id="{9F119E6F-D9C0-48D5-A918-348588ACCCFC}"/>
              </a:ext>
            </a:extLst>
          </p:cNvPr>
          <p:cNvSpPr/>
          <p:nvPr/>
        </p:nvSpPr>
        <p:spPr>
          <a:xfrm>
            <a:off x="845820" y="1474170"/>
            <a:ext cx="7452360" cy="4502451"/>
          </a:xfrm>
          <a:prstGeom prst="rect">
            <a:avLst/>
          </a:prstGeom>
        </p:spPr>
        <p:txBody>
          <a:bodyPr wrap="square">
            <a:spAutoFit/>
          </a:bodyPr>
          <a:lstStyle/>
          <a:p>
            <a:pPr marL="685800" lvl="0" indent="-685800">
              <a:lnSpc>
                <a:spcPct val="107000"/>
              </a:lnSpc>
              <a:spcBef>
                <a:spcPts val="0"/>
              </a:spcBef>
              <a:spcAft>
                <a:spcPts val="800"/>
              </a:spcAft>
            </a:pPr>
            <a:r>
              <a:rPr lang="en-US" sz="3600" dirty="0">
                <a:solidFill>
                  <a:prstClr val="black"/>
                </a:solidFill>
                <a:latin typeface="Arial Rounded MT Bold" panose="020F0704030504030204" pitchFamily="34" charset="0"/>
                <a:ea typeface="Calibri" panose="020F0502020204030204" pitchFamily="34" charset="0"/>
              </a:rPr>
              <a:t>R:	The Scripture reading is from the book of First Peter, Chapter 4.</a:t>
            </a: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r>
              <a:rPr lang="en-US" sz="3600" b="1" dirty="0">
                <a:solidFill>
                  <a:prstClr val="black"/>
                </a:solidFill>
                <a:latin typeface="Arial Rounded MT Bold" panose="020F0704030504030204" pitchFamily="34" charset="0"/>
                <a:ea typeface="Calibri" panose="020F0502020204030204" pitchFamily="34" charset="0"/>
              </a:rPr>
              <a:t>C:  Glory to you O’ Lord! </a:t>
            </a:r>
            <a:r>
              <a:rPr lang="en-US" sz="3600" b="1" i="1" dirty="0">
                <a:solidFill>
                  <a:srgbClr val="C00000"/>
                </a:solidFill>
                <a:latin typeface="Arial Rounded MT Bold" panose="020F0704030504030204" pitchFamily="34" charset="0"/>
                <a:ea typeface="Calibri" panose="020F0502020204030204" pitchFamily="34" charset="0"/>
              </a:rPr>
              <a:t>(Spoken)</a:t>
            </a:r>
            <a:r>
              <a:rPr lang="en-US" sz="3600" baseline="30000" dirty="0">
                <a:solidFill>
                  <a:srgbClr val="C00000"/>
                </a:solidFill>
                <a:latin typeface="Arial Rounded MT Bold" panose="020F0704030504030204" pitchFamily="34" charset="0"/>
                <a:ea typeface="Calibri" panose="020F0502020204030204" pitchFamily="34" charset="0"/>
              </a:rPr>
              <a:t> </a:t>
            </a:r>
            <a:endParaRPr lang="en-US" sz="3600" dirty="0">
              <a:solidFill>
                <a:srgbClr val="C00000"/>
              </a:solidFill>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214022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1 Peter 4</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graphicFrame>
        <p:nvGraphicFramePr>
          <p:cNvPr id="3" name="Table 2">
            <a:extLst>
              <a:ext uri="{FF2B5EF4-FFF2-40B4-BE49-F238E27FC236}">
                <a16:creationId xmlns:a16="http://schemas.microsoft.com/office/drawing/2014/main" id="{9EBA69FD-400F-383B-BEEA-97C4B62D27A8}"/>
              </a:ext>
            </a:extLst>
          </p:cNvPr>
          <p:cNvGraphicFramePr>
            <a:graphicFrameLocks noGrp="1"/>
          </p:cNvGraphicFramePr>
          <p:nvPr/>
        </p:nvGraphicFramePr>
        <p:xfrm>
          <a:off x="628650" y="3791585"/>
          <a:ext cx="7886700" cy="419418"/>
        </p:xfrm>
        <a:graphic>
          <a:graphicData uri="http://schemas.openxmlformats.org/drawingml/2006/table">
            <a:tbl>
              <a:tblPr/>
              <a:tblGrid>
                <a:gridCol w="7886700">
                  <a:extLst>
                    <a:ext uri="{9D8B030D-6E8A-4147-A177-3AD203B41FA5}">
                      <a16:colId xmlns:a16="http://schemas.microsoft.com/office/drawing/2014/main" val="3002925780"/>
                    </a:ext>
                  </a:extLst>
                </a:gridCol>
              </a:tblGrid>
              <a:tr h="0">
                <a:tc>
                  <a:txBody>
                    <a:bodyPr/>
                    <a:lstStyle/>
                    <a:p>
                      <a:pPr marL="0" marR="0" algn="l" fontAlgn="base">
                        <a:lnSpc>
                          <a:spcPts val="3215"/>
                        </a:lnSpc>
                        <a:spcBef>
                          <a:spcPts val="0"/>
                        </a:spcBef>
                        <a:spcAft>
                          <a:spcPts val="0"/>
                        </a:spcAft>
                      </a:pPr>
                      <a:r>
                        <a:rPr lang="en-US" sz="38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432577367"/>
                  </a:ext>
                </a:extLst>
              </a:tr>
            </a:tbl>
          </a:graphicData>
        </a:graphic>
      </p:graphicFrame>
      <p:sp>
        <p:nvSpPr>
          <p:cNvPr id="4" name="Rectangle 1">
            <a:extLst>
              <a:ext uri="{FF2B5EF4-FFF2-40B4-BE49-F238E27FC236}">
                <a16:creationId xmlns:a16="http://schemas.microsoft.com/office/drawing/2014/main" id="{3E220D2E-4870-A359-CCB0-093A9DA7071E}"/>
              </a:ext>
            </a:extLst>
          </p:cNvPr>
          <p:cNvSpPr>
            <a:spLocks noChangeArrowheads="1"/>
          </p:cNvSpPr>
          <p:nvPr/>
        </p:nvSpPr>
        <p:spPr bwMode="auto">
          <a:xfrm>
            <a:off x="90682" y="722215"/>
            <a:ext cx="8826097"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Since therefore Christ suffered in the flesh, arm yourselves also with the same intention (for whoever has suffered in the flesh has finished with sin), </a:t>
            </a:r>
            <a:r>
              <a:rPr kumimoji="0" lang="en-US" altLang="en-US" sz="3600" b="0" i="0" u="none" strike="noStrike" cap="none" normalizeH="0" baseline="3000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2</a:t>
            </a:r>
            <a:r>
              <a:rPr kumimoji="0" lang="en-US" altLang="en-US" sz="36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so as to live for the rest of your earthly life no longer by human desires but by the will of God. </a:t>
            </a:r>
            <a:r>
              <a:rPr kumimoji="0" lang="en-US" altLang="en-US" sz="3600" b="0" i="0" u="none" strike="noStrike" cap="none" normalizeH="0" baseline="3000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3</a:t>
            </a:r>
            <a:r>
              <a:rPr kumimoji="0" lang="en-US" altLang="en-US" sz="36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You have already spent enough time in doing what the Gentiles like to do, living in licentiousness, passions, drunkenness, </a:t>
            </a:r>
            <a:endParaRPr kumimoji="0" lang="en-US" altLang="en-US" sz="3600" b="0" i="0" u="none" strike="noStrike" cap="none" normalizeH="0" baseline="0" dirty="0">
              <a:ln>
                <a:noFill/>
              </a:ln>
              <a:solidFill>
                <a:schemeClr val="tx1"/>
              </a:solidFill>
              <a:effectLst/>
              <a:latin typeface="Arial Rounded MT Bold" panose="020F0704030504030204" pitchFamily="34" charset="0"/>
            </a:endParaRPr>
          </a:p>
        </p:txBody>
      </p:sp>
    </p:spTree>
    <p:extLst>
      <p:ext uri="{BB962C8B-B14F-4D97-AF65-F5344CB8AC3E}">
        <p14:creationId xmlns:p14="http://schemas.microsoft.com/office/powerpoint/2010/main" val="560308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1 Peter 4</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graphicFrame>
        <p:nvGraphicFramePr>
          <p:cNvPr id="3" name="Table 2">
            <a:extLst>
              <a:ext uri="{FF2B5EF4-FFF2-40B4-BE49-F238E27FC236}">
                <a16:creationId xmlns:a16="http://schemas.microsoft.com/office/drawing/2014/main" id="{9EBA69FD-400F-383B-BEEA-97C4B62D27A8}"/>
              </a:ext>
            </a:extLst>
          </p:cNvPr>
          <p:cNvGraphicFramePr>
            <a:graphicFrameLocks noGrp="1"/>
          </p:cNvGraphicFramePr>
          <p:nvPr/>
        </p:nvGraphicFramePr>
        <p:xfrm>
          <a:off x="628650" y="3791585"/>
          <a:ext cx="7886700" cy="419418"/>
        </p:xfrm>
        <a:graphic>
          <a:graphicData uri="http://schemas.openxmlformats.org/drawingml/2006/table">
            <a:tbl>
              <a:tblPr/>
              <a:tblGrid>
                <a:gridCol w="7886700">
                  <a:extLst>
                    <a:ext uri="{9D8B030D-6E8A-4147-A177-3AD203B41FA5}">
                      <a16:colId xmlns:a16="http://schemas.microsoft.com/office/drawing/2014/main" val="3002925780"/>
                    </a:ext>
                  </a:extLst>
                </a:gridCol>
              </a:tblGrid>
              <a:tr h="0">
                <a:tc>
                  <a:txBody>
                    <a:bodyPr/>
                    <a:lstStyle/>
                    <a:p>
                      <a:pPr marL="0" marR="0" algn="l" fontAlgn="base">
                        <a:lnSpc>
                          <a:spcPts val="3215"/>
                        </a:lnSpc>
                        <a:spcBef>
                          <a:spcPts val="0"/>
                        </a:spcBef>
                        <a:spcAft>
                          <a:spcPts val="0"/>
                        </a:spcAft>
                      </a:pPr>
                      <a:r>
                        <a:rPr lang="en-US" sz="38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432577367"/>
                  </a:ext>
                </a:extLst>
              </a:tr>
            </a:tbl>
          </a:graphicData>
        </a:graphic>
      </p:graphicFrame>
      <p:sp>
        <p:nvSpPr>
          <p:cNvPr id="4" name="Rectangle 1">
            <a:extLst>
              <a:ext uri="{FF2B5EF4-FFF2-40B4-BE49-F238E27FC236}">
                <a16:creationId xmlns:a16="http://schemas.microsoft.com/office/drawing/2014/main" id="{3E220D2E-4870-A359-CCB0-093A9DA7071E}"/>
              </a:ext>
            </a:extLst>
          </p:cNvPr>
          <p:cNvSpPr>
            <a:spLocks noChangeArrowheads="1"/>
          </p:cNvSpPr>
          <p:nvPr/>
        </p:nvSpPr>
        <p:spPr bwMode="auto">
          <a:xfrm>
            <a:off x="90682" y="722215"/>
            <a:ext cx="8826097"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revels, carousing, and lawless idolatry. </a:t>
            </a:r>
            <a:endParaRPr kumimoji="0" lang="en-US" altLang="en-US" sz="3600" b="0" i="0" u="none" strike="noStrike" cap="none" normalizeH="0" baseline="0" dirty="0">
              <a:ln>
                <a:noFill/>
              </a:ln>
              <a:solidFill>
                <a:schemeClr val="tx1"/>
              </a:solidFill>
              <a:effectLst/>
              <a:latin typeface="Arial Rounded MT Bold" panose="020F07040305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3000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4</a:t>
            </a:r>
            <a:r>
              <a:rPr kumimoji="0" lang="en-US" altLang="en-US" sz="36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They are surprised that you no longer join them in the same excesses of dissipation, and so they blaspheme. </a:t>
            </a:r>
            <a:r>
              <a:rPr kumimoji="0" lang="en-US" altLang="en-US" sz="3600" b="0" i="0" u="none" strike="noStrike" cap="none" normalizeH="0" baseline="3000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5</a:t>
            </a:r>
            <a:r>
              <a:rPr kumimoji="0" lang="en-US" altLang="en-US" sz="36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But they will have to give an accounting to him who stands ready to judge the living and the dead. </a:t>
            </a:r>
            <a:r>
              <a:rPr kumimoji="0" lang="en-US" altLang="en-US" sz="3600" b="0" i="0" u="none" strike="noStrike" cap="none" normalizeH="0" baseline="3000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6</a:t>
            </a:r>
            <a:r>
              <a:rPr kumimoji="0" lang="en-US" altLang="en-US" sz="36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For this is the reason the gospel was proclaimed even to the dead, so that, though they had been judged in the</a:t>
            </a:r>
            <a:endParaRPr kumimoji="0" lang="en-US" altLang="en-US" sz="3600" b="0" i="0" u="none" strike="noStrike" cap="none" normalizeH="0" baseline="0" dirty="0">
              <a:ln>
                <a:noFill/>
              </a:ln>
              <a:solidFill>
                <a:schemeClr val="tx1"/>
              </a:solidFill>
              <a:effectLst/>
              <a:latin typeface="Arial Rounded MT Bold" panose="020F0704030504030204" pitchFamily="34" charset="0"/>
            </a:endParaRPr>
          </a:p>
        </p:txBody>
      </p:sp>
    </p:spTree>
    <p:extLst>
      <p:ext uri="{BB962C8B-B14F-4D97-AF65-F5344CB8AC3E}">
        <p14:creationId xmlns:p14="http://schemas.microsoft.com/office/powerpoint/2010/main" val="1361806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1 Peter 4</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graphicFrame>
        <p:nvGraphicFramePr>
          <p:cNvPr id="3" name="Table 2">
            <a:extLst>
              <a:ext uri="{FF2B5EF4-FFF2-40B4-BE49-F238E27FC236}">
                <a16:creationId xmlns:a16="http://schemas.microsoft.com/office/drawing/2014/main" id="{9EBA69FD-400F-383B-BEEA-97C4B62D27A8}"/>
              </a:ext>
            </a:extLst>
          </p:cNvPr>
          <p:cNvGraphicFramePr>
            <a:graphicFrameLocks noGrp="1"/>
          </p:cNvGraphicFramePr>
          <p:nvPr/>
        </p:nvGraphicFramePr>
        <p:xfrm>
          <a:off x="628650" y="3791585"/>
          <a:ext cx="7886700" cy="419418"/>
        </p:xfrm>
        <a:graphic>
          <a:graphicData uri="http://schemas.openxmlformats.org/drawingml/2006/table">
            <a:tbl>
              <a:tblPr/>
              <a:tblGrid>
                <a:gridCol w="7886700">
                  <a:extLst>
                    <a:ext uri="{9D8B030D-6E8A-4147-A177-3AD203B41FA5}">
                      <a16:colId xmlns:a16="http://schemas.microsoft.com/office/drawing/2014/main" val="3002925780"/>
                    </a:ext>
                  </a:extLst>
                </a:gridCol>
              </a:tblGrid>
              <a:tr h="0">
                <a:tc>
                  <a:txBody>
                    <a:bodyPr/>
                    <a:lstStyle/>
                    <a:p>
                      <a:pPr marL="0" marR="0" algn="l" fontAlgn="base">
                        <a:lnSpc>
                          <a:spcPts val="3215"/>
                        </a:lnSpc>
                        <a:spcBef>
                          <a:spcPts val="0"/>
                        </a:spcBef>
                        <a:spcAft>
                          <a:spcPts val="0"/>
                        </a:spcAft>
                      </a:pPr>
                      <a:r>
                        <a:rPr lang="en-US" sz="38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432577367"/>
                  </a:ext>
                </a:extLst>
              </a:tr>
            </a:tbl>
          </a:graphicData>
        </a:graphic>
      </p:graphicFrame>
      <p:sp>
        <p:nvSpPr>
          <p:cNvPr id="4" name="Rectangle 1">
            <a:extLst>
              <a:ext uri="{FF2B5EF4-FFF2-40B4-BE49-F238E27FC236}">
                <a16:creationId xmlns:a16="http://schemas.microsoft.com/office/drawing/2014/main" id="{3E220D2E-4870-A359-CCB0-093A9DA7071E}"/>
              </a:ext>
            </a:extLst>
          </p:cNvPr>
          <p:cNvSpPr>
            <a:spLocks noChangeArrowheads="1"/>
          </p:cNvSpPr>
          <p:nvPr/>
        </p:nvSpPr>
        <p:spPr bwMode="auto">
          <a:xfrm>
            <a:off x="90682" y="722215"/>
            <a:ext cx="8826097"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flesh as everyone is judged, they might live in the spirit as God does. </a:t>
            </a:r>
            <a:endParaRPr kumimoji="0" lang="en-US" altLang="en-US" sz="3600" b="0" i="0" u="none" strike="noStrike" cap="none" normalizeH="0" baseline="0" dirty="0">
              <a:ln>
                <a:noFill/>
              </a:ln>
              <a:solidFill>
                <a:schemeClr val="tx1"/>
              </a:solidFill>
              <a:effectLst/>
              <a:latin typeface="Arial Rounded MT Bold" panose="020F07040305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3000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7</a:t>
            </a:r>
            <a:r>
              <a:rPr kumimoji="0" lang="en-US" altLang="en-US" sz="36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The end of all things is near; therefore be serious and discipline yourselves for the sake of your prayers. </a:t>
            </a:r>
            <a:r>
              <a:rPr kumimoji="0" lang="en-US" altLang="en-US" sz="3600" b="0" i="0" u="none" strike="noStrike" cap="none" normalizeH="0" baseline="3000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8</a:t>
            </a:r>
            <a:r>
              <a:rPr kumimoji="0" lang="en-US" altLang="en-US" sz="36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Above all, maintain constant love for one another, for love covers a multitude of sins. </a:t>
            </a:r>
            <a:r>
              <a:rPr kumimoji="0" lang="en-US" altLang="en-US" sz="3600" b="0" i="0" u="none" strike="noStrike" cap="none" normalizeH="0" baseline="3000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9</a:t>
            </a:r>
            <a:r>
              <a:rPr kumimoji="0" lang="en-US" altLang="en-US" sz="36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Be hospitable to one another without complaining. </a:t>
            </a:r>
            <a:r>
              <a:rPr kumimoji="0" lang="en-US" altLang="en-US" sz="3600" b="0" i="0" u="none" strike="noStrike" cap="none" normalizeH="0" baseline="3000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10</a:t>
            </a:r>
            <a:r>
              <a:rPr kumimoji="0" lang="en-US" altLang="en-US" sz="36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Like good stewards of the manifold grace of</a:t>
            </a:r>
            <a:endParaRPr kumimoji="0" lang="en-US" altLang="en-US" sz="3600" b="0" i="0" u="none" strike="noStrike" cap="none" normalizeH="0" baseline="0" dirty="0">
              <a:ln>
                <a:noFill/>
              </a:ln>
              <a:solidFill>
                <a:schemeClr val="tx1"/>
              </a:solidFill>
              <a:effectLst/>
              <a:latin typeface="Arial Rounded MT Bold" panose="020F0704030504030204" pitchFamily="34" charset="0"/>
            </a:endParaRPr>
          </a:p>
        </p:txBody>
      </p:sp>
    </p:spTree>
    <p:extLst>
      <p:ext uri="{BB962C8B-B14F-4D97-AF65-F5344CB8AC3E}">
        <p14:creationId xmlns:p14="http://schemas.microsoft.com/office/powerpoint/2010/main" val="168450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1 Peter 4</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graphicFrame>
        <p:nvGraphicFramePr>
          <p:cNvPr id="3" name="Table 2">
            <a:extLst>
              <a:ext uri="{FF2B5EF4-FFF2-40B4-BE49-F238E27FC236}">
                <a16:creationId xmlns:a16="http://schemas.microsoft.com/office/drawing/2014/main" id="{9EBA69FD-400F-383B-BEEA-97C4B62D27A8}"/>
              </a:ext>
            </a:extLst>
          </p:cNvPr>
          <p:cNvGraphicFramePr>
            <a:graphicFrameLocks noGrp="1"/>
          </p:cNvGraphicFramePr>
          <p:nvPr/>
        </p:nvGraphicFramePr>
        <p:xfrm>
          <a:off x="628650" y="3791585"/>
          <a:ext cx="7886700" cy="419418"/>
        </p:xfrm>
        <a:graphic>
          <a:graphicData uri="http://schemas.openxmlformats.org/drawingml/2006/table">
            <a:tbl>
              <a:tblPr/>
              <a:tblGrid>
                <a:gridCol w="7886700">
                  <a:extLst>
                    <a:ext uri="{9D8B030D-6E8A-4147-A177-3AD203B41FA5}">
                      <a16:colId xmlns:a16="http://schemas.microsoft.com/office/drawing/2014/main" val="3002925780"/>
                    </a:ext>
                  </a:extLst>
                </a:gridCol>
              </a:tblGrid>
              <a:tr h="0">
                <a:tc>
                  <a:txBody>
                    <a:bodyPr/>
                    <a:lstStyle/>
                    <a:p>
                      <a:pPr marL="0" marR="0" algn="l" fontAlgn="base">
                        <a:lnSpc>
                          <a:spcPts val="3215"/>
                        </a:lnSpc>
                        <a:spcBef>
                          <a:spcPts val="0"/>
                        </a:spcBef>
                        <a:spcAft>
                          <a:spcPts val="0"/>
                        </a:spcAft>
                      </a:pPr>
                      <a:r>
                        <a:rPr lang="en-US" sz="38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432577367"/>
                  </a:ext>
                </a:extLst>
              </a:tr>
            </a:tbl>
          </a:graphicData>
        </a:graphic>
      </p:graphicFrame>
      <p:sp>
        <p:nvSpPr>
          <p:cNvPr id="4" name="Rectangle 1">
            <a:extLst>
              <a:ext uri="{FF2B5EF4-FFF2-40B4-BE49-F238E27FC236}">
                <a16:creationId xmlns:a16="http://schemas.microsoft.com/office/drawing/2014/main" id="{3E220D2E-4870-A359-CCB0-093A9DA7071E}"/>
              </a:ext>
            </a:extLst>
          </p:cNvPr>
          <p:cNvSpPr>
            <a:spLocks noChangeArrowheads="1"/>
          </p:cNvSpPr>
          <p:nvPr/>
        </p:nvSpPr>
        <p:spPr bwMode="auto">
          <a:xfrm>
            <a:off x="90682" y="722215"/>
            <a:ext cx="8826097"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God, serve one another with whatever gift each of you has received. </a:t>
            </a:r>
            <a:r>
              <a:rPr kumimoji="0" lang="en-US" altLang="en-US" sz="3600" b="0" i="0" u="none" strike="noStrike" cap="none" normalizeH="0" baseline="3000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11</a:t>
            </a:r>
            <a:r>
              <a:rPr kumimoji="0" lang="en-US" altLang="en-US" sz="36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Whoever speaks must do so as one speaking the very words of God; whoever serves must do so with the strength that God supplies, so that God may be glorified in all things through Jesus Christ. To him belong the glory and the power forever and ever. Amen. </a:t>
            </a:r>
            <a:endParaRPr kumimoji="0" lang="en-US" altLang="en-US" sz="3600" b="0" i="0" u="none" strike="noStrike" cap="none" normalizeH="0" baseline="3000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3000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12</a:t>
            </a:r>
            <a:r>
              <a:rPr kumimoji="0" lang="en-US" altLang="en-US" sz="36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Beloved, do not be surprised at the</a:t>
            </a:r>
            <a:endParaRPr kumimoji="0" lang="en-US" altLang="en-US" sz="3600" b="0" i="0" u="none" strike="noStrike" cap="none" normalizeH="0" baseline="0" dirty="0">
              <a:ln>
                <a:noFill/>
              </a:ln>
              <a:solidFill>
                <a:schemeClr val="tx1"/>
              </a:solidFill>
              <a:effectLst/>
              <a:latin typeface="Arial Rounded MT Bold" panose="020F0704030504030204" pitchFamily="34" charset="0"/>
            </a:endParaRPr>
          </a:p>
        </p:txBody>
      </p:sp>
    </p:spTree>
    <p:extLst>
      <p:ext uri="{BB962C8B-B14F-4D97-AF65-F5344CB8AC3E}">
        <p14:creationId xmlns:p14="http://schemas.microsoft.com/office/powerpoint/2010/main" val="895584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1 Peter 4</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graphicFrame>
        <p:nvGraphicFramePr>
          <p:cNvPr id="3" name="Table 2">
            <a:extLst>
              <a:ext uri="{FF2B5EF4-FFF2-40B4-BE49-F238E27FC236}">
                <a16:creationId xmlns:a16="http://schemas.microsoft.com/office/drawing/2014/main" id="{9EBA69FD-400F-383B-BEEA-97C4B62D27A8}"/>
              </a:ext>
            </a:extLst>
          </p:cNvPr>
          <p:cNvGraphicFramePr>
            <a:graphicFrameLocks noGrp="1"/>
          </p:cNvGraphicFramePr>
          <p:nvPr/>
        </p:nvGraphicFramePr>
        <p:xfrm>
          <a:off x="628650" y="3791585"/>
          <a:ext cx="7886700" cy="419418"/>
        </p:xfrm>
        <a:graphic>
          <a:graphicData uri="http://schemas.openxmlformats.org/drawingml/2006/table">
            <a:tbl>
              <a:tblPr/>
              <a:tblGrid>
                <a:gridCol w="7886700">
                  <a:extLst>
                    <a:ext uri="{9D8B030D-6E8A-4147-A177-3AD203B41FA5}">
                      <a16:colId xmlns:a16="http://schemas.microsoft.com/office/drawing/2014/main" val="3002925780"/>
                    </a:ext>
                  </a:extLst>
                </a:gridCol>
              </a:tblGrid>
              <a:tr h="0">
                <a:tc>
                  <a:txBody>
                    <a:bodyPr/>
                    <a:lstStyle/>
                    <a:p>
                      <a:pPr marL="0" marR="0" algn="l" fontAlgn="base">
                        <a:lnSpc>
                          <a:spcPts val="3215"/>
                        </a:lnSpc>
                        <a:spcBef>
                          <a:spcPts val="0"/>
                        </a:spcBef>
                        <a:spcAft>
                          <a:spcPts val="0"/>
                        </a:spcAft>
                      </a:pPr>
                      <a:r>
                        <a:rPr lang="en-US" sz="38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432577367"/>
                  </a:ext>
                </a:extLst>
              </a:tr>
            </a:tbl>
          </a:graphicData>
        </a:graphic>
      </p:graphicFrame>
      <p:sp>
        <p:nvSpPr>
          <p:cNvPr id="4" name="Rectangle 1">
            <a:extLst>
              <a:ext uri="{FF2B5EF4-FFF2-40B4-BE49-F238E27FC236}">
                <a16:creationId xmlns:a16="http://schemas.microsoft.com/office/drawing/2014/main" id="{3E220D2E-4870-A359-CCB0-093A9DA7071E}"/>
              </a:ext>
            </a:extLst>
          </p:cNvPr>
          <p:cNvSpPr>
            <a:spLocks noChangeArrowheads="1"/>
          </p:cNvSpPr>
          <p:nvPr/>
        </p:nvSpPr>
        <p:spPr bwMode="auto">
          <a:xfrm>
            <a:off x="90682" y="722215"/>
            <a:ext cx="8826097"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fiery ordeal that is taking place among you to test you, as though something strange were happening to you. </a:t>
            </a:r>
            <a:r>
              <a:rPr kumimoji="0" lang="en-US" altLang="en-US" sz="3600" b="0" i="0" u="none" strike="noStrike" cap="none" normalizeH="0" baseline="3000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13</a:t>
            </a:r>
            <a:r>
              <a:rPr kumimoji="0" lang="en-US" altLang="en-US" sz="36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But rejoice insofar as you are sharing Christ’s sufferings, so that you may also be glad and shout for joy when his glory is revealed. </a:t>
            </a:r>
            <a:r>
              <a:rPr kumimoji="0" lang="en-US" altLang="en-US" sz="3600" b="0" i="0" u="none" strike="noStrike" cap="none" normalizeH="0" baseline="3000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14</a:t>
            </a:r>
            <a:r>
              <a:rPr kumimoji="0" lang="en-US" altLang="en-US" sz="36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If you are reviled for the name of Christ, you are blessed, because the spirit of glory, which is the Spirit of God, is resting on</a:t>
            </a:r>
            <a:endParaRPr kumimoji="0" lang="en-US" altLang="en-US" sz="3600" b="0" i="0" u="none" strike="noStrike" cap="none" normalizeH="0" baseline="0" dirty="0">
              <a:ln>
                <a:noFill/>
              </a:ln>
              <a:solidFill>
                <a:schemeClr val="tx1"/>
              </a:solidFill>
              <a:effectLst/>
              <a:latin typeface="Arial Rounded MT Bold" panose="020F0704030504030204" pitchFamily="34" charset="0"/>
            </a:endParaRPr>
          </a:p>
        </p:txBody>
      </p:sp>
    </p:spTree>
    <p:extLst>
      <p:ext uri="{BB962C8B-B14F-4D97-AF65-F5344CB8AC3E}">
        <p14:creationId xmlns:p14="http://schemas.microsoft.com/office/powerpoint/2010/main" val="2007867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1 Peter 4</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graphicFrame>
        <p:nvGraphicFramePr>
          <p:cNvPr id="3" name="Table 2">
            <a:extLst>
              <a:ext uri="{FF2B5EF4-FFF2-40B4-BE49-F238E27FC236}">
                <a16:creationId xmlns:a16="http://schemas.microsoft.com/office/drawing/2014/main" id="{9EBA69FD-400F-383B-BEEA-97C4B62D27A8}"/>
              </a:ext>
            </a:extLst>
          </p:cNvPr>
          <p:cNvGraphicFramePr>
            <a:graphicFrameLocks noGrp="1"/>
          </p:cNvGraphicFramePr>
          <p:nvPr/>
        </p:nvGraphicFramePr>
        <p:xfrm>
          <a:off x="628650" y="3791585"/>
          <a:ext cx="7886700" cy="419418"/>
        </p:xfrm>
        <a:graphic>
          <a:graphicData uri="http://schemas.openxmlformats.org/drawingml/2006/table">
            <a:tbl>
              <a:tblPr/>
              <a:tblGrid>
                <a:gridCol w="7886700">
                  <a:extLst>
                    <a:ext uri="{9D8B030D-6E8A-4147-A177-3AD203B41FA5}">
                      <a16:colId xmlns:a16="http://schemas.microsoft.com/office/drawing/2014/main" val="3002925780"/>
                    </a:ext>
                  </a:extLst>
                </a:gridCol>
              </a:tblGrid>
              <a:tr h="0">
                <a:tc>
                  <a:txBody>
                    <a:bodyPr/>
                    <a:lstStyle/>
                    <a:p>
                      <a:pPr marL="0" marR="0" algn="l" fontAlgn="base">
                        <a:lnSpc>
                          <a:spcPts val="3215"/>
                        </a:lnSpc>
                        <a:spcBef>
                          <a:spcPts val="0"/>
                        </a:spcBef>
                        <a:spcAft>
                          <a:spcPts val="0"/>
                        </a:spcAft>
                      </a:pPr>
                      <a:r>
                        <a:rPr lang="en-US" sz="38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432577367"/>
                  </a:ext>
                </a:extLst>
              </a:tr>
            </a:tbl>
          </a:graphicData>
        </a:graphic>
      </p:graphicFrame>
      <p:sp>
        <p:nvSpPr>
          <p:cNvPr id="4" name="Rectangle 1">
            <a:extLst>
              <a:ext uri="{FF2B5EF4-FFF2-40B4-BE49-F238E27FC236}">
                <a16:creationId xmlns:a16="http://schemas.microsoft.com/office/drawing/2014/main" id="{3E220D2E-4870-A359-CCB0-093A9DA7071E}"/>
              </a:ext>
            </a:extLst>
          </p:cNvPr>
          <p:cNvSpPr>
            <a:spLocks noChangeArrowheads="1"/>
          </p:cNvSpPr>
          <p:nvPr/>
        </p:nvSpPr>
        <p:spPr bwMode="auto">
          <a:xfrm>
            <a:off x="90682" y="722215"/>
            <a:ext cx="8826097"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you. </a:t>
            </a:r>
            <a:r>
              <a:rPr kumimoji="0" lang="en-US" altLang="en-US" sz="3600" b="0" i="0" u="none" strike="noStrike" cap="none" normalizeH="0" baseline="3000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15</a:t>
            </a:r>
            <a:r>
              <a:rPr kumimoji="0" lang="en-US" altLang="en-US" sz="36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But let none of you suffer as a murderer, a thief, a criminal, or even as a mischief maker. </a:t>
            </a:r>
            <a:r>
              <a:rPr kumimoji="0" lang="en-US" altLang="en-US" sz="3600" b="0" i="0" u="none" strike="noStrike" cap="none" normalizeH="0" baseline="3000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16</a:t>
            </a:r>
            <a:r>
              <a:rPr kumimoji="0" lang="en-US" altLang="en-US" sz="36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Yet if any of you suffers as a Christian, do not consider it a disgrace, but glorify God because you bear this name. </a:t>
            </a:r>
            <a:r>
              <a:rPr kumimoji="0" lang="en-US" altLang="en-US" sz="3600" b="0" i="0" u="none" strike="noStrike" cap="none" normalizeH="0" baseline="3000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17</a:t>
            </a:r>
            <a:r>
              <a:rPr kumimoji="0" lang="en-US" altLang="en-US" sz="36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For the time has come for judgment to begin with the household of God; if it begins with us, what will be the end for those who do not obey the gospel of God? </a:t>
            </a:r>
            <a:endParaRPr kumimoji="0" lang="en-US" altLang="en-US" sz="3600" b="0" i="0" u="none" strike="noStrike" cap="none" normalizeH="0" baseline="0" dirty="0">
              <a:ln>
                <a:noFill/>
              </a:ln>
              <a:solidFill>
                <a:schemeClr val="tx1"/>
              </a:solidFill>
              <a:effectLst/>
              <a:latin typeface="Arial Rounded MT Bold" panose="020F0704030504030204" pitchFamily="34" charset="0"/>
            </a:endParaRPr>
          </a:p>
        </p:txBody>
      </p:sp>
    </p:spTree>
    <p:extLst>
      <p:ext uri="{BB962C8B-B14F-4D97-AF65-F5344CB8AC3E}">
        <p14:creationId xmlns:p14="http://schemas.microsoft.com/office/powerpoint/2010/main" val="1123350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1 Peter 4</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graphicFrame>
        <p:nvGraphicFramePr>
          <p:cNvPr id="3" name="Table 2">
            <a:extLst>
              <a:ext uri="{FF2B5EF4-FFF2-40B4-BE49-F238E27FC236}">
                <a16:creationId xmlns:a16="http://schemas.microsoft.com/office/drawing/2014/main" id="{9EBA69FD-400F-383B-BEEA-97C4B62D27A8}"/>
              </a:ext>
            </a:extLst>
          </p:cNvPr>
          <p:cNvGraphicFramePr>
            <a:graphicFrameLocks noGrp="1"/>
          </p:cNvGraphicFramePr>
          <p:nvPr/>
        </p:nvGraphicFramePr>
        <p:xfrm>
          <a:off x="628650" y="3791585"/>
          <a:ext cx="7886700" cy="419418"/>
        </p:xfrm>
        <a:graphic>
          <a:graphicData uri="http://schemas.openxmlformats.org/drawingml/2006/table">
            <a:tbl>
              <a:tblPr/>
              <a:tblGrid>
                <a:gridCol w="7886700">
                  <a:extLst>
                    <a:ext uri="{9D8B030D-6E8A-4147-A177-3AD203B41FA5}">
                      <a16:colId xmlns:a16="http://schemas.microsoft.com/office/drawing/2014/main" val="3002925780"/>
                    </a:ext>
                  </a:extLst>
                </a:gridCol>
              </a:tblGrid>
              <a:tr h="0">
                <a:tc>
                  <a:txBody>
                    <a:bodyPr/>
                    <a:lstStyle/>
                    <a:p>
                      <a:pPr marL="0" marR="0" algn="l" fontAlgn="base">
                        <a:lnSpc>
                          <a:spcPts val="3215"/>
                        </a:lnSpc>
                        <a:spcBef>
                          <a:spcPts val="0"/>
                        </a:spcBef>
                        <a:spcAft>
                          <a:spcPts val="0"/>
                        </a:spcAft>
                      </a:pPr>
                      <a:r>
                        <a:rPr lang="en-US" sz="38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432577367"/>
                  </a:ext>
                </a:extLst>
              </a:tr>
            </a:tbl>
          </a:graphicData>
        </a:graphic>
      </p:graphicFrame>
      <p:sp>
        <p:nvSpPr>
          <p:cNvPr id="4" name="Rectangle 1">
            <a:extLst>
              <a:ext uri="{FF2B5EF4-FFF2-40B4-BE49-F238E27FC236}">
                <a16:creationId xmlns:a16="http://schemas.microsoft.com/office/drawing/2014/main" id="{3E220D2E-4870-A359-CCB0-093A9DA7071E}"/>
              </a:ext>
            </a:extLst>
          </p:cNvPr>
          <p:cNvSpPr>
            <a:spLocks noChangeArrowheads="1"/>
          </p:cNvSpPr>
          <p:nvPr/>
        </p:nvSpPr>
        <p:spPr bwMode="auto">
          <a:xfrm>
            <a:off x="580206" y="1267338"/>
            <a:ext cx="8059787"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3000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18</a:t>
            </a:r>
            <a:r>
              <a:rPr kumimoji="0" lang="en-US" altLang="en-US" sz="36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And “If it is hard for the righteous to be saved, what will become of the ungodly and the sinners?” </a:t>
            </a:r>
            <a:r>
              <a:rPr kumimoji="0" lang="en-US" altLang="en-US" sz="3600" b="0" i="0" u="none" strike="noStrike" cap="none" normalizeH="0" baseline="3000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19</a:t>
            </a:r>
            <a:r>
              <a:rPr kumimoji="0" lang="en-US" altLang="en-US" sz="36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Therefore, let those suffering in accordance with God’s will entrust themselves to a faithful Creator, while continuing to do good.  </a:t>
            </a:r>
            <a:r>
              <a:rPr kumimoji="0" lang="en-US" altLang="en-US" sz="3600" b="0" i="0" u="none" strike="noStrike" cap="none" normalizeH="0" baseline="0" dirty="0">
                <a:ln>
                  <a:noFill/>
                </a:ln>
                <a:solidFill>
                  <a:schemeClr val="tx1"/>
                </a:solidFill>
                <a:effectLst/>
                <a:latin typeface="Arial Rounded MT Bold" panose="020F0704030504030204" pitchFamily="34" charset="0"/>
              </a:rPr>
              <a:t> </a:t>
            </a:r>
          </a:p>
        </p:txBody>
      </p:sp>
    </p:spTree>
    <p:extLst>
      <p:ext uri="{BB962C8B-B14F-4D97-AF65-F5344CB8AC3E}">
        <p14:creationId xmlns:p14="http://schemas.microsoft.com/office/powerpoint/2010/main" val="2657965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7DE5B52E-3C24-4C9D-B110-8C29FA541ED8}"/>
              </a:ext>
            </a:extLst>
          </p:cNvPr>
          <p:cNvSpPr/>
          <p:nvPr/>
        </p:nvSpPr>
        <p:spPr>
          <a:xfrm>
            <a:off x="123290" y="912687"/>
            <a:ext cx="8650840" cy="4447371"/>
          </a:xfrm>
          <a:prstGeom prst="rect">
            <a:avLst/>
          </a:prstGeom>
        </p:spPr>
        <p:txBody>
          <a:bodyPr wrap="square">
            <a:spAutoFit/>
          </a:bodyPr>
          <a:lstStyle/>
          <a:p>
            <a:pPr marL="0" marR="0">
              <a:lnSpc>
                <a:spcPct val="107000"/>
              </a:lnSpc>
              <a:spcBef>
                <a:spcPts val="0"/>
              </a:spcBef>
              <a:spcAft>
                <a:spcPts val="600"/>
              </a:spcAft>
            </a:pPr>
            <a:r>
              <a:rPr lang="en-US" sz="3600" i="1" dirty="0">
                <a:solidFill>
                  <a:srgbClr val="C00000"/>
                </a:solidFill>
                <a:effectLst/>
                <a:latin typeface="Arial Rounded MT Bold" panose="020F0704030504030204" pitchFamily="34" charset="0"/>
                <a:ea typeface="Times New Roman" panose="02020603050405020304" pitchFamily="18" charset="0"/>
              </a:rPr>
              <a:t>All may make the sign of the cross, the sign marked at baptism…</a:t>
            </a:r>
          </a:p>
          <a:p>
            <a:pPr marL="0" marR="0">
              <a:lnSpc>
                <a:spcPct val="107000"/>
              </a:lnSpc>
              <a:spcBef>
                <a:spcPts val="0"/>
              </a:spcBef>
              <a:spcAft>
                <a:spcPts val="600"/>
              </a:spcAft>
            </a:pPr>
            <a:endParaRPr lang="en-US" sz="1400" dirty="0">
              <a:effectLst/>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0"/>
              </a:spcAft>
            </a:pPr>
            <a:r>
              <a:rPr lang="en-US" sz="3200" dirty="0">
                <a:solidFill>
                  <a:srgbClr val="000000"/>
                </a:solidFill>
                <a:effectLst/>
                <a:latin typeface="Arial Rounded MT Bold" panose="020F0704030504030204" pitchFamily="34" charset="0"/>
                <a:ea typeface="Times New Roman" panose="02020603050405020304" pitchFamily="18" charset="0"/>
              </a:rPr>
              <a:t>P:	</a:t>
            </a:r>
            <a:r>
              <a:rPr lang="en-US" sz="3200" dirty="0">
                <a:latin typeface="Arial Rounded MT Bold" panose="020F0704030504030204" pitchFamily="34" charset="0"/>
                <a:ea typeface="Times New Roman" panose="02020603050405020304" pitchFamily="18" charset="0"/>
              </a:rPr>
              <a:t>We confess our sins before God and one another.</a:t>
            </a:r>
          </a:p>
          <a:p>
            <a:pPr marL="684213" marR="0" indent="-684213">
              <a:lnSpc>
                <a:spcPct val="107000"/>
              </a:lnSpc>
              <a:spcBef>
                <a:spcPts val="0"/>
              </a:spcBef>
              <a:spcAft>
                <a:spcPts val="0"/>
              </a:spcAft>
            </a:pPr>
            <a:r>
              <a:rPr lang="en-US" sz="3600" i="1" dirty="0">
                <a:solidFill>
                  <a:srgbClr val="FF0000"/>
                </a:solidFill>
                <a:latin typeface="Arial Rounded MT Bold" panose="020F0704030504030204" pitchFamily="34" charset="0"/>
                <a:ea typeface="Calibri" panose="020F0502020204030204" pitchFamily="34" charset="0"/>
              </a:rPr>
              <a:t>Pause for silence and reflection.</a:t>
            </a:r>
          </a:p>
          <a:p>
            <a:pPr marL="684213" marR="0" indent="-684213">
              <a:lnSpc>
                <a:spcPct val="107000"/>
              </a:lnSpc>
              <a:spcBef>
                <a:spcPts val="0"/>
              </a:spcBef>
              <a:spcAft>
                <a:spcPts val="0"/>
              </a:spcAft>
            </a:pPr>
            <a:endParaRPr lang="en-US" sz="3600" i="1" dirty="0">
              <a:solidFill>
                <a:srgbClr val="FF0000"/>
              </a:solidFill>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0"/>
              </a:spcAft>
            </a:pPr>
            <a:r>
              <a:rPr lang="en-US" sz="3600" dirty="0">
                <a:latin typeface="Arial Rounded MT Bold" panose="020F0704030504030204" pitchFamily="34" charset="0"/>
                <a:ea typeface="Calibri" panose="020F0502020204030204" pitchFamily="34" charset="0"/>
              </a:rPr>
              <a:t>P:	Saving God,</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260561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1 Peter 4</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6" name="TextBox 5">
            <a:extLst>
              <a:ext uri="{FF2B5EF4-FFF2-40B4-BE49-F238E27FC236}">
                <a16:creationId xmlns:a16="http://schemas.microsoft.com/office/drawing/2014/main" id="{6C0E8F8C-7EC3-45BA-AD71-B8F660CB65C4}"/>
              </a:ext>
            </a:extLst>
          </p:cNvPr>
          <p:cNvSpPr txBox="1"/>
          <p:nvPr/>
        </p:nvSpPr>
        <p:spPr>
          <a:xfrm>
            <a:off x="855517" y="1189605"/>
            <a:ext cx="7509165" cy="2764475"/>
          </a:xfrm>
          <a:prstGeom prst="rect">
            <a:avLst/>
          </a:prstGeom>
          <a:noFill/>
        </p:spPr>
        <p:txBody>
          <a:bodyPr wrap="square">
            <a:spAutoFit/>
          </a:bodyPr>
          <a:lstStyle/>
          <a:p>
            <a:pPr marL="0" marR="0">
              <a:lnSpc>
                <a:spcPct val="95000"/>
              </a:lnSpc>
              <a:spcBef>
                <a:spcPts val="0"/>
              </a:spcBef>
              <a:spcAft>
                <a:spcPts val="600"/>
              </a:spcAft>
            </a:pP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2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P:	This is the Word of the Lord.</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7000"/>
              </a:lnSpc>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Praise to You, O Christ</a:t>
            </a:r>
            <a:r>
              <a:rPr lang="en-US" sz="3600" b="1" i="1"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b="1"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(Spoken)</a:t>
            </a:r>
            <a:endParaRPr lang="en-US" sz="36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802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80520" y="5555234"/>
            <a:ext cx="9059160" cy="677108"/>
          </a:xfrm>
          <a:prstGeom prst="rect">
            <a:avLst/>
          </a:prstGeom>
        </p:spPr>
        <p:txBody>
          <a:bodyPr wrap="square">
            <a:spAutoFit/>
          </a:bodyPr>
          <a:lstStyle/>
          <a:p>
            <a:pPr marR="0" lvl="0" algn="ctr">
              <a:lnSpc>
                <a:spcPct val="95000"/>
              </a:lnSpc>
              <a:spcBef>
                <a:spcPts val="0"/>
              </a:spcBef>
              <a:spcAft>
                <a:spcPts val="600"/>
              </a:spcAft>
            </a:pPr>
            <a:r>
              <a:rPr lang="en-US" sz="4000" b="1" dirty="0">
                <a:latin typeface="Arial Rounded MT Bold" panose="020F0704030504030204" pitchFamily="34" charset="0"/>
                <a:ea typeface="Times New Roman" panose="02020603050405020304" pitchFamily="18" charset="0"/>
              </a:rPr>
              <a:t>SERMON</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pic>
        <p:nvPicPr>
          <p:cNvPr id="3" name="Picture 2">
            <a:extLst>
              <a:ext uri="{FF2B5EF4-FFF2-40B4-BE49-F238E27FC236}">
                <a16:creationId xmlns:a16="http://schemas.microsoft.com/office/drawing/2014/main" id="{20404F9C-7F3C-DF1F-43FC-C12F65B9672E}"/>
              </a:ext>
            </a:extLst>
          </p:cNvPr>
          <p:cNvPicPr>
            <a:picLocks noChangeAspect="1"/>
          </p:cNvPicPr>
          <p:nvPr/>
        </p:nvPicPr>
        <p:blipFill>
          <a:blip r:embed="rId3"/>
          <a:stretch>
            <a:fillRect/>
          </a:stretch>
        </p:blipFill>
        <p:spPr>
          <a:xfrm>
            <a:off x="0" y="0"/>
            <a:ext cx="9140816" cy="5137608"/>
          </a:xfrm>
          <a:prstGeom prst="rect">
            <a:avLst/>
          </a:prstGeom>
        </p:spPr>
      </p:pic>
    </p:spTree>
    <p:extLst>
      <p:ext uri="{BB962C8B-B14F-4D97-AF65-F5344CB8AC3E}">
        <p14:creationId xmlns:p14="http://schemas.microsoft.com/office/powerpoint/2010/main" val="36320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29309" y="2288203"/>
            <a:ext cx="8765308" cy="192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b"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God, the Father almighty, creator of heaven and earth.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646331"/>
          </a:xfrm>
          <a:prstGeom prst="rect">
            <a:avLst/>
          </a:prstGeom>
        </p:spPr>
        <p:txBody>
          <a:bodyPr wrap="square">
            <a:spAutoFit/>
          </a:bodyPr>
          <a:lstStyle/>
          <a:p>
            <a:pPr marL="571500" lvl="0" indent="-571500">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36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158502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4725" y="1608597"/>
            <a:ext cx="8765308" cy="438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Jesus Christ, his only Son, our Lord.  He was conceived by the power of the Holy Spirit and born of the virgin Mary.  He suffered under Pontius Pilate, was crucified, died, and was buried.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2686409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14152" y="1589892"/>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He descended into hell.  On the third day he rose again.  He ascended into heaven, and is seated at the right hand of the Father.  He will come again to judge the living and the dead.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1102216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0890" y="1512839"/>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the Holy Spirit, the holy catholic Church, the communion of saints, the forgiveness of sins, the resurrection of the body, and the life everlasting.  Amen.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238903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2116731"/>
            <a:ext cx="8835656" cy="2416302"/>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God, the Father, the Almighty, maker of heaven and earth, of all that is, seen and unseen.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687647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2189883"/>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Lord, Jesus Christ, the only Son of God, eternally begotten of the Father, God from God, Light from Light, true God from true God, begotten, not made, of one Being with the Father.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356545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2299611"/>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Through him all things were made. For us and for our salvation he came down from heaven; by the power of the Holy Spirit he became incarnate from the virgin Mary, and was made man. For our sake he was crucified under Pontius Pilate;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777585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1942995"/>
            <a:ext cx="8835656" cy="478746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he suffered death and was buried. On the third day he rose again in accordance with the Scriptures; he ascended into heaven and is seated at the right hand of the Father. He will come again in glory to judge the living and the dead, and his kingdom will have no end.</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175868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358D6B7A-95E0-45E2-9E71-0DE2CBC5A5CB}"/>
              </a:ext>
            </a:extLst>
          </p:cNvPr>
          <p:cNvSpPr txBox="1"/>
          <p:nvPr/>
        </p:nvSpPr>
        <p:spPr>
          <a:xfrm>
            <a:off x="207391" y="1027523"/>
            <a:ext cx="8766927" cy="5078313"/>
          </a:xfrm>
          <a:prstGeom prst="rect">
            <a:avLst/>
          </a:prstGeom>
          <a:noFill/>
        </p:spPr>
        <p:txBody>
          <a:bodyPr wrap="square">
            <a:spAutoFit/>
          </a:bodyPr>
          <a:lstStyle/>
          <a:p>
            <a:pPr marL="631825" marR="0" indent="-631825">
              <a:spcBef>
                <a:spcPts val="0"/>
              </a:spcBef>
              <a:spcAft>
                <a:spcPts val="600"/>
              </a:spcAft>
              <a:tabLst>
                <a:tab pos="4572000" algn="l"/>
              </a:tabLst>
            </a:pPr>
            <a:r>
              <a:rPr lang="en-US" sz="3600" b="1" dirty="0">
                <a:effectLst/>
                <a:latin typeface="Arial Rounded MT Bold" panose="020F0704030504030204" pitchFamily="34" charset="0"/>
                <a:ea typeface="Garamond,Times New Roman"/>
                <a:cs typeface="Times New Roman" panose="02020603050405020304" pitchFamily="18" charset="0"/>
              </a:rPr>
              <a:t>C:	Too often we have turned away from you and toward ourselves. We have not had unity of spirit, sympathy, love for one another, a tender heart, or a humble mind. We have repaid evil for evil. We have failed to serve. Draw us back into the joy of your beloved community, and give us eager hearts to love our neighbors.</a:t>
            </a:r>
            <a:endParaRPr lang="en-US" sz="3600" dirty="0">
              <a:effectLst/>
              <a:latin typeface="Arial Rounded MT Bold" panose="020F0704030504030204" pitchFamily="34" charset="0"/>
              <a:ea typeface="Garamond,Times New Roman"/>
              <a:cs typeface="Garamond,Times New Roman"/>
            </a:endParaRPr>
          </a:p>
        </p:txBody>
      </p:sp>
    </p:spTree>
    <p:extLst>
      <p:ext uri="{BB962C8B-B14F-4D97-AF65-F5344CB8AC3E}">
        <p14:creationId xmlns:p14="http://schemas.microsoft.com/office/powerpoint/2010/main" val="2991378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1778403"/>
            <a:ext cx="8835656" cy="4834657"/>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the Holy Spirit, the Lord, the giver of life, who proceeds from the Father and the Son. With the Father and the Son he is worshiped and glorified. He has spoken through the prophets. We believe in one holy catholic and apostolic Church.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189618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818707" y="2281323"/>
            <a:ext cx="7293936" cy="3649076"/>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acknowledge one Baptism for the forgiveness of sins. We look for the resurrection of the dead, and the life of the world to come.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63923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3954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R="0">
              <a:spcBef>
                <a:spcPts val="0"/>
              </a:spcBef>
              <a:spcAft>
                <a:spcPts val="0"/>
              </a:spcAft>
            </a:pPr>
            <a:r>
              <a:rPr lang="en-US" sz="36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Each petition will end with the words,</a:t>
            </a:r>
          </a:p>
          <a:p>
            <a:pPr marR="0">
              <a:spcBef>
                <a:spcPts val="0"/>
              </a:spcBef>
              <a:spcAft>
                <a:spcPts val="0"/>
              </a:spcAft>
            </a:pPr>
            <a:r>
              <a:rPr lang="en-US" sz="3600" i="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     A:	Faithful God,</a:t>
            </a: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congregation will respond with: </a:t>
            </a:r>
          </a:p>
          <a:p>
            <a:pPr marL="0" marR="0">
              <a:spcBef>
                <a:spcPts val="0"/>
              </a:spcBef>
              <a:spcAft>
                <a:spcPts val="0"/>
              </a:spcAft>
            </a:pPr>
            <a:r>
              <a:rPr lang="en-US" sz="3600" i="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     C:	</a:t>
            </a:r>
            <a:r>
              <a:rPr lang="en-US" sz="3600" b="1" dirty="0">
                <a:latin typeface="Arial Rounded MT Bold" panose="020F0704030504030204" pitchFamily="34" charset="0"/>
                <a:ea typeface="Calibri" panose="020F0502020204030204" pitchFamily="34" charset="0"/>
                <a:cs typeface="Times New Roman" panose="02020603050405020304" pitchFamily="18" charset="0"/>
              </a:rPr>
              <a:t>You hear our prayer.</a:t>
            </a: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279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527902" y="1086697"/>
            <a:ext cx="8131178" cy="3524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0"/>
              </a:spcAft>
            </a:pPr>
            <a:r>
              <a:rPr lang="en-US" sz="36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prayer concludes…</a:t>
            </a:r>
          </a:p>
          <a:p>
            <a:pPr marL="0" marR="0">
              <a:spcBef>
                <a:spcPts val="0"/>
              </a:spcBef>
              <a:spcAft>
                <a:spcPts val="0"/>
              </a:spcAft>
            </a:pPr>
            <a:endParaRPr lang="en-US" sz="24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3200" dirty="0">
                <a:latin typeface="Arial Rounded MT Bold" panose="020F0704030504030204" pitchFamily="34" charset="0"/>
                <a:ea typeface="Calibri" panose="020F0502020204030204" pitchFamily="34" charset="0"/>
                <a:cs typeface="Arial" panose="020B0604020202020204" pitchFamily="34" charset="0"/>
              </a:rPr>
              <a:t>P</a:t>
            </a:r>
            <a:r>
              <a:rPr lang="en-US" sz="3200" dirty="0">
                <a:effectLst/>
                <a:latin typeface="Arial Rounded MT Bold" panose="020F0704030504030204" pitchFamily="34" charset="0"/>
                <a:ea typeface="Calibri" panose="020F0502020204030204" pitchFamily="34" charset="0"/>
                <a:cs typeface="Arial" panose="020B0604020202020204" pitchFamily="34" charset="0"/>
              </a:rPr>
              <a:t>:	</a:t>
            </a:r>
            <a:r>
              <a:rPr lang="en-US" sz="3200" dirty="0">
                <a:latin typeface="Arial Rounded MT Bold" panose="020F0704030504030204" pitchFamily="34" charset="0"/>
                <a:ea typeface="Calibri" panose="020F0502020204030204" pitchFamily="34" charset="0"/>
                <a:cs typeface="Arial" panose="020B0604020202020204" pitchFamily="34" charset="0"/>
              </a:rPr>
              <a:t>Holy God we place all for whom we pray into your loving care, trusting in the promise of your salvation.</a:t>
            </a:r>
          </a:p>
          <a:p>
            <a:pPr marL="684213" marR="0" indent="-684213">
              <a:spcBef>
                <a:spcPts val="0"/>
              </a:spcBef>
              <a:spcAft>
                <a:spcPts val="0"/>
              </a:spcAft>
            </a:pPr>
            <a:endParaRPr lang="en-US" sz="3200" dirty="0">
              <a:latin typeface="Arial Rounded MT Bold" panose="020F0704030504030204" pitchFamily="34" charset="0"/>
              <a:ea typeface="Calibri" panose="020F0502020204030204" pitchFamily="34" charset="0"/>
              <a:cs typeface="Arial" panose="020B0604020202020204" pitchFamily="34" charset="0"/>
            </a:endParaRPr>
          </a:p>
          <a:p>
            <a:pPr marL="684213" marR="0" indent="-684213">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5331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3924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1200"/>
              </a:spcAft>
            </a:pPr>
            <a:r>
              <a:rPr lang="en-US" sz="3200" i="1" dirty="0">
                <a:solidFill>
                  <a:srgbClr val="C00000"/>
                </a:solidFill>
                <a:latin typeface="Arial Rounded MT Bold" panose="020F0704030504030204" pitchFamily="34" charset="0"/>
                <a:ea typeface="Times New Roman" panose="02020603050405020304" pitchFamily="18" charset="0"/>
                <a:cs typeface="Times New Roman" panose="02020603050405020304" pitchFamily="18" charset="0"/>
              </a:rPr>
              <a:t>The Sharing of the Peace that began when the congregation arrived is now shared with the Pastor at this time...</a:t>
            </a:r>
            <a:endPar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684213" marR="0" indent="-684213">
              <a:spcBef>
                <a:spcPts val="0"/>
              </a:spcBef>
              <a:spcAft>
                <a:spcPts val="0"/>
              </a:spcAft>
            </a:pPr>
            <a:r>
              <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rPr>
              <a:t>P:	The peace of the Lord be with you always.</a:t>
            </a:r>
          </a:p>
          <a:p>
            <a:pPr marL="684213" marR="0" indent="-684213">
              <a:spcBef>
                <a:spcPts val="0"/>
              </a:spcBef>
              <a:spcAft>
                <a:spcPts val="0"/>
              </a:spcAft>
            </a:pPr>
            <a:endPar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684213" marR="0" indent="-684213">
              <a:spcBef>
                <a:spcPts val="0"/>
              </a:spcBef>
              <a:spcAft>
                <a:spcPts val="0"/>
              </a:spcAft>
            </a:pPr>
            <a:endParaRPr lang="en-US" sz="12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342900" marR="0" indent="-342900">
              <a:spcBef>
                <a:spcPts val="0"/>
              </a:spcBef>
              <a:spcAft>
                <a:spcPts val="1200"/>
              </a:spcAft>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C:	And also with you.</a:t>
            </a: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cap="all" dirty="0">
                <a:effectLst/>
                <a:latin typeface="Arial Rounded MT Bold" panose="020F0704030504030204" pitchFamily="34" charset="0"/>
                <a:ea typeface="Times New Roman" panose="02020603050405020304" pitchFamily="18" charset="0"/>
                <a:cs typeface="Times New Roman" panose="02020603050405020304" pitchFamily="18" charset="0"/>
              </a:rPr>
              <a:t>SHARING OF THE Peace</a:t>
            </a:r>
            <a:endParaRPr lang="en-US" sz="4000" dirty="0">
              <a:effectLst/>
              <a:latin typeface="Arial Rounded MT Bold" panose="020F0704030504030204" pitchFamily="34" charset="0"/>
            </a:endParaRPr>
          </a:p>
        </p:txBody>
      </p:sp>
    </p:spTree>
    <p:extLst>
      <p:ext uri="{BB962C8B-B14F-4D97-AF65-F5344CB8AC3E}">
        <p14:creationId xmlns:p14="http://schemas.microsoft.com/office/powerpoint/2010/main" val="397547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80520" y="5555234"/>
            <a:ext cx="9059160" cy="677108"/>
          </a:xfrm>
          <a:prstGeom prst="rect">
            <a:avLst/>
          </a:prstGeom>
        </p:spPr>
        <p:txBody>
          <a:bodyPr wrap="square">
            <a:spAutoFit/>
          </a:bodyPr>
          <a:lstStyle/>
          <a:p>
            <a:pPr marR="0" lvl="0" algn="ctr">
              <a:lnSpc>
                <a:spcPct val="95000"/>
              </a:lnSpc>
              <a:spcBef>
                <a:spcPts val="0"/>
              </a:spcBef>
              <a:spcAft>
                <a:spcPts val="600"/>
              </a:spcAft>
            </a:pPr>
            <a:r>
              <a:rPr lang="en-US" sz="4000" b="1" dirty="0">
                <a:latin typeface="Arial Rounded MT Bold" panose="020F0704030504030204" pitchFamily="34" charset="0"/>
                <a:ea typeface="Times New Roman" panose="02020603050405020304" pitchFamily="18" charset="0"/>
              </a:rPr>
              <a:t>OFFERING PRAYER</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pic>
        <p:nvPicPr>
          <p:cNvPr id="3" name="Picture 2">
            <a:extLst>
              <a:ext uri="{FF2B5EF4-FFF2-40B4-BE49-F238E27FC236}">
                <a16:creationId xmlns:a16="http://schemas.microsoft.com/office/drawing/2014/main" id="{20404F9C-7F3C-DF1F-43FC-C12F65B9672E}"/>
              </a:ext>
            </a:extLst>
          </p:cNvPr>
          <p:cNvPicPr>
            <a:picLocks noChangeAspect="1"/>
          </p:cNvPicPr>
          <p:nvPr/>
        </p:nvPicPr>
        <p:blipFill>
          <a:blip r:embed="rId3"/>
          <a:stretch>
            <a:fillRect/>
          </a:stretch>
        </p:blipFill>
        <p:spPr>
          <a:xfrm>
            <a:off x="0" y="0"/>
            <a:ext cx="9140816" cy="5137608"/>
          </a:xfrm>
          <a:prstGeom prst="rect">
            <a:avLst/>
          </a:prstGeom>
        </p:spPr>
      </p:pic>
    </p:spTree>
    <p:extLst>
      <p:ext uri="{BB962C8B-B14F-4D97-AF65-F5344CB8AC3E}">
        <p14:creationId xmlns:p14="http://schemas.microsoft.com/office/powerpoint/2010/main" val="30710716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0890" y="2686970"/>
            <a:ext cx="8765308" cy="3585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684213" marR="0" indent="-684213">
              <a:lnSpc>
                <a:spcPct val="95000"/>
              </a:lnSpc>
              <a:spcBef>
                <a:spcPts val="0"/>
              </a:spcBef>
              <a:spcAft>
                <a:spcPts val="60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Our Father, who art in heaven, hallowed be thy name, thy kingdom come, thy will be done, on earth as it is in heaven.  Give us this day our daily bread; and forgive us our trespasses, </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THE LORD’S PRAYER</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12767794-6021-4143-89A0-4FB5E48AA63B}"/>
              </a:ext>
            </a:extLst>
          </p:cNvPr>
          <p:cNvSpPr/>
          <p:nvPr/>
        </p:nvSpPr>
        <p:spPr>
          <a:xfrm>
            <a:off x="82193" y="802401"/>
            <a:ext cx="9061807" cy="1077218"/>
          </a:xfrm>
          <a:prstGeom prst="rect">
            <a:avLst/>
          </a:prstGeom>
        </p:spPr>
        <p:txBody>
          <a:bodyPr wrap="square">
            <a:spAutoFit/>
          </a:bodyPr>
          <a:lstStyle/>
          <a:p>
            <a:pPr marL="461963" marR="0" indent="-461963">
              <a:spcBef>
                <a:spcPts val="0"/>
              </a:spcBef>
              <a:spcAft>
                <a:spcPts val="0"/>
              </a:spcAft>
            </a:pPr>
            <a:r>
              <a:rPr lang="en-US" sz="3200" dirty="0">
                <a:latin typeface="Arial Rounded MT Bold" panose="020F0704030504030204" pitchFamily="34" charset="0"/>
                <a:ea typeface="Calibri" panose="020F0502020204030204" pitchFamily="34" charset="0"/>
              </a:rPr>
              <a:t>P:	 Jesus is the “tie that Binds us together”, let us pray as Jesus taught…</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452660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385109" y="1343826"/>
            <a:ext cx="8396870" cy="4170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684213" marR="0" indent="-684213">
              <a:lnSpc>
                <a:spcPct val="95000"/>
              </a:lnSpc>
              <a:spcBef>
                <a:spcPts val="0"/>
              </a:spcBef>
              <a:spcAft>
                <a:spcPts val="60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as we forgive those who trespass against us; and lead us not into temptation, but deliver us from evil.  For thine is the kingdom, and the power, and the glory, forever and ever.  Amen.</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THE LORD’S PRAYER</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1199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80520" y="5555234"/>
            <a:ext cx="9059160" cy="677108"/>
          </a:xfrm>
          <a:prstGeom prst="rect">
            <a:avLst/>
          </a:prstGeom>
        </p:spPr>
        <p:txBody>
          <a:bodyPr wrap="square">
            <a:spAutoFit/>
          </a:bodyPr>
          <a:lstStyle/>
          <a:p>
            <a:pPr marR="0" lvl="0" algn="ctr">
              <a:lnSpc>
                <a:spcPct val="95000"/>
              </a:lnSpc>
              <a:spcBef>
                <a:spcPts val="0"/>
              </a:spcBef>
              <a:spcAft>
                <a:spcPts val="600"/>
              </a:spcAft>
            </a:pPr>
            <a:r>
              <a:rPr lang="en-US" sz="4000" b="1" dirty="0">
                <a:latin typeface="Arial Rounded MT Bold" panose="020F0704030504030204" pitchFamily="34" charset="0"/>
                <a:ea typeface="Times New Roman" panose="02020603050405020304" pitchFamily="18" charset="0"/>
              </a:rPr>
              <a:t>ANNOUNCEMENTS</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pic>
        <p:nvPicPr>
          <p:cNvPr id="3" name="Picture 2">
            <a:extLst>
              <a:ext uri="{FF2B5EF4-FFF2-40B4-BE49-F238E27FC236}">
                <a16:creationId xmlns:a16="http://schemas.microsoft.com/office/drawing/2014/main" id="{20404F9C-7F3C-DF1F-43FC-C12F65B9672E}"/>
              </a:ext>
            </a:extLst>
          </p:cNvPr>
          <p:cNvPicPr>
            <a:picLocks noChangeAspect="1"/>
          </p:cNvPicPr>
          <p:nvPr/>
        </p:nvPicPr>
        <p:blipFill>
          <a:blip r:embed="rId3"/>
          <a:stretch>
            <a:fillRect/>
          </a:stretch>
        </p:blipFill>
        <p:spPr>
          <a:xfrm>
            <a:off x="0" y="0"/>
            <a:ext cx="9140816" cy="5137608"/>
          </a:xfrm>
          <a:prstGeom prst="rect">
            <a:avLst/>
          </a:prstGeom>
        </p:spPr>
      </p:pic>
    </p:spTree>
    <p:extLst>
      <p:ext uri="{BB962C8B-B14F-4D97-AF65-F5344CB8AC3E}">
        <p14:creationId xmlns:p14="http://schemas.microsoft.com/office/powerpoint/2010/main" val="22452172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669303" y="1124774"/>
            <a:ext cx="7880809" cy="3065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The God of peace, Father, </a:t>
            </a:r>
            <a:r>
              <a:rPr lang="en-US" sz="32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a:t>
            </a: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 Son, and Holy Spirit, bless you, comfort you, and show you the path of life this day and always.</a:t>
            </a:r>
          </a:p>
          <a:p>
            <a:pPr marL="0" marR="0" lvl="0" indent="0" algn="l" defTabSz="685800" rtl="0" eaLnBrk="0" fontAlgn="base" latinLnBrk="0" hangingPunct="0">
              <a:lnSpc>
                <a:spcPct val="100000"/>
              </a:lnSpc>
              <a:spcBef>
                <a:spcPct val="0"/>
              </a:spcBef>
              <a:spcAft>
                <a:spcPct val="0"/>
              </a:spcAft>
              <a:buClrTx/>
              <a:buSzTx/>
              <a:buFontTx/>
              <a:buNone/>
              <a:tabLst/>
              <a:defRPr/>
            </a:pPr>
            <a:endParaRPr lang="en-US" sz="32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a:p>
            <a:pPr marL="803275" marR="0" indent="-803275">
              <a:lnSpc>
                <a:spcPct val="95000"/>
              </a:lnSpc>
              <a:spcBef>
                <a:spcPts val="0"/>
              </a:spcBef>
              <a:spcAft>
                <a:spcPts val="0"/>
              </a:spcAft>
            </a:pPr>
            <a:r>
              <a:rPr lang="en-US" sz="36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SENDING BLESSING</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67F2001-BE31-4883-A2EB-772E332EE986}"/>
              </a:ext>
            </a:extLst>
          </p:cNvPr>
          <p:cNvSpPr txBox="1"/>
          <p:nvPr/>
        </p:nvSpPr>
        <p:spPr>
          <a:xfrm>
            <a:off x="10421333" y="1451571"/>
            <a:ext cx="542041" cy="584775"/>
          </a:xfrm>
          <a:prstGeom prst="rect">
            <a:avLst/>
          </a:prstGeom>
          <a:noFill/>
        </p:spPr>
        <p:txBody>
          <a:bodyPr wrap="square">
            <a:spAutoFit/>
          </a:bodyPr>
          <a:lstStyle/>
          <a:p>
            <a:r>
              <a:rPr kumimoji="0" lang="en-US" sz="3200" b="0" i="0" u="none" strike="noStrike" kern="1200" cap="none" spc="0" normalizeH="0" baseline="0" noProof="0" dirty="0">
                <a:ln>
                  <a:noFill/>
                </a:ln>
                <a:solidFill>
                  <a:srgbClr val="C00000"/>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a:t>
            </a:r>
            <a:endParaRPr lang="en-US" dirty="0"/>
          </a:p>
        </p:txBody>
      </p:sp>
      <p:sp>
        <p:nvSpPr>
          <p:cNvPr id="6" name="TextBox 5">
            <a:extLst>
              <a:ext uri="{FF2B5EF4-FFF2-40B4-BE49-F238E27FC236}">
                <a16:creationId xmlns:a16="http://schemas.microsoft.com/office/drawing/2014/main" id="{30C19548-067D-42DA-83B5-5B106B849749}"/>
              </a:ext>
            </a:extLst>
          </p:cNvPr>
          <p:cNvSpPr txBox="1"/>
          <p:nvPr/>
        </p:nvSpPr>
        <p:spPr>
          <a:xfrm>
            <a:off x="10008125" y="2314700"/>
            <a:ext cx="542041" cy="584775"/>
          </a:xfrm>
          <a:prstGeom prst="rect">
            <a:avLst/>
          </a:prstGeom>
          <a:noFill/>
        </p:spPr>
        <p:txBody>
          <a:bodyPr wrap="square">
            <a:spAutoFit/>
          </a:bodyPr>
          <a:lstStyle/>
          <a:p>
            <a:r>
              <a:rPr kumimoji="0" lang="en-US" sz="3200" b="0" i="0" u="none" strike="noStrike" kern="1200" cap="none" spc="0" normalizeH="0" baseline="0" noProof="0" dirty="0">
                <a:ln>
                  <a:noFill/>
                </a:ln>
                <a:solidFill>
                  <a:srgbClr val="C00000"/>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3666552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358D6B7A-95E0-45E2-9E71-0DE2CBC5A5CB}"/>
              </a:ext>
            </a:extLst>
          </p:cNvPr>
          <p:cNvSpPr txBox="1"/>
          <p:nvPr/>
        </p:nvSpPr>
        <p:spPr>
          <a:xfrm>
            <a:off x="235669" y="1027523"/>
            <a:ext cx="8682087" cy="4427302"/>
          </a:xfrm>
          <a:prstGeom prst="rect">
            <a:avLst/>
          </a:prstGeom>
          <a:noFill/>
        </p:spPr>
        <p:txBody>
          <a:bodyPr wrap="square">
            <a:spAutoFit/>
          </a:bodyPr>
          <a:lstStyle/>
          <a:p>
            <a:pPr marL="461963" indent="-461963">
              <a:spcBef>
                <a:spcPts val="0"/>
              </a:spcBef>
              <a:spcAft>
                <a:spcPts val="600"/>
              </a:spcAft>
            </a:pPr>
            <a:r>
              <a:rPr lang="en-US" sz="3200" dirty="0">
                <a:effectLst/>
                <a:latin typeface="Arial Rounded MT Bold" panose="020F0704030504030204" pitchFamily="34" charset="0"/>
                <a:ea typeface="Garamond,Times New Roman"/>
                <a:cs typeface="Garamond,Times New Roman"/>
              </a:rPr>
              <a:t>L:</a:t>
            </a:r>
            <a:r>
              <a:rPr lang="en-US" sz="3200" dirty="0">
                <a:latin typeface="Arial Rounded MT Bold" panose="020F0704030504030204" pitchFamily="34" charset="0"/>
                <a:ea typeface="Garamond,Times New Roman"/>
                <a:cs typeface="Garamond,Times New Roman"/>
              </a:rPr>
              <a:t>	</a:t>
            </a:r>
            <a:r>
              <a:rPr lang="en-US" sz="3200" dirty="0">
                <a:effectLst/>
                <a:latin typeface="Arial Rounded MT Bold" panose="020F0704030504030204" pitchFamily="34" charset="0"/>
                <a:ea typeface="Garamond,Times New Roman"/>
                <a:cs typeface="Garamond,Times New Roman"/>
              </a:rPr>
              <a:t>God who redeems all flesh gives you new life in Christ and forgives you all your sins. Rejoice in the grace and mercy of God, through     Jesus Christ, our savior. </a:t>
            </a:r>
          </a:p>
          <a:p>
            <a:pPr marL="461963" indent="-461963">
              <a:spcBef>
                <a:spcPts val="0"/>
              </a:spcBef>
              <a:spcAft>
                <a:spcPts val="600"/>
              </a:spcAft>
            </a:pPr>
            <a:endParaRPr lang="en-US" sz="3200" b="1" dirty="0">
              <a:latin typeface="Arial Rounded MT Bold" panose="020F0704030504030204" pitchFamily="34" charset="0"/>
              <a:ea typeface="Garamond,Times New Roman"/>
              <a:cs typeface="Garamond,Times New Roman"/>
            </a:endParaRPr>
          </a:p>
          <a:p>
            <a:pPr marL="461963" indent="-461963">
              <a:spcBef>
                <a:spcPts val="0"/>
              </a:spcBef>
              <a:spcAft>
                <a:spcPts val="600"/>
              </a:spcAft>
            </a:pPr>
            <a:r>
              <a:rPr lang="en-US" sz="3600" b="1" dirty="0">
                <a:effectLst/>
                <a:latin typeface="Arial Rounded MT Bold" panose="020F0704030504030204" pitchFamily="34" charset="0"/>
                <a:ea typeface="Garamond,Times New Roman"/>
                <a:cs typeface="Garamond,Times New Roman"/>
              </a:rPr>
              <a:t>C:	Amen.</a:t>
            </a:r>
          </a:p>
          <a:p>
            <a:pPr marL="461963" marR="0" indent="-461963">
              <a:lnSpc>
                <a:spcPct val="119000"/>
              </a:lnSpc>
              <a:spcBef>
                <a:spcPts val="0"/>
              </a:spcBef>
              <a:spcAft>
                <a:spcPts val="600"/>
              </a:spcAft>
            </a:pPr>
            <a:endParaRPr lang="en-US" sz="3600" b="1" dirty="0">
              <a:effectLst/>
              <a:latin typeface="Arial Rounded MT Bold" panose="020F0704030504030204" pitchFamily="34" charset="0"/>
              <a:ea typeface="Garamond,Times New Roman"/>
              <a:cs typeface="Garamond,Times New Roman"/>
            </a:endParaRPr>
          </a:p>
        </p:txBody>
      </p:sp>
      <p:sp>
        <p:nvSpPr>
          <p:cNvPr id="5" name="TextBox 4">
            <a:extLst>
              <a:ext uri="{FF2B5EF4-FFF2-40B4-BE49-F238E27FC236}">
                <a16:creationId xmlns:a16="http://schemas.microsoft.com/office/drawing/2014/main" id="{9B2C4870-1CC3-4B00-F876-835F230A9BC8}"/>
              </a:ext>
            </a:extLst>
          </p:cNvPr>
          <p:cNvSpPr txBox="1"/>
          <p:nvPr/>
        </p:nvSpPr>
        <p:spPr>
          <a:xfrm>
            <a:off x="5271942" y="2562846"/>
            <a:ext cx="468983" cy="461665"/>
          </a:xfrm>
          <a:prstGeom prst="rect">
            <a:avLst/>
          </a:prstGeom>
          <a:noFill/>
        </p:spPr>
        <p:txBody>
          <a:bodyPr wrap="square">
            <a:spAutoFit/>
          </a:bodyPr>
          <a:lstStyle/>
          <a:p>
            <a:r>
              <a:rPr kumimoji="0" lang="en-US" sz="2400" b="0" i="0" u="none" strike="noStrike" kern="1200" cap="none" spc="0" normalizeH="0" baseline="0" noProof="0" dirty="0">
                <a:ln>
                  <a:noFill/>
                </a:ln>
                <a:solidFill>
                  <a:srgbClr val="C00000"/>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a:t>
            </a:r>
            <a:endParaRPr lang="en-US" sz="2000" dirty="0"/>
          </a:p>
        </p:txBody>
      </p:sp>
    </p:spTree>
    <p:extLst>
      <p:ext uri="{BB962C8B-B14F-4D97-AF65-F5344CB8AC3E}">
        <p14:creationId xmlns:p14="http://schemas.microsoft.com/office/powerpoint/2010/main" val="29595794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0"/>
            <a:ext cx="9059160" cy="1883593"/>
          </a:xfrm>
          <a:prstGeom prst="rect">
            <a:avLst/>
          </a:prstGeom>
        </p:spPr>
        <p:txBody>
          <a:bodyPr wrap="square">
            <a:spAutoFit/>
          </a:bodyPr>
          <a:lstStyle/>
          <a:p>
            <a:pPr marL="571500" marR="0" lvl="0" indent="-571500" algn="ctr">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Sending Song</a:t>
            </a:r>
          </a:p>
          <a:p>
            <a:pPr marR="0" lvl="0" algn="ctr">
              <a:lnSpc>
                <a:spcPct val="95000"/>
              </a:lnSpc>
              <a:spcBef>
                <a:spcPts val="0"/>
              </a:spcBef>
              <a:spcAft>
                <a:spcPts val="600"/>
              </a:spcAft>
            </a:pPr>
            <a:r>
              <a:rPr lang="en-US" sz="3600" b="1" dirty="0">
                <a:latin typeface="Arial Rounded MT Bold" panose="020F0704030504030204" pitchFamily="34" charset="0"/>
                <a:ea typeface="Times New Roman" panose="02020603050405020304" pitchFamily="18" charset="0"/>
              </a:rPr>
              <a:t>Where Cross the Crowded Ways of Life</a:t>
            </a:r>
          </a:p>
          <a:p>
            <a:pPr marR="0" lvl="0" algn="ctr">
              <a:lnSpc>
                <a:spcPct val="95000"/>
              </a:lnSpc>
              <a:spcBef>
                <a:spcPts val="0"/>
              </a:spcBef>
              <a:spcAft>
                <a:spcPts val="600"/>
              </a:spcAft>
            </a:pPr>
            <a:r>
              <a:rPr lang="en-US" sz="4000" b="1" dirty="0">
                <a:latin typeface="Arial Rounded MT Bold" panose="020F0704030504030204" pitchFamily="34" charset="0"/>
                <a:ea typeface="Times New Roman" panose="02020603050405020304" pitchFamily="18" charset="0"/>
              </a:rPr>
              <a:t>LBW 429 </a:t>
            </a:r>
            <a:r>
              <a:rPr lang="en-US" sz="4000" b="1" i="1" dirty="0">
                <a:solidFill>
                  <a:srgbClr val="C00000"/>
                </a:solidFill>
                <a:latin typeface="Arial Rounded MT Bold" panose="020F0704030504030204" pitchFamily="34" charset="0"/>
                <a:ea typeface="Times New Roman" panose="02020603050405020304" pitchFamily="18" charset="0"/>
              </a:rPr>
              <a:t>(Verses 1,2 &amp; 5,6 Only)</a:t>
            </a:r>
          </a:p>
        </p:txBody>
      </p:sp>
      <p:pic>
        <p:nvPicPr>
          <p:cNvPr id="3" name="Picture 2">
            <a:extLst>
              <a:ext uri="{FF2B5EF4-FFF2-40B4-BE49-F238E27FC236}">
                <a16:creationId xmlns:a16="http://schemas.microsoft.com/office/drawing/2014/main" id="{B499EA1B-1BAF-5DE4-EAA4-3367E0E17710}"/>
              </a:ext>
            </a:extLst>
          </p:cNvPr>
          <p:cNvPicPr>
            <a:picLocks noChangeAspect="1"/>
          </p:cNvPicPr>
          <p:nvPr/>
        </p:nvPicPr>
        <p:blipFill>
          <a:blip r:embed="rId3"/>
          <a:stretch>
            <a:fillRect/>
          </a:stretch>
        </p:blipFill>
        <p:spPr>
          <a:xfrm>
            <a:off x="5304" y="2092751"/>
            <a:ext cx="9138696" cy="4765249"/>
          </a:xfrm>
          <a:prstGeom prst="rect">
            <a:avLst/>
          </a:prstGeom>
        </p:spPr>
      </p:pic>
    </p:spTree>
    <p:extLst>
      <p:ext uri="{BB962C8B-B14F-4D97-AF65-F5344CB8AC3E}">
        <p14:creationId xmlns:p14="http://schemas.microsoft.com/office/powerpoint/2010/main" val="29202255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18854" y="47619"/>
            <a:ext cx="9144000" cy="1104918"/>
          </a:xfrm>
          <a:prstGeom prst="rect">
            <a:avLst/>
          </a:prstGeom>
        </p:spPr>
        <p:txBody>
          <a:bodyPr wrap="square">
            <a:spAutoFit/>
          </a:bodyPr>
          <a:lstStyle/>
          <a:p>
            <a:pPr marL="282575" marR="0" lvl="0" indent="-282575">
              <a:lnSpc>
                <a:spcPct val="95000"/>
              </a:lnSpc>
              <a:spcBef>
                <a:spcPts val="0"/>
              </a:spcBef>
              <a:spcAft>
                <a:spcPts val="600"/>
              </a:spcAft>
              <a:buFont typeface="Symbol" panose="05050102010706020507" pitchFamily="18" charset="2"/>
              <a:buChar char="*"/>
            </a:pPr>
            <a:r>
              <a:rPr lang="en-US" sz="3200" b="1" dirty="0">
                <a:latin typeface="Arial Rounded MT Bold" panose="020F0704030504030204" pitchFamily="34" charset="0"/>
                <a:ea typeface="Times New Roman" panose="02020603050405020304" pitchFamily="18" charset="0"/>
              </a:rPr>
              <a:t>Where Cross the Crowded Ways of Life</a:t>
            </a:r>
          </a:p>
          <a:p>
            <a:pPr marR="0" lvl="0" algn="ctr">
              <a:lnSpc>
                <a:spcPct val="95000"/>
              </a:lnSpc>
              <a:spcBef>
                <a:spcPts val="0"/>
              </a:spcBef>
              <a:spcAft>
                <a:spcPts val="600"/>
              </a:spcAft>
            </a:pPr>
            <a:r>
              <a:rPr lang="en-US" sz="3200" b="1" dirty="0">
                <a:latin typeface="Arial Rounded MT Bold" panose="020F0704030504030204" pitchFamily="34" charset="0"/>
                <a:ea typeface="Times New Roman" panose="02020603050405020304" pitchFamily="18" charset="0"/>
              </a:rPr>
              <a:t>LBW 429</a:t>
            </a:r>
          </a:p>
        </p:txBody>
      </p:sp>
      <p:sp>
        <p:nvSpPr>
          <p:cNvPr id="6" name="TextBox 5">
            <a:extLst>
              <a:ext uri="{FF2B5EF4-FFF2-40B4-BE49-F238E27FC236}">
                <a16:creationId xmlns:a16="http://schemas.microsoft.com/office/drawing/2014/main" id="{0371BC9C-437B-D782-9364-EB28D8260188}"/>
              </a:ext>
            </a:extLst>
          </p:cNvPr>
          <p:cNvSpPr txBox="1"/>
          <p:nvPr/>
        </p:nvSpPr>
        <p:spPr>
          <a:xfrm>
            <a:off x="1449265" y="1503484"/>
            <a:ext cx="6321669" cy="4524315"/>
          </a:xfrm>
          <a:prstGeom prst="rect">
            <a:avLst/>
          </a:prstGeom>
          <a:noFill/>
        </p:spPr>
        <p:txBody>
          <a:bodyPr wrap="square">
            <a:spAutoFit/>
          </a:bodyPr>
          <a:lstStyle/>
          <a:p>
            <a:pPr marL="342900" marR="0" indent="-342900">
              <a:spcBef>
                <a:spcPts val="0"/>
              </a:spcBef>
              <a:spcAft>
                <a:spcPts val="0"/>
              </a:spcAft>
            </a:pPr>
            <a:r>
              <a:rPr lang="en-US" sz="3600" dirty="0">
                <a:effectLst/>
                <a:latin typeface="Arial Rounded MT Bold" panose="020F0704030504030204" pitchFamily="34" charset="0"/>
                <a:ea typeface="MS Mincho" panose="02020609040205080304" pitchFamily="49" charset="-128"/>
              </a:rPr>
              <a:t>1	Where cross the crowded                                  ways of life,</a:t>
            </a:r>
            <a:endParaRPr lang="en-US" sz="3600" dirty="0">
              <a:effectLst/>
              <a:latin typeface="Arial Rounded MT Bold" panose="020F0704030504030204" pitchFamily="34" charset="0"/>
              <a:ea typeface="Times New Roman" panose="02020603050405020304" pitchFamily="18" charset="0"/>
            </a:endParaRPr>
          </a:p>
          <a:p>
            <a:pPr marL="342900" marR="0" indent="-342900">
              <a:spcBef>
                <a:spcPts val="0"/>
              </a:spcBef>
              <a:spcAft>
                <a:spcPts val="0"/>
              </a:spcAft>
            </a:pPr>
            <a:r>
              <a:rPr lang="en-US" sz="3600" dirty="0">
                <a:effectLst/>
                <a:latin typeface="Arial Rounded MT Bold" panose="020F0704030504030204" pitchFamily="34" charset="0"/>
                <a:ea typeface="MS Mincho" panose="02020609040205080304" pitchFamily="49" charset="-128"/>
              </a:rPr>
              <a:t>	where sound the cries of                                        race and clan,</a:t>
            </a:r>
            <a:endParaRPr lang="en-US" sz="3600" dirty="0">
              <a:effectLst/>
              <a:latin typeface="Arial Rounded MT Bold" panose="020F0704030504030204" pitchFamily="34" charset="0"/>
              <a:ea typeface="Times New Roman" panose="02020603050405020304" pitchFamily="18" charset="0"/>
            </a:endParaRPr>
          </a:p>
          <a:p>
            <a:pPr marL="342900" marR="0" indent="-342900">
              <a:spcBef>
                <a:spcPts val="0"/>
              </a:spcBef>
              <a:spcAft>
                <a:spcPts val="0"/>
              </a:spcAft>
            </a:pPr>
            <a:r>
              <a:rPr lang="en-US" sz="3600" dirty="0">
                <a:effectLst/>
                <a:latin typeface="Arial Rounded MT Bold" panose="020F0704030504030204" pitchFamily="34" charset="0"/>
                <a:ea typeface="MS Mincho" panose="02020609040205080304" pitchFamily="49" charset="-128"/>
              </a:rPr>
              <a:t>	above the noise                                                      of selfish strife,</a:t>
            </a:r>
            <a:endParaRPr lang="en-US" sz="3600" dirty="0">
              <a:effectLst/>
              <a:latin typeface="Arial Rounded MT Bold" panose="020F0704030504030204" pitchFamily="34" charset="0"/>
              <a:ea typeface="Times New Roman" panose="02020603050405020304" pitchFamily="18" charset="0"/>
            </a:endParaRPr>
          </a:p>
          <a:p>
            <a:pPr marL="342900" marR="0" indent="-342900">
              <a:spcBef>
                <a:spcPts val="0"/>
              </a:spcBef>
              <a:spcAft>
                <a:spcPts val="0"/>
              </a:spcAft>
            </a:pPr>
            <a:r>
              <a:rPr lang="en-US" sz="3600" dirty="0">
                <a:effectLst/>
                <a:latin typeface="Arial Rounded MT Bold" panose="020F0704030504030204" pitchFamily="34" charset="0"/>
                <a:ea typeface="MS Mincho" panose="02020609040205080304" pitchFamily="49" charset="-128"/>
              </a:rPr>
              <a:t>	we hear your voice,                                                O Son of Man.</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5497740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18854" y="47619"/>
            <a:ext cx="9144000" cy="1104918"/>
          </a:xfrm>
          <a:prstGeom prst="rect">
            <a:avLst/>
          </a:prstGeom>
        </p:spPr>
        <p:txBody>
          <a:bodyPr wrap="square">
            <a:spAutoFit/>
          </a:bodyPr>
          <a:lstStyle/>
          <a:p>
            <a:pPr marL="282575" marR="0" lvl="0" indent="-282575">
              <a:lnSpc>
                <a:spcPct val="95000"/>
              </a:lnSpc>
              <a:spcBef>
                <a:spcPts val="0"/>
              </a:spcBef>
              <a:spcAft>
                <a:spcPts val="600"/>
              </a:spcAft>
              <a:buFont typeface="Symbol" panose="05050102010706020507" pitchFamily="18" charset="2"/>
              <a:buChar char="*"/>
            </a:pPr>
            <a:r>
              <a:rPr lang="en-US" sz="3200" b="1" dirty="0">
                <a:latin typeface="Arial Rounded MT Bold" panose="020F0704030504030204" pitchFamily="34" charset="0"/>
                <a:ea typeface="Times New Roman" panose="02020603050405020304" pitchFamily="18" charset="0"/>
              </a:rPr>
              <a:t>Where Cross the Crowded Ways of Life</a:t>
            </a:r>
          </a:p>
          <a:p>
            <a:pPr marR="0" lvl="0" algn="ctr">
              <a:lnSpc>
                <a:spcPct val="95000"/>
              </a:lnSpc>
              <a:spcBef>
                <a:spcPts val="0"/>
              </a:spcBef>
              <a:spcAft>
                <a:spcPts val="600"/>
              </a:spcAft>
            </a:pPr>
            <a:r>
              <a:rPr lang="en-US" sz="3200" b="1" dirty="0">
                <a:latin typeface="Arial Rounded MT Bold" panose="020F0704030504030204" pitchFamily="34" charset="0"/>
                <a:ea typeface="Times New Roman" panose="02020603050405020304" pitchFamily="18" charset="0"/>
              </a:rPr>
              <a:t>LBW 429</a:t>
            </a:r>
          </a:p>
        </p:txBody>
      </p:sp>
      <p:sp>
        <p:nvSpPr>
          <p:cNvPr id="6" name="TextBox 5">
            <a:extLst>
              <a:ext uri="{FF2B5EF4-FFF2-40B4-BE49-F238E27FC236}">
                <a16:creationId xmlns:a16="http://schemas.microsoft.com/office/drawing/2014/main" id="{0371BC9C-437B-D782-9364-EB28D8260188}"/>
              </a:ext>
            </a:extLst>
          </p:cNvPr>
          <p:cNvSpPr txBox="1"/>
          <p:nvPr/>
        </p:nvSpPr>
        <p:spPr>
          <a:xfrm>
            <a:off x="1387719" y="1371600"/>
            <a:ext cx="6444762" cy="4524315"/>
          </a:xfrm>
          <a:prstGeom prst="rect">
            <a:avLst/>
          </a:prstGeom>
          <a:noFill/>
        </p:spPr>
        <p:txBody>
          <a:bodyPr wrap="square">
            <a:spAutoFit/>
          </a:bodyPr>
          <a:lstStyle/>
          <a:p>
            <a:pPr marL="342900" marR="0" indent="-342900">
              <a:spcBef>
                <a:spcPts val="0"/>
              </a:spcBef>
              <a:spcAft>
                <a:spcPts val="0"/>
              </a:spcAft>
            </a:pPr>
            <a:r>
              <a:rPr lang="en-US" sz="3600" dirty="0">
                <a:effectLst/>
                <a:latin typeface="Arial Rounded MT Bold" panose="020F0704030504030204" pitchFamily="34" charset="0"/>
                <a:ea typeface="MS Mincho" panose="02020609040205080304" pitchFamily="49" charset="-128"/>
              </a:rPr>
              <a:t>2	In haunts of wretchedness                                    and need,</a:t>
            </a:r>
            <a:endParaRPr lang="en-US" sz="3600" dirty="0">
              <a:effectLst/>
              <a:latin typeface="Arial Rounded MT Bold" panose="020F0704030504030204" pitchFamily="34" charset="0"/>
              <a:ea typeface="Times New Roman" panose="02020603050405020304" pitchFamily="18" charset="0"/>
            </a:endParaRPr>
          </a:p>
          <a:p>
            <a:pPr marL="342900" marR="0" indent="-342900">
              <a:spcBef>
                <a:spcPts val="0"/>
              </a:spcBef>
              <a:spcAft>
                <a:spcPts val="0"/>
              </a:spcAft>
            </a:pPr>
            <a:r>
              <a:rPr lang="en-US" sz="3600" dirty="0">
                <a:effectLst/>
                <a:latin typeface="Arial Rounded MT Bold" panose="020F0704030504030204" pitchFamily="34" charset="0"/>
                <a:ea typeface="MS Mincho" panose="02020609040205080304" pitchFamily="49" charset="-128"/>
              </a:rPr>
              <a:t>	on shadowed thresholds                              dark with fears,</a:t>
            </a:r>
            <a:endParaRPr lang="en-US" sz="3600" dirty="0">
              <a:effectLst/>
              <a:latin typeface="Arial Rounded MT Bold" panose="020F0704030504030204" pitchFamily="34" charset="0"/>
              <a:ea typeface="Times New Roman" panose="02020603050405020304" pitchFamily="18" charset="0"/>
            </a:endParaRPr>
          </a:p>
          <a:p>
            <a:pPr marL="342900" marR="0" indent="-342900">
              <a:spcBef>
                <a:spcPts val="0"/>
              </a:spcBef>
              <a:spcAft>
                <a:spcPts val="0"/>
              </a:spcAft>
            </a:pPr>
            <a:r>
              <a:rPr lang="en-US" sz="3600" dirty="0">
                <a:effectLst/>
                <a:latin typeface="Arial Rounded MT Bold" panose="020F0704030504030204" pitchFamily="34" charset="0"/>
                <a:ea typeface="MS Mincho" panose="02020609040205080304" pitchFamily="49" charset="-128"/>
              </a:rPr>
              <a:t>	from paths where hide                                               the lures of greed,</a:t>
            </a:r>
            <a:endParaRPr lang="en-US" sz="3600" dirty="0">
              <a:effectLst/>
              <a:latin typeface="Arial Rounded MT Bold" panose="020F0704030504030204" pitchFamily="34" charset="0"/>
              <a:ea typeface="Times New Roman" panose="02020603050405020304" pitchFamily="18" charset="0"/>
            </a:endParaRPr>
          </a:p>
          <a:p>
            <a:pPr marL="342900" marR="0" indent="-342900">
              <a:spcBef>
                <a:spcPts val="0"/>
              </a:spcBef>
              <a:spcAft>
                <a:spcPts val="0"/>
              </a:spcAft>
            </a:pPr>
            <a:r>
              <a:rPr lang="en-US" sz="3600" dirty="0">
                <a:effectLst/>
                <a:latin typeface="Arial Rounded MT Bold" panose="020F0704030504030204" pitchFamily="34" charset="0"/>
                <a:ea typeface="MS Mincho" panose="02020609040205080304" pitchFamily="49" charset="-128"/>
              </a:rPr>
              <a:t>	we catch the vision                                                    of your tears.</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2477642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18854" y="47619"/>
            <a:ext cx="9144000" cy="1104918"/>
          </a:xfrm>
          <a:prstGeom prst="rect">
            <a:avLst/>
          </a:prstGeom>
        </p:spPr>
        <p:txBody>
          <a:bodyPr wrap="square">
            <a:spAutoFit/>
          </a:bodyPr>
          <a:lstStyle/>
          <a:p>
            <a:pPr marL="282575" marR="0" lvl="0" indent="-282575">
              <a:lnSpc>
                <a:spcPct val="95000"/>
              </a:lnSpc>
              <a:spcBef>
                <a:spcPts val="0"/>
              </a:spcBef>
              <a:spcAft>
                <a:spcPts val="600"/>
              </a:spcAft>
              <a:buFont typeface="Symbol" panose="05050102010706020507" pitchFamily="18" charset="2"/>
              <a:buChar char="*"/>
            </a:pPr>
            <a:r>
              <a:rPr lang="en-US" sz="3200" b="1" dirty="0">
                <a:latin typeface="Arial Rounded MT Bold" panose="020F0704030504030204" pitchFamily="34" charset="0"/>
                <a:ea typeface="Times New Roman" panose="02020603050405020304" pitchFamily="18" charset="0"/>
              </a:rPr>
              <a:t>Where Cross the Crowded Ways of Life</a:t>
            </a:r>
          </a:p>
          <a:p>
            <a:pPr marR="0" lvl="0" algn="ctr">
              <a:lnSpc>
                <a:spcPct val="95000"/>
              </a:lnSpc>
              <a:spcBef>
                <a:spcPts val="0"/>
              </a:spcBef>
              <a:spcAft>
                <a:spcPts val="600"/>
              </a:spcAft>
            </a:pPr>
            <a:r>
              <a:rPr lang="en-US" sz="3200" b="1" dirty="0">
                <a:latin typeface="Arial Rounded MT Bold" panose="020F0704030504030204" pitchFamily="34" charset="0"/>
                <a:ea typeface="Times New Roman" panose="02020603050405020304" pitchFamily="18" charset="0"/>
              </a:rPr>
              <a:t>LBW 429</a:t>
            </a:r>
          </a:p>
        </p:txBody>
      </p:sp>
      <p:sp>
        <p:nvSpPr>
          <p:cNvPr id="6" name="TextBox 5">
            <a:extLst>
              <a:ext uri="{FF2B5EF4-FFF2-40B4-BE49-F238E27FC236}">
                <a16:creationId xmlns:a16="http://schemas.microsoft.com/office/drawing/2014/main" id="{0371BC9C-437B-D782-9364-EB28D8260188}"/>
              </a:ext>
            </a:extLst>
          </p:cNvPr>
          <p:cNvSpPr txBox="1"/>
          <p:nvPr/>
        </p:nvSpPr>
        <p:spPr>
          <a:xfrm>
            <a:off x="1928446" y="1503484"/>
            <a:ext cx="5363308" cy="4524315"/>
          </a:xfrm>
          <a:prstGeom prst="rect">
            <a:avLst/>
          </a:prstGeom>
          <a:noFill/>
        </p:spPr>
        <p:txBody>
          <a:bodyPr wrap="square">
            <a:spAutoFit/>
          </a:bodyPr>
          <a:lstStyle/>
          <a:p>
            <a:pPr marL="342900" marR="0" indent="-342900">
              <a:spcBef>
                <a:spcPts val="0"/>
              </a:spcBef>
              <a:spcAft>
                <a:spcPts val="0"/>
              </a:spcAft>
            </a:pPr>
            <a:r>
              <a:rPr lang="en-US" sz="3600" dirty="0">
                <a:effectLst/>
                <a:latin typeface="Arial Rounded MT Bold" panose="020F0704030504030204" pitchFamily="34" charset="0"/>
                <a:ea typeface="MS Mincho" panose="02020609040205080304" pitchFamily="49" charset="-128"/>
              </a:rPr>
              <a:t>5	O Master, from                                                        the mountainside</a:t>
            </a:r>
            <a:endParaRPr lang="en-US" sz="3600" dirty="0">
              <a:effectLst/>
              <a:latin typeface="Arial Rounded MT Bold" panose="020F0704030504030204" pitchFamily="34" charset="0"/>
              <a:ea typeface="Times New Roman" panose="02020603050405020304" pitchFamily="18" charset="0"/>
            </a:endParaRPr>
          </a:p>
          <a:p>
            <a:pPr marL="342900" marR="0" indent="-342900">
              <a:spcBef>
                <a:spcPts val="0"/>
              </a:spcBef>
              <a:spcAft>
                <a:spcPts val="0"/>
              </a:spcAft>
            </a:pPr>
            <a:r>
              <a:rPr lang="en-US" sz="3600" dirty="0">
                <a:effectLst/>
                <a:latin typeface="Arial Rounded MT Bold" panose="020F0704030504030204" pitchFamily="34" charset="0"/>
                <a:ea typeface="MS Mincho" panose="02020609040205080304" pitchFamily="49" charset="-128"/>
              </a:rPr>
              <a:t>	make haste to heal                                                   these hearts of pain;</a:t>
            </a:r>
            <a:endParaRPr lang="en-US" sz="3600" dirty="0">
              <a:effectLst/>
              <a:latin typeface="Arial Rounded MT Bold" panose="020F0704030504030204" pitchFamily="34" charset="0"/>
              <a:ea typeface="Times New Roman" panose="02020603050405020304" pitchFamily="18" charset="0"/>
            </a:endParaRPr>
          </a:p>
          <a:p>
            <a:pPr marL="342900" marR="0" indent="-342900">
              <a:spcBef>
                <a:spcPts val="0"/>
              </a:spcBef>
              <a:spcAft>
                <a:spcPts val="0"/>
              </a:spcAft>
            </a:pPr>
            <a:r>
              <a:rPr lang="en-US" sz="3600" dirty="0">
                <a:effectLst/>
                <a:latin typeface="Arial Rounded MT Bold" panose="020F0704030504030204" pitchFamily="34" charset="0"/>
                <a:ea typeface="MS Mincho" panose="02020609040205080304" pitchFamily="49" charset="-128"/>
              </a:rPr>
              <a:t>	among these restless                                        throngs abide;</a:t>
            </a:r>
            <a:endParaRPr lang="en-US" sz="3600" dirty="0">
              <a:effectLst/>
              <a:latin typeface="Arial Rounded MT Bold" panose="020F0704030504030204" pitchFamily="34" charset="0"/>
              <a:ea typeface="Times New Roman" panose="02020603050405020304" pitchFamily="18" charset="0"/>
            </a:endParaRPr>
          </a:p>
          <a:p>
            <a:pPr marL="342900" marR="0" indent="-342900">
              <a:spcBef>
                <a:spcPts val="0"/>
              </a:spcBef>
              <a:spcAft>
                <a:spcPts val="0"/>
              </a:spcAft>
            </a:pPr>
            <a:r>
              <a:rPr lang="en-US" sz="3600" dirty="0">
                <a:effectLst/>
                <a:latin typeface="Arial Rounded MT Bold" panose="020F0704030504030204" pitchFamily="34" charset="0"/>
                <a:ea typeface="MS Mincho" panose="02020609040205080304" pitchFamily="49" charset="-128"/>
              </a:rPr>
              <a:t>	oh, tread the city’s                                                streets again;</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8571018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18854" y="47619"/>
            <a:ext cx="9144000" cy="1104918"/>
          </a:xfrm>
          <a:prstGeom prst="rect">
            <a:avLst/>
          </a:prstGeom>
        </p:spPr>
        <p:txBody>
          <a:bodyPr wrap="square">
            <a:spAutoFit/>
          </a:bodyPr>
          <a:lstStyle/>
          <a:p>
            <a:pPr marL="282575" marR="0" lvl="0" indent="-282575">
              <a:lnSpc>
                <a:spcPct val="95000"/>
              </a:lnSpc>
              <a:spcBef>
                <a:spcPts val="0"/>
              </a:spcBef>
              <a:spcAft>
                <a:spcPts val="600"/>
              </a:spcAft>
              <a:buFont typeface="Symbol" panose="05050102010706020507" pitchFamily="18" charset="2"/>
              <a:buChar char="*"/>
            </a:pPr>
            <a:r>
              <a:rPr lang="en-US" sz="3200" b="1" dirty="0">
                <a:latin typeface="Arial Rounded MT Bold" panose="020F0704030504030204" pitchFamily="34" charset="0"/>
                <a:ea typeface="Times New Roman" panose="02020603050405020304" pitchFamily="18" charset="0"/>
              </a:rPr>
              <a:t>Where Cross the Crowded Ways of Life</a:t>
            </a:r>
          </a:p>
          <a:p>
            <a:pPr marR="0" lvl="0" algn="ctr">
              <a:lnSpc>
                <a:spcPct val="95000"/>
              </a:lnSpc>
              <a:spcBef>
                <a:spcPts val="0"/>
              </a:spcBef>
              <a:spcAft>
                <a:spcPts val="600"/>
              </a:spcAft>
            </a:pPr>
            <a:r>
              <a:rPr lang="en-US" sz="3200" b="1" dirty="0">
                <a:latin typeface="Arial Rounded MT Bold" panose="020F0704030504030204" pitchFamily="34" charset="0"/>
                <a:ea typeface="Times New Roman" panose="02020603050405020304" pitchFamily="18" charset="0"/>
              </a:rPr>
              <a:t>LBW 429</a:t>
            </a:r>
          </a:p>
        </p:txBody>
      </p:sp>
      <p:sp>
        <p:nvSpPr>
          <p:cNvPr id="6" name="TextBox 5">
            <a:extLst>
              <a:ext uri="{FF2B5EF4-FFF2-40B4-BE49-F238E27FC236}">
                <a16:creationId xmlns:a16="http://schemas.microsoft.com/office/drawing/2014/main" id="{0371BC9C-437B-D782-9364-EB28D8260188}"/>
              </a:ext>
            </a:extLst>
          </p:cNvPr>
          <p:cNvSpPr txBox="1"/>
          <p:nvPr/>
        </p:nvSpPr>
        <p:spPr>
          <a:xfrm>
            <a:off x="2007577" y="1573823"/>
            <a:ext cx="5205046" cy="4524315"/>
          </a:xfrm>
          <a:prstGeom prst="rect">
            <a:avLst/>
          </a:prstGeom>
          <a:noFill/>
        </p:spPr>
        <p:txBody>
          <a:bodyPr wrap="square">
            <a:spAutoFit/>
          </a:bodyPr>
          <a:lstStyle/>
          <a:p>
            <a:pPr marL="342900" marR="0" indent="-342900">
              <a:spcBef>
                <a:spcPts val="0"/>
              </a:spcBef>
              <a:spcAft>
                <a:spcPts val="0"/>
              </a:spcAft>
            </a:pPr>
            <a:r>
              <a:rPr lang="en-US" sz="3600" dirty="0">
                <a:effectLst/>
                <a:latin typeface="Arial Rounded MT Bold" panose="020F0704030504030204" pitchFamily="34" charset="0"/>
                <a:ea typeface="MS Mincho" panose="02020609040205080304" pitchFamily="49" charset="-128"/>
              </a:rPr>
              <a:t>6	Till all the world shall                                        learn your love,</a:t>
            </a:r>
            <a:endParaRPr lang="en-US" sz="3600" dirty="0">
              <a:effectLst/>
              <a:latin typeface="Arial Rounded MT Bold" panose="020F0704030504030204" pitchFamily="34" charset="0"/>
              <a:ea typeface="Times New Roman" panose="02020603050405020304" pitchFamily="18" charset="0"/>
            </a:endParaRPr>
          </a:p>
          <a:p>
            <a:pPr marL="342900" marR="0" indent="-342900">
              <a:spcBef>
                <a:spcPts val="0"/>
              </a:spcBef>
              <a:spcAft>
                <a:spcPts val="0"/>
              </a:spcAft>
            </a:pPr>
            <a:r>
              <a:rPr lang="en-US" sz="3600" dirty="0">
                <a:effectLst/>
                <a:latin typeface="Arial Rounded MT Bold" panose="020F0704030504030204" pitchFamily="34" charset="0"/>
                <a:ea typeface="MS Mincho" panose="02020609040205080304" pitchFamily="49" charset="-128"/>
              </a:rPr>
              <a:t>	and follow where                                                      your feet have trod;</a:t>
            </a:r>
            <a:endParaRPr lang="en-US" sz="3600" dirty="0">
              <a:effectLst/>
              <a:latin typeface="Arial Rounded MT Bold" panose="020F0704030504030204" pitchFamily="34" charset="0"/>
              <a:ea typeface="Times New Roman" panose="02020603050405020304" pitchFamily="18" charset="0"/>
            </a:endParaRPr>
          </a:p>
          <a:p>
            <a:pPr marL="342900" marR="0" indent="-342900">
              <a:spcBef>
                <a:spcPts val="0"/>
              </a:spcBef>
              <a:spcAft>
                <a:spcPts val="0"/>
              </a:spcAft>
            </a:pPr>
            <a:r>
              <a:rPr lang="en-US" sz="3600" dirty="0">
                <a:effectLst/>
                <a:latin typeface="Arial Rounded MT Bold" panose="020F0704030504030204" pitchFamily="34" charset="0"/>
                <a:ea typeface="MS Mincho" panose="02020609040205080304" pitchFamily="49" charset="-128"/>
              </a:rPr>
              <a:t>	till glorious from                                                         your </a:t>
            </a:r>
            <a:r>
              <a:rPr lang="en-US" sz="3600" dirty="0" err="1">
                <a:effectLst/>
                <a:latin typeface="Arial Rounded MT Bold" panose="020F0704030504030204" pitchFamily="34" charset="0"/>
                <a:ea typeface="MS Mincho" panose="02020609040205080304" pitchFamily="49" charset="-128"/>
              </a:rPr>
              <a:t>heav’n</a:t>
            </a:r>
            <a:r>
              <a:rPr lang="en-US" sz="3600" dirty="0">
                <a:effectLst/>
                <a:latin typeface="Arial Rounded MT Bold" panose="020F0704030504030204" pitchFamily="34" charset="0"/>
                <a:ea typeface="MS Mincho" panose="02020609040205080304" pitchFamily="49" charset="-128"/>
              </a:rPr>
              <a:t> above</a:t>
            </a:r>
            <a:endParaRPr lang="en-US" sz="3600" dirty="0">
              <a:effectLst/>
              <a:latin typeface="Arial Rounded MT Bold" panose="020F0704030504030204" pitchFamily="34" charset="0"/>
              <a:ea typeface="Times New Roman" panose="02020603050405020304" pitchFamily="18" charset="0"/>
            </a:endParaRPr>
          </a:p>
          <a:p>
            <a:pPr marL="342900" marR="0" indent="-342900">
              <a:spcBef>
                <a:spcPts val="0"/>
              </a:spcBef>
              <a:spcAft>
                <a:spcPts val="0"/>
              </a:spcAft>
            </a:pPr>
            <a:r>
              <a:rPr lang="en-US" sz="3600" dirty="0">
                <a:effectLst/>
                <a:latin typeface="Arial Rounded MT Bold" panose="020F0704030504030204" pitchFamily="34" charset="0"/>
                <a:ea typeface="MS Mincho" panose="02020609040205080304" pitchFamily="49" charset="-128"/>
              </a:rPr>
              <a:t>	shall come the city                                                   of our God.</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4312351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DISMISSAL</a:t>
            </a:r>
          </a:p>
        </p:txBody>
      </p:sp>
      <p:sp>
        <p:nvSpPr>
          <p:cNvPr id="3" name="Rectangle 2">
            <a:extLst>
              <a:ext uri="{FF2B5EF4-FFF2-40B4-BE49-F238E27FC236}">
                <a16:creationId xmlns:a16="http://schemas.microsoft.com/office/drawing/2014/main" id="{4656AD64-08BE-4A76-BEAA-C4225975EA96}"/>
              </a:ext>
            </a:extLst>
          </p:cNvPr>
          <p:cNvSpPr/>
          <p:nvPr/>
        </p:nvSpPr>
        <p:spPr>
          <a:xfrm>
            <a:off x="159249" y="897535"/>
            <a:ext cx="8984751" cy="3865417"/>
          </a:xfrm>
          <a:prstGeom prst="rect">
            <a:avLst/>
          </a:prstGeom>
        </p:spPr>
        <p:txBody>
          <a:bodyPr wrap="square">
            <a:spAutoFit/>
          </a:bodyPr>
          <a:lstStyle/>
          <a:p>
            <a:pPr marL="576263" marR="0" indent="-57626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Until we gather </a:t>
            </a:r>
            <a:r>
              <a:rPr lang="en-US" sz="3200">
                <a:solidFill>
                  <a:srgbClr val="000000"/>
                </a:solidFill>
                <a:latin typeface="Arial Rounded MT Bold" panose="020F0704030504030204" pitchFamily="34" charset="0"/>
                <a:ea typeface="Calibri" panose="020F0502020204030204" pitchFamily="34" charset="0"/>
              </a:rPr>
              <a:t>again as </a:t>
            </a:r>
            <a:r>
              <a:rPr lang="en-US" sz="3200" dirty="0">
                <a:solidFill>
                  <a:srgbClr val="000000"/>
                </a:solidFill>
                <a:latin typeface="Arial Rounded MT Bold" panose="020F0704030504030204" pitchFamily="34" charset="0"/>
                <a:ea typeface="Calibri" panose="020F0502020204030204" pitchFamily="34" charset="0"/>
              </a:rPr>
              <a:t>God’s people to offer our worship and praise, depart in Christ’s Love,</a:t>
            </a:r>
          </a:p>
          <a:p>
            <a:pPr marL="576263" marR="0" indent="-576263">
              <a:lnSpc>
                <a:spcPct val="107000"/>
              </a:lnSpc>
              <a:spcBef>
                <a:spcPts val="0"/>
              </a:spcBef>
              <a:spcAft>
                <a:spcPts val="0"/>
              </a:spcAft>
            </a:pPr>
            <a:endParaRPr lang="en-US" sz="3200" dirty="0">
              <a:solidFill>
                <a:srgbClr val="000000"/>
              </a:solidFill>
              <a:latin typeface="Arial Rounded MT Bold" panose="020F0704030504030204" pitchFamily="34" charset="0"/>
              <a:ea typeface="Calibri" panose="020F0502020204030204" pitchFamily="34" charset="0"/>
            </a:endParaRPr>
          </a:p>
          <a:p>
            <a:pPr marL="576263" marR="0" indent="-576263">
              <a:lnSpc>
                <a:spcPct val="107000"/>
              </a:lnSpc>
              <a:spcBef>
                <a:spcPts val="0"/>
              </a:spcBef>
              <a:spcAft>
                <a:spcPts val="0"/>
              </a:spcAft>
            </a:pPr>
            <a:endParaRPr lang="en-US" sz="3200" dirty="0">
              <a:latin typeface="Arial Rounded MT Bold" panose="020F0704030504030204" pitchFamily="34" charset="0"/>
              <a:ea typeface="Calibri" panose="020F0502020204030204" pitchFamily="34" charset="0"/>
            </a:endParaRPr>
          </a:p>
          <a:p>
            <a:pPr marL="576263" marR="0" indent="-576263">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C:	Seeking, welcoming, and serving all.  Amen!</a:t>
            </a:r>
            <a:endParaRPr lang="en-US" sz="3600" dirty="0">
              <a:latin typeface="Arial Rounded MT Bold" panose="020F07040305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46F60FD9-17A8-452B-8D8B-B10B7821F0B3}"/>
              </a:ext>
            </a:extLst>
          </p:cNvPr>
          <p:cNvSpPr/>
          <p:nvPr/>
        </p:nvSpPr>
        <p:spPr>
          <a:xfrm>
            <a:off x="234591" y="4985990"/>
            <a:ext cx="8507003" cy="577338"/>
          </a:xfrm>
          <a:prstGeom prst="rect">
            <a:avLst/>
          </a:prstGeom>
        </p:spPr>
        <p:txBody>
          <a:bodyPr wrap="square">
            <a:spAutoFit/>
          </a:bodyPr>
          <a:lstStyle/>
          <a:p>
            <a:pPr marR="0" algn="ctr">
              <a:lnSpc>
                <a:spcPct val="107000"/>
              </a:lnSpc>
              <a:spcBef>
                <a:spcPts val="0"/>
              </a:spcBef>
              <a:spcAft>
                <a:spcPts val="600"/>
              </a:spcAft>
            </a:pPr>
            <a:r>
              <a:rPr lang="en-US" sz="3200" b="1" dirty="0">
                <a:solidFill>
                  <a:srgbClr val="000000"/>
                </a:solidFill>
                <a:latin typeface="Arial Rounded MT Bold" panose="020F0704030504030204" pitchFamily="34" charset="0"/>
                <a:ea typeface="Calibri" panose="020F0502020204030204" pitchFamily="34" charset="0"/>
              </a:rPr>
              <a:t>Postlude b</a:t>
            </a:r>
            <a:r>
              <a:rPr lang="en-US" sz="3200" dirty="0">
                <a:solidFill>
                  <a:srgbClr val="000000"/>
                </a:solidFill>
                <a:latin typeface="Arial Rounded MT Bold" panose="020F0704030504030204" pitchFamily="34" charset="0"/>
                <a:ea typeface="Calibri" panose="020F0502020204030204" pitchFamily="34" charset="0"/>
              </a:rPr>
              <a:t>y </a:t>
            </a:r>
            <a:r>
              <a:rPr lang="en-US" sz="3200" b="1" dirty="0">
                <a:solidFill>
                  <a:srgbClr val="000000"/>
                </a:solidFill>
                <a:latin typeface="Arial Rounded MT Bold" panose="020F0704030504030204" pitchFamily="34" charset="0"/>
                <a:ea typeface="Calibri" panose="020F0502020204030204" pitchFamily="34" charset="0"/>
              </a:rPr>
              <a:t>Roxanne Groff</a:t>
            </a:r>
            <a:endParaRPr lang="en-US" sz="3200" dirty="0">
              <a:effectLst/>
              <a:latin typeface="Arial Rounded MT Bold" panose="020F070403050403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2D4ACDA8-94AD-4D04-BF6C-7275918BB62C}"/>
              </a:ext>
            </a:extLst>
          </p:cNvPr>
          <p:cNvSpPr/>
          <p:nvPr/>
        </p:nvSpPr>
        <p:spPr>
          <a:xfrm>
            <a:off x="159249" y="5582559"/>
            <a:ext cx="8676527" cy="1169551"/>
          </a:xfrm>
          <a:prstGeom prst="rect">
            <a:avLst/>
          </a:prstGeom>
        </p:spPr>
        <p:txBody>
          <a:bodyPr wrap="square">
            <a:spAutoFit/>
          </a:bodyPr>
          <a:lstStyle/>
          <a:p>
            <a:pPr marL="0" marR="0">
              <a:spcBef>
                <a:spcPts val="0"/>
              </a:spcBef>
              <a:spcAft>
                <a:spcPts val="0"/>
              </a:spcAft>
            </a:pPr>
            <a:r>
              <a:rPr lang="en-US" sz="1400" dirty="0">
                <a:latin typeface="Times New Roman" panose="02020603050405020304" pitchFamily="18" charset="0"/>
                <a:ea typeface="Times New Roman" panose="02020603050405020304" pitchFamily="18" charset="0"/>
              </a:rPr>
              <a:t>Copyright © 2022 Augsburg Fortress. All rights reserved. Reprinted by permission under Augsburg Fortress Liturgies Annual License #SAS023830.  New Revised Standard Version Bible, Copyright © 1989, Division of Christian Education of the National Council of the Churches of Christ in the United States of America. Used by permission. All rights reserved.  Revised Common Lectionary, Copyright © 1992 Consultation on Common Texts, admin Augsburg Fortress. Used by permission.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38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1823513"/>
          </a:xfrm>
          <a:prstGeom prst="rect">
            <a:avLst/>
          </a:prstGeom>
        </p:spPr>
        <p:txBody>
          <a:bodyPr wrap="square">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3600" b="1" dirty="0">
                <a:solidFill>
                  <a:srgbClr val="000000"/>
                </a:solidFill>
                <a:effectLst/>
                <a:latin typeface="Arial Rounded MT Bold" panose="020F0704030504030204" pitchFamily="34" charset="0"/>
                <a:ea typeface="Times New Roman" panose="02020603050405020304" pitchFamily="18" charset="0"/>
              </a:rPr>
              <a:t>Hymn of Praise </a:t>
            </a:r>
          </a:p>
          <a:p>
            <a:pPr marR="0" lvl="0" algn="ctr">
              <a:lnSpc>
                <a:spcPct val="107000"/>
              </a:lnSpc>
              <a:spcBef>
                <a:spcPts val="0"/>
              </a:spcBef>
              <a:spcAft>
                <a:spcPts val="0"/>
              </a:spcAft>
            </a:pPr>
            <a:r>
              <a:rPr lang="en-US" sz="3600" b="1" dirty="0">
                <a:solidFill>
                  <a:srgbClr val="000000"/>
                </a:solidFill>
                <a:effectLst/>
                <a:latin typeface="Arial Rounded MT Bold" panose="020F0704030504030204" pitchFamily="34" charset="0"/>
                <a:ea typeface="Times New Roman" panose="02020603050405020304" pitchFamily="18" charset="0"/>
              </a:rPr>
              <a:t> “Breathe on Me, Breath of God”</a:t>
            </a:r>
          </a:p>
          <a:p>
            <a:pPr marR="0" lvl="0" algn="ctr">
              <a:lnSpc>
                <a:spcPct val="107000"/>
              </a:lnSpc>
              <a:spcBef>
                <a:spcPts val="0"/>
              </a:spcBef>
              <a:spcAft>
                <a:spcPts val="0"/>
              </a:spcAft>
            </a:pPr>
            <a:r>
              <a:rPr lang="en-US" sz="3600" b="1" dirty="0">
                <a:solidFill>
                  <a:srgbClr val="000000"/>
                </a:solidFill>
                <a:effectLst/>
                <a:latin typeface="Arial Rounded MT Bold" panose="020F0704030504030204" pitchFamily="34" charset="0"/>
                <a:ea typeface="Times New Roman" panose="02020603050405020304" pitchFamily="18" charset="0"/>
              </a:rPr>
              <a:t>LBW 488</a:t>
            </a:r>
          </a:p>
        </p:txBody>
      </p:sp>
      <p:pic>
        <p:nvPicPr>
          <p:cNvPr id="3" name="Picture 2">
            <a:extLst>
              <a:ext uri="{FF2B5EF4-FFF2-40B4-BE49-F238E27FC236}">
                <a16:creationId xmlns:a16="http://schemas.microsoft.com/office/drawing/2014/main" id="{1B359201-4262-0C17-10C6-81B97869878C}"/>
              </a:ext>
            </a:extLst>
          </p:cNvPr>
          <p:cNvPicPr>
            <a:picLocks noChangeAspect="1"/>
          </p:cNvPicPr>
          <p:nvPr/>
        </p:nvPicPr>
        <p:blipFill>
          <a:blip r:embed="rId3"/>
          <a:stretch>
            <a:fillRect/>
          </a:stretch>
        </p:blipFill>
        <p:spPr>
          <a:xfrm>
            <a:off x="0" y="2201610"/>
            <a:ext cx="9144000" cy="4642823"/>
          </a:xfrm>
          <a:prstGeom prst="rect">
            <a:avLst/>
          </a:prstGeom>
        </p:spPr>
      </p:pic>
    </p:spTree>
    <p:extLst>
      <p:ext uri="{BB962C8B-B14F-4D97-AF65-F5344CB8AC3E}">
        <p14:creationId xmlns:p14="http://schemas.microsoft.com/office/powerpoint/2010/main" val="2135779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07602"/>
          </a:xfrm>
          <a:prstGeom prst="rect">
            <a:avLst/>
          </a:prstGeom>
        </p:spPr>
        <p:txBody>
          <a:bodyPr wrap="square">
            <a:spAutoFit/>
          </a:bodyPr>
          <a:lstStyle/>
          <a:p>
            <a:pPr marL="400050" marR="0" lvl="0" indent="-400050">
              <a:lnSpc>
                <a:spcPct val="107000"/>
              </a:lnSpc>
              <a:spcBef>
                <a:spcPts val="0"/>
              </a:spcBef>
              <a:spcAft>
                <a:spcPts val="0"/>
              </a:spcAft>
              <a:buFont typeface="Symbol" panose="05050102010706020507" pitchFamily="18" charset="2"/>
              <a:buChar char="*"/>
            </a:pPr>
            <a:r>
              <a:rPr lang="en-US" sz="3400" b="1" dirty="0">
                <a:solidFill>
                  <a:srgbClr val="000000"/>
                </a:solidFill>
                <a:effectLst/>
                <a:latin typeface="Arial Rounded MT Bold" panose="020F0704030504030204" pitchFamily="34" charset="0"/>
                <a:ea typeface="Times New Roman" panose="02020603050405020304" pitchFamily="18" charset="0"/>
              </a:rPr>
              <a:t>Breathe on Me, Breath of God--LBW 488</a:t>
            </a:r>
          </a:p>
        </p:txBody>
      </p:sp>
      <p:sp>
        <p:nvSpPr>
          <p:cNvPr id="5" name="TextBox 4">
            <a:extLst>
              <a:ext uri="{FF2B5EF4-FFF2-40B4-BE49-F238E27FC236}">
                <a16:creationId xmlns:a16="http://schemas.microsoft.com/office/drawing/2014/main" id="{55CE430B-9F9B-C0C2-49A1-92E0FCA456A5}"/>
              </a:ext>
            </a:extLst>
          </p:cNvPr>
          <p:cNvSpPr txBox="1"/>
          <p:nvPr/>
        </p:nvSpPr>
        <p:spPr>
          <a:xfrm>
            <a:off x="2039818" y="1477109"/>
            <a:ext cx="5152292" cy="4524315"/>
          </a:xfrm>
          <a:prstGeom prst="rect">
            <a:avLst/>
          </a:prstGeom>
          <a:noFill/>
        </p:spPr>
        <p:txBody>
          <a:bodyPr wrap="square">
            <a:spAutoFit/>
          </a:bodyPr>
          <a:lstStyle/>
          <a:p>
            <a:pPr marL="342900" marR="0" indent="-342900">
              <a:spcBef>
                <a:spcPts val="0"/>
              </a:spcBef>
              <a:spcAft>
                <a:spcPts val="0"/>
              </a:spcAft>
            </a:pPr>
            <a:r>
              <a:rPr lang="en-US" sz="3600" dirty="0">
                <a:effectLst/>
                <a:latin typeface="Arial Rounded MT Bold" panose="020F0704030504030204" pitchFamily="34" charset="0"/>
                <a:ea typeface="Times New Roman" panose="02020603050405020304" pitchFamily="18" charset="0"/>
              </a:rPr>
              <a:t>1	Breathe on me,                                               breath of God;</a:t>
            </a:r>
          </a:p>
          <a:p>
            <a:pPr marL="342900" marR="0" indent="-34290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fill me with life anew,</a:t>
            </a:r>
          </a:p>
          <a:p>
            <a:pPr marL="342900" marR="0" indent="-34290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that I may love                                                              all that you love</a:t>
            </a:r>
          </a:p>
          <a:p>
            <a:pPr marL="342900" marR="0" indent="-34290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and do what                                                         you would do.</a:t>
            </a:r>
          </a:p>
          <a:p>
            <a:pPr marL="342900" marR="0" indent="-34290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a:t>
            </a:r>
          </a:p>
        </p:txBody>
      </p:sp>
    </p:spTree>
    <p:extLst>
      <p:ext uri="{BB962C8B-B14F-4D97-AF65-F5344CB8AC3E}">
        <p14:creationId xmlns:p14="http://schemas.microsoft.com/office/powerpoint/2010/main" val="3698094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07602"/>
          </a:xfrm>
          <a:prstGeom prst="rect">
            <a:avLst/>
          </a:prstGeom>
        </p:spPr>
        <p:txBody>
          <a:bodyPr wrap="square">
            <a:spAutoFit/>
          </a:bodyPr>
          <a:lstStyle/>
          <a:p>
            <a:pPr marL="400050" marR="0" lvl="0" indent="-400050">
              <a:lnSpc>
                <a:spcPct val="107000"/>
              </a:lnSpc>
              <a:spcBef>
                <a:spcPts val="0"/>
              </a:spcBef>
              <a:spcAft>
                <a:spcPts val="0"/>
              </a:spcAft>
              <a:buFont typeface="Symbol" panose="05050102010706020507" pitchFamily="18" charset="2"/>
              <a:buChar char="*"/>
            </a:pPr>
            <a:r>
              <a:rPr lang="en-US" sz="3400" b="1" dirty="0">
                <a:solidFill>
                  <a:srgbClr val="000000"/>
                </a:solidFill>
                <a:effectLst/>
                <a:latin typeface="Arial Rounded MT Bold" panose="020F0704030504030204" pitchFamily="34" charset="0"/>
                <a:ea typeface="Times New Roman" panose="02020603050405020304" pitchFamily="18" charset="0"/>
              </a:rPr>
              <a:t>Breathe on Me, Breath of God--LBW 488</a:t>
            </a:r>
          </a:p>
        </p:txBody>
      </p:sp>
      <p:sp>
        <p:nvSpPr>
          <p:cNvPr id="5" name="TextBox 4">
            <a:extLst>
              <a:ext uri="{FF2B5EF4-FFF2-40B4-BE49-F238E27FC236}">
                <a16:creationId xmlns:a16="http://schemas.microsoft.com/office/drawing/2014/main" id="{55CE430B-9F9B-C0C2-49A1-92E0FCA456A5}"/>
              </a:ext>
            </a:extLst>
          </p:cNvPr>
          <p:cNvSpPr txBox="1"/>
          <p:nvPr/>
        </p:nvSpPr>
        <p:spPr>
          <a:xfrm>
            <a:off x="1011116" y="927943"/>
            <a:ext cx="7411915" cy="5632311"/>
          </a:xfrm>
          <a:prstGeom prst="rect">
            <a:avLst/>
          </a:prstGeom>
          <a:noFill/>
        </p:spPr>
        <p:txBody>
          <a:bodyPr wrap="square">
            <a:spAutoFit/>
          </a:bodyPr>
          <a:lstStyle/>
          <a:p>
            <a:pPr marL="342900" marR="0" indent="-342900">
              <a:spcBef>
                <a:spcPts val="0"/>
              </a:spcBef>
              <a:spcAft>
                <a:spcPts val="0"/>
              </a:spcAft>
            </a:pPr>
            <a:r>
              <a:rPr lang="en-US" sz="3600" dirty="0">
                <a:effectLst/>
                <a:latin typeface="Arial Rounded MT Bold" panose="020F0704030504030204" pitchFamily="34" charset="0"/>
                <a:ea typeface="Times New Roman" panose="02020603050405020304" pitchFamily="18" charset="0"/>
              </a:rPr>
              <a:t>2	Breathe on me, breath of God,</a:t>
            </a:r>
          </a:p>
          <a:p>
            <a:pPr marL="342900" marR="0" indent="-34290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until my heart is pure,</a:t>
            </a:r>
          </a:p>
          <a:p>
            <a:pPr marL="342900" marR="0" indent="-34290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until with you I will one will</a:t>
            </a:r>
          </a:p>
          <a:p>
            <a:pPr marL="342900" marR="0" indent="-34290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to do and to endure.</a:t>
            </a:r>
          </a:p>
          <a:p>
            <a:pPr marL="342900" marR="0" indent="-34290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a:t>
            </a:r>
          </a:p>
          <a:p>
            <a:pPr marL="342900" marR="0" indent="-342900">
              <a:spcBef>
                <a:spcPts val="0"/>
              </a:spcBef>
              <a:spcAft>
                <a:spcPts val="0"/>
              </a:spcAft>
            </a:pPr>
            <a:r>
              <a:rPr lang="en-US" sz="3600" dirty="0">
                <a:effectLst/>
                <a:latin typeface="Arial Rounded MT Bold" panose="020F0704030504030204" pitchFamily="34" charset="0"/>
                <a:ea typeface="Times New Roman" panose="02020603050405020304" pitchFamily="18" charset="0"/>
              </a:rPr>
              <a:t>3	Breathe on me, breath of God;</a:t>
            </a:r>
          </a:p>
          <a:p>
            <a:pPr marL="342900" marR="0" indent="-34290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so shall I never die,</a:t>
            </a:r>
          </a:p>
          <a:p>
            <a:pPr marL="342900" marR="0" indent="-34290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but live with you                                   the perfect life</a:t>
            </a:r>
          </a:p>
          <a:p>
            <a:pPr marL="342900" marR="0" indent="-34290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of your eternity.</a:t>
            </a:r>
          </a:p>
        </p:txBody>
      </p:sp>
    </p:spTree>
    <p:extLst>
      <p:ext uri="{BB962C8B-B14F-4D97-AF65-F5344CB8AC3E}">
        <p14:creationId xmlns:p14="http://schemas.microsoft.com/office/powerpoint/2010/main" val="722622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07602"/>
          </a:xfrm>
          <a:prstGeom prst="rect">
            <a:avLst/>
          </a:prstGeom>
        </p:spPr>
        <p:txBody>
          <a:bodyPr wrap="square">
            <a:spAutoFit/>
          </a:bodyPr>
          <a:lstStyle/>
          <a:p>
            <a:pPr marL="400050" marR="0" lvl="0" indent="-400050">
              <a:lnSpc>
                <a:spcPct val="107000"/>
              </a:lnSpc>
              <a:spcBef>
                <a:spcPts val="0"/>
              </a:spcBef>
              <a:spcAft>
                <a:spcPts val="0"/>
              </a:spcAft>
              <a:buFont typeface="Symbol" panose="05050102010706020507" pitchFamily="18" charset="2"/>
              <a:buChar char="*"/>
            </a:pPr>
            <a:r>
              <a:rPr lang="en-US" sz="3400" b="1" dirty="0">
                <a:solidFill>
                  <a:srgbClr val="000000"/>
                </a:solidFill>
                <a:effectLst/>
                <a:latin typeface="Arial Rounded MT Bold" panose="020F0704030504030204" pitchFamily="34" charset="0"/>
                <a:ea typeface="Times New Roman" panose="02020603050405020304" pitchFamily="18" charset="0"/>
              </a:rPr>
              <a:t>Breathe on Me, Breath of God--LBW 488</a:t>
            </a:r>
          </a:p>
        </p:txBody>
      </p:sp>
      <p:sp>
        <p:nvSpPr>
          <p:cNvPr id="5" name="TextBox 4">
            <a:extLst>
              <a:ext uri="{FF2B5EF4-FFF2-40B4-BE49-F238E27FC236}">
                <a16:creationId xmlns:a16="http://schemas.microsoft.com/office/drawing/2014/main" id="{55CE430B-9F9B-C0C2-49A1-92E0FCA456A5}"/>
              </a:ext>
            </a:extLst>
          </p:cNvPr>
          <p:cNvSpPr txBox="1"/>
          <p:nvPr/>
        </p:nvSpPr>
        <p:spPr>
          <a:xfrm>
            <a:off x="79131" y="1090247"/>
            <a:ext cx="8941777" cy="5078313"/>
          </a:xfrm>
          <a:prstGeom prst="rect">
            <a:avLst/>
          </a:prstGeom>
          <a:noFill/>
        </p:spPr>
        <p:txBody>
          <a:bodyPr wrap="square">
            <a:spAutoFit/>
          </a:bodyPr>
          <a:lstStyle/>
          <a:p>
            <a:pPr marL="342900" marR="0" indent="-342900">
              <a:spcBef>
                <a:spcPts val="0"/>
              </a:spcBef>
              <a:spcAft>
                <a:spcPts val="0"/>
              </a:spcAft>
            </a:pPr>
            <a:r>
              <a:rPr lang="en-US" sz="3600" dirty="0">
                <a:effectLst/>
                <a:latin typeface="Arial Rounded MT Bold" panose="020F0704030504030204" pitchFamily="34" charset="0"/>
                <a:ea typeface="Times New Roman" panose="02020603050405020304" pitchFamily="18" charset="0"/>
              </a:rPr>
              <a:t>2	Breathe on me, breath of God,</a:t>
            </a:r>
          </a:p>
          <a:p>
            <a:pPr marL="342900" marR="0" indent="-34290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until my heart is pure,</a:t>
            </a:r>
          </a:p>
          <a:p>
            <a:pPr marL="342900" marR="0" indent="-34290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until with you I will one will</a:t>
            </a:r>
          </a:p>
          <a:p>
            <a:pPr marL="342900" marR="0" indent="-34290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to do and to endure.</a:t>
            </a:r>
          </a:p>
          <a:p>
            <a:pPr marL="342900" marR="0" indent="-34290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a:t>
            </a:r>
          </a:p>
          <a:p>
            <a:pPr marL="342900" marR="0" indent="-342900">
              <a:spcBef>
                <a:spcPts val="0"/>
              </a:spcBef>
              <a:spcAft>
                <a:spcPts val="0"/>
              </a:spcAft>
            </a:pPr>
            <a:r>
              <a:rPr lang="en-US" sz="3600" dirty="0">
                <a:effectLst/>
                <a:latin typeface="Arial Rounded MT Bold" panose="020F0704030504030204" pitchFamily="34" charset="0"/>
                <a:ea typeface="Times New Roman" panose="02020603050405020304" pitchFamily="18" charset="0"/>
              </a:rPr>
              <a:t>3	Breathe on me, breath of God;</a:t>
            </a:r>
          </a:p>
          <a:p>
            <a:pPr marL="342900" marR="0" indent="-34290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so shall I never die,</a:t>
            </a:r>
          </a:p>
          <a:p>
            <a:pPr marL="342900" marR="0" indent="-34290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but live with you the perfect life</a:t>
            </a:r>
          </a:p>
          <a:p>
            <a:pPr marL="342900" marR="0" indent="-34290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of your eternity.</a:t>
            </a:r>
          </a:p>
        </p:txBody>
      </p:sp>
    </p:spTree>
    <p:extLst>
      <p:ext uri="{BB962C8B-B14F-4D97-AF65-F5344CB8AC3E}">
        <p14:creationId xmlns:p14="http://schemas.microsoft.com/office/powerpoint/2010/main" val="1842716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85124"/>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APOSTOLIC GREETING</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348343" y="1103812"/>
            <a:ext cx="8432800" cy="4194674"/>
          </a:xfrm>
          <a:prstGeom prst="rect">
            <a:avLst/>
          </a:prstGeom>
        </p:spPr>
        <p:txBody>
          <a:bodyPr wrap="square">
            <a:spAutoFit/>
          </a:bodyPr>
          <a:lstStyle/>
          <a:p>
            <a:pPr marL="520700" marR="0" indent="-520700">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The grace of our Lord Jesus Christ, the love of God, and the communion of the Holy Spirit be with you all.</a:t>
            </a:r>
            <a:endParaRPr lang="en-US" sz="3200" dirty="0">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0"/>
              </a:spcAft>
            </a:pPr>
            <a:r>
              <a:rPr lang="en-US" sz="4000" dirty="0">
                <a:solidFill>
                  <a:srgbClr val="000000"/>
                </a:solidFill>
                <a:latin typeface="Arial Rounded MT Bold" panose="020F0704030504030204" pitchFamily="34" charset="0"/>
                <a:ea typeface="Calibri" panose="020F0502020204030204" pitchFamily="34" charset="0"/>
              </a:rPr>
              <a:t> </a:t>
            </a:r>
          </a:p>
          <a:p>
            <a:pPr marL="347345" marR="0" indent="-347345">
              <a:lnSpc>
                <a:spcPct val="107000"/>
              </a:lnSpc>
              <a:spcBef>
                <a:spcPts val="0"/>
              </a:spcBef>
              <a:spcAft>
                <a:spcPts val="0"/>
              </a:spcAft>
            </a:pPr>
            <a:endParaRPr lang="en-US" sz="4000" dirty="0">
              <a:solidFill>
                <a:srgbClr val="000000"/>
              </a:solidFill>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0"/>
              </a:spcAft>
            </a:pPr>
            <a:endParaRPr lang="en-US" sz="4000" dirty="0">
              <a:latin typeface="Arial Rounded MT Bold" panose="020F0704030504030204" pitchFamily="34" charset="0"/>
              <a:ea typeface="Calibri" panose="020F0502020204030204" pitchFamily="34" charset="0"/>
            </a:endParaRPr>
          </a:p>
          <a:p>
            <a:pPr marL="342900" marR="0" indent="-342900">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C:	And also with you.</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6476490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11398</TotalTime>
  <Words>2905</Words>
  <Application>Microsoft Office PowerPoint</Application>
  <PresentationFormat>On-screen Show (4:3)</PresentationFormat>
  <Paragraphs>250</Paragraphs>
  <Slides>45</Slides>
  <Notes>28</Notes>
  <HiddenSlides>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Arial Rounded MT Bold</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 Musser</dc:creator>
  <cp:lastModifiedBy>Mel Musser</cp:lastModifiedBy>
  <cp:revision>105</cp:revision>
  <dcterms:created xsi:type="dcterms:W3CDTF">2021-03-16T23:00:10Z</dcterms:created>
  <dcterms:modified xsi:type="dcterms:W3CDTF">2022-07-31T11:05:40Z</dcterms:modified>
</cp:coreProperties>
</file>