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61" r:id="rId4"/>
    <p:sldId id="262" r:id="rId5"/>
    <p:sldId id="263" r:id="rId6"/>
    <p:sldId id="264" r:id="rId7"/>
    <p:sldId id="257" r:id="rId8"/>
    <p:sldId id="258"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44"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CA15C82-D9B6-4193-999E-244EE8D60288}" type="datetimeFigureOut">
              <a:rPr lang="en-US" smtClean="0"/>
              <a:pPr/>
              <a:t>5/22/2021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0C9DF5F-09CA-4E22-BBA7-B6536A4FBBC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DF5F-09CA-4E22-BBA7-B6536A4FBBC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DF5F-09CA-4E22-BBA7-B6536A4FBBC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DF5F-09CA-4E22-BBA7-B6536A4FBBCC}"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DF5F-09CA-4E22-BBA7-B6536A4FBBCC}"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C9DF5F-09CA-4E22-BBA7-B6536A4FBBCC}"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C9DF5F-09CA-4E22-BBA7-B6536A4FBB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C9DF5F-09CA-4E22-BBA7-B6536A4FBBCC}"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15C82-D9B6-4193-999E-244EE8D60288}" type="datetimeFigureOut">
              <a:rPr lang="en-US" smtClean="0"/>
              <a:pPr/>
              <a:t>5/22/2021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C9DF5F-09CA-4E22-BBA7-B6536A4FBBC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ECA15C82-D9B6-4193-999E-244EE8D60288}" type="datetimeFigureOut">
              <a:rPr lang="en-US" smtClean="0"/>
              <a:pPr/>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C9DF5F-09CA-4E22-BBA7-B6536A4FBB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CA15C82-D9B6-4193-999E-244EE8D60288}" type="datetimeFigureOut">
              <a:rPr lang="en-US" smtClean="0"/>
              <a:pPr/>
              <a:t>5/22/2021</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0C9DF5F-09CA-4E22-BBA7-B6536A4FBBCC}"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CA15C82-D9B6-4193-999E-244EE8D60288}" type="datetimeFigureOut">
              <a:rPr lang="en-US" smtClean="0"/>
              <a:pPr/>
              <a:t>5/22/2021</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F0C9DF5F-09CA-4E22-BBA7-B6536A4FBBC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Repairing Broken Altars</a:t>
            </a:r>
            <a:br>
              <a:rPr lang="en-US" dirty="0"/>
            </a:br>
            <a:endParaRPr lang="en-US" dirty="0"/>
          </a:p>
        </p:txBody>
      </p:sp>
      <p:sp>
        <p:nvSpPr>
          <p:cNvPr id="3" name="Subtitle 2"/>
          <p:cNvSpPr>
            <a:spLocks noGrp="1"/>
          </p:cNvSpPr>
          <p:nvPr>
            <p:ph type="subTitle" idx="1"/>
          </p:nvPr>
        </p:nvSpPr>
        <p:spPr/>
        <p:txBody>
          <a:bodyPr/>
          <a:lstStyle/>
          <a:p>
            <a:r>
              <a:rPr lang="en-US" sz="5400" b="1" dirty="0"/>
              <a:t>1 Kings 18:30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599"/>
            <a:ext cx="12192000" cy="5897565"/>
          </a:xfrm>
        </p:spPr>
        <p:txBody>
          <a:bodyPr>
            <a:normAutofit/>
          </a:bodyPr>
          <a:lstStyle/>
          <a:p>
            <a:pPr marL="109728" indent="0" algn="l">
              <a:buNone/>
            </a:pPr>
            <a:r>
              <a:rPr lang="en-US" sz="4400" b="1" dirty="0"/>
              <a:t>1 Kings 18:30  </a:t>
            </a:r>
            <a:r>
              <a:rPr lang="en-US" sz="4400" b="1" i="0" baseline="30000" dirty="0">
                <a:solidFill>
                  <a:srgbClr val="000000"/>
                </a:solidFill>
                <a:effectLst/>
                <a:latin typeface="system-ui"/>
              </a:rPr>
              <a:t>30 </a:t>
            </a:r>
            <a:r>
              <a:rPr lang="en-US" sz="4400" b="1" i="0" dirty="0">
                <a:solidFill>
                  <a:srgbClr val="000000"/>
                </a:solidFill>
                <a:effectLst/>
                <a:latin typeface="system-ui"/>
              </a:rPr>
              <a:t>And Elijah said unto all the people, Come near unto me. And all the people came near unto him. And he repaired the altar of the </a:t>
            </a:r>
            <a:r>
              <a:rPr lang="en-US" sz="4400" b="1" i="0" cap="small" dirty="0">
                <a:solidFill>
                  <a:srgbClr val="000000"/>
                </a:solidFill>
                <a:effectLst/>
                <a:latin typeface="system-ui"/>
              </a:rPr>
              <a:t>Lord</a:t>
            </a:r>
            <a:r>
              <a:rPr lang="en-US" sz="4400" b="1" i="0" dirty="0">
                <a:solidFill>
                  <a:srgbClr val="000000"/>
                </a:solidFill>
                <a:effectLst/>
                <a:latin typeface="system-ui"/>
              </a:rPr>
              <a:t> that was broken down.</a:t>
            </a:r>
          </a:p>
          <a:p>
            <a:pPr marL="109728" indent="0" algn="l">
              <a:buNone/>
            </a:pPr>
            <a:r>
              <a:rPr lang="en-US" sz="4400" b="1" i="0" baseline="30000" dirty="0">
                <a:solidFill>
                  <a:srgbClr val="000000"/>
                </a:solidFill>
                <a:effectLst/>
                <a:latin typeface="system-ui"/>
              </a:rPr>
              <a:t>31 </a:t>
            </a:r>
            <a:r>
              <a:rPr lang="en-US" sz="4400" b="1" i="0" dirty="0">
                <a:solidFill>
                  <a:srgbClr val="000000"/>
                </a:solidFill>
                <a:effectLst/>
                <a:latin typeface="system-ui"/>
              </a:rPr>
              <a:t>And Elijah took twelve stones, according to the number of the tribes of the sons of Jacob, unto whom the word of the </a:t>
            </a:r>
            <a:r>
              <a:rPr lang="en-US" sz="4400" b="1" i="0" cap="small" dirty="0">
                <a:solidFill>
                  <a:srgbClr val="000000"/>
                </a:solidFill>
                <a:effectLst/>
                <a:latin typeface="system-ui"/>
              </a:rPr>
              <a:t>Lord</a:t>
            </a:r>
            <a:r>
              <a:rPr lang="en-US" sz="4400" b="1" i="0" dirty="0">
                <a:solidFill>
                  <a:srgbClr val="000000"/>
                </a:solidFill>
                <a:effectLst/>
                <a:latin typeface="system-ui"/>
              </a:rPr>
              <a:t> came, saying, Israel shall be thy name:</a:t>
            </a:r>
          </a:p>
          <a:p>
            <a:pPr>
              <a:buNone/>
            </a:pPr>
            <a:endParaRPr 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12192000" cy="5821364"/>
          </a:xfrm>
        </p:spPr>
        <p:txBody>
          <a:bodyPr>
            <a:normAutofit/>
          </a:bodyPr>
          <a:lstStyle/>
          <a:p>
            <a:pPr marL="109728" indent="0" algn="l">
              <a:buNone/>
            </a:pPr>
            <a:r>
              <a:rPr lang="en-US" sz="4400" b="1" i="0" baseline="30000" dirty="0">
                <a:solidFill>
                  <a:srgbClr val="000000"/>
                </a:solidFill>
                <a:effectLst/>
                <a:latin typeface="system-ui"/>
              </a:rPr>
              <a:t>32 </a:t>
            </a:r>
            <a:r>
              <a:rPr lang="en-US" sz="4400" b="1" i="0" dirty="0">
                <a:solidFill>
                  <a:srgbClr val="000000"/>
                </a:solidFill>
                <a:effectLst/>
                <a:latin typeface="system-ui"/>
              </a:rPr>
              <a:t>And with the stones he built an altar in the name of the </a:t>
            </a:r>
            <a:r>
              <a:rPr lang="en-US" sz="4400" b="1" i="0" cap="small" dirty="0">
                <a:solidFill>
                  <a:srgbClr val="000000"/>
                </a:solidFill>
                <a:effectLst/>
                <a:latin typeface="system-ui"/>
              </a:rPr>
              <a:t>Lord</a:t>
            </a:r>
            <a:r>
              <a:rPr lang="en-US" sz="4400" b="1" i="0" dirty="0">
                <a:solidFill>
                  <a:srgbClr val="000000"/>
                </a:solidFill>
                <a:effectLst/>
                <a:latin typeface="system-ui"/>
              </a:rPr>
              <a:t>: and he made a trench about the altar, as great as would contain two measures of seed.</a:t>
            </a:r>
          </a:p>
          <a:p>
            <a:pPr marL="109728" indent="0" algn="l">
              <a:buNone/>
            </a:pPr>
            <a:r>
              <a:rPr lang="en-US" sz="4400" b="1" i="0" baseline="30000" dirty="0">
                <a:solidFill>
                  <a:srgbClr val="000000"/>
                </a:solidFill>
                <a:effectLst/>
                <a:latin typeface="system-ui"/>
              </a:rPr>
              <a:t>33 </a:t>
            </a:r>
            <a:r>
              <a:rPr lang="en-US" sz="4400" b="1" i="0" dirty="0">
                <a:solidFill>
                  <a:srgbClr val="000000"/>
                </a:solidFill>
                <a:effectLst/>
                <a:latin typeface="system-ui"/>
              </a:rPr>
              <a:t>And he put the wood in order, and cut the bullock in pieces, and laid him on the wood, and said, Fill four barrels with water, and pour it on the burnt sacrifice, and on the wood.</a:t>
            </a:r>
          </a:p>
          <a:p>
            <a:pPr>
              <a:buNone/>
            </a:pPr>
            <a:endParaRPr lang="en-US" sz="3600" b="1" dirty="0"/>
          </a:p>
        </p:txBody>
      </p:sp>
    </p:spTree>
    <p:extLst>
      <p:ext uri="{BB962C8B-B14F-4D97-AF65-F5344CB8AC3E}">
        <p14:creationId xmlns:p14="http://schemas.microsoft.com/office/powerpoint/2010/main" val="1216739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364164"/>
          </a:xfrm>
        </p:spPr>
        <p:txBody>
          <a:bodyPr>
            <a:normAutofit/>
          </a:bodyPr>
          <a:lstStyle/>
          <a:p>
            <a:pPr marL="109728" indent="0" algn="l">
              <a:buNone/>
            </a:pPr>
            <a:r>
              <a:rPr lang="en-US" sz="4400" b="1" i="0" baseline="30000" dirty="0">
                <a:solidFill>
                  <a:srgbClr val="000000"/>
                </a:solidFill>
                <a:effectLst/>
                <a:latin typeface="system-ui"/>
              </a:rPr>
              <a:t>34 </a:t>
            </a:r>
            <a:r>
              <a:rPr lang="en-US" sz="4400" b="1" i="0" dirty="0">
                <a:solidFill>
                  <a:srgbClr val="000000"/>
                </a:solidFill>
                <a:effectLst/>
                <a:latin typeface="system-ui"/>
              </a:rPr>
              <a:t>And he said, Do it the second time. And they did it the second time. And he said, Do it the third time. And they did it the third time.</a:t>
            </a:r>
          </a:p>
          <a:p>
            <a:pPr marL="109728" indent="0" algn="l">
              <a:buNone/>
            </a:pPr>
            <a:r>
              <a:rPr lang="en-US" sz="4400" b="1" i="0" baseline="30000" dirty="0">
                <a:solidFill>
                  <a:srgbClr val="000000"/>
                </a:solidFill>
                <a:effectLst/>
                <a:latin typeface="system-ui"/>
              </a:rPr>
              <a:t>35 </a:t>
            </a:r>
            <a:r>
              <a:rPr lang="en-US" sz="4400" b="1" i="0" dirty="0">
                <a:solidFill>
                  <a:srgbClr val="000000"/>
                </a:solidFill>
                <a:effectLst/>
                <a:latin typeface="system-ui"/>
              </a:rPr>
              <a:t>And the water ran round about the altar; and he filled the trench also with water.</a:t>
            </a:r>
          </a:p>
          <a:p>
            <a:pPr>
              <a:buNone/>
            </a:pPr>
            <a:endParaRPr lang="en-US" sz="3600" b="1" dirty="0"/>
          </a:p>
        </p:txBody>
      </p:sp>
    </p:spTree>
    <p:extLst>
      <p:ext uri="{BB962C8B-B14F-4D97-AF65-F5344CB8AC3E}">
        <p14:creationId xmlns:p14="http://schemas.microsoft.com/office/powerpoint/2010/main" val="3332864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12192000" cy="5897564"/>
          </a:xfrm>
        </p:spPr>
        <p:txBody>
          <a:bodyPr>
            <a:normAutofit lnSpcReduction="10000"/>
          </a:bodyPr>
          <a:lstStyle/>
          <a:p>
            <a:pPr marL="109728" indent="0" algn="l">
              <a:buNone/>
            </a:pPr>
            <a:r>
              <a:rPr lang="en-US" sz="4400" b="1" i="0" baseline="30000" dirty="0">
                <a:solidFill>
                  <a:srgbClr val="000000"/>
                </a:solidFill>
                <a:effectLst/>
                <a:latin typeface="system-ui"/>
              </a:rPr>
              <a:t>36 </a:t>
            </a:r>
            <a:r>
              <a:rPr lang="en-US" sz="4400" b="1" i="0" dirty="0">
                <a:solidFill>
                  <a:srgbClr val="000000"/>
                </a:solidFill>
                <a:effectLst/>
                <a:latin typeface="system-ui"/>
              </a:rPr>
              <a:t>And it came to pass at the time of the offering of the evening sacrifice, that Elijah the prophet came near, and said, </a:t>
            </a:r>
            <a:r>
              <a:rPr lang="en-US" sz="4400" b="1" i="0" cap="small" dirty="0">
                <a:solidFill>
                  <a:srgbClr val="000000"/>
                </a:solidFill>
                <a:effectLst/>
                <a:latin typeface="system-ui"/>
              </a:rPr>
              <a:t>Lord</a:t>
            </a:r>
            <a:r>
              <a:rPr lang="en-US" sz="4400" b="1" i="0" dirty="0">
                <a:solidFill>
                  <a:srgbClr val="000000"/>
                </a:solidFill>
                <a:effectLst/>
                <a:latin typeface="system-ui"/>
              </a:rPr>
              <a:t> God of Abraham, Isaac, and of Israel, let it be known this day that thou art God in Israel, and that I am thy servant, and that I have done all these things at thy word.</a:t>
            </a:r>
          </a:p>
          <a:p>
            <a:pPr marL="109728" indent="0" algn="l">
              <a:buNone/>
            </a:pPr>
            <a:r>
              <a:rPr lang="en-US" sz="4400" b="1" i="0" baseline="30000" dirty="0">
                <a:solidFill>
                  <a:srgbClr val="000000"/>
                </a:solidFill>
                <a:effectLst/>
                <a:latin typeface="system-ui"/>
              </a:rPr>
              <a:t>37 </a:t>
            </a:r>
            <a:r>
              <a:rPr lang="en-US" sz="4400" b="1" i="0" dirty="0">
                <a:solidFill>
                  <a:srgbClr val="000000"/>
                </a:solidFill>
                <a:effectLst/>
                <a:latin typeface="system-ui"/>
              </a:rPr>
              <a:t>Hear me, O </a:t>
            </a:r>
            <a:r>
              <a:rPr lang="en-US" sz="4400" b="1" i="0" cap="small" dirty="0">
                <a:solidFill>
                  <a:srgbClr val="000000"/>
                </a:solidFill>
                <a:effectLst/>
                <a:latin typeface="system-ui"/>
              </a:rPr>
              <a:t>Lord</a:t>
            </a:r>
            <a:r>
              <a:rPr lang="en-US" sz="4400" b="1" i="0" dirty="0">
                <a:solidFill>
                  <a:srgbClr val="000000"/>
                </a:solidFill>
                <a:effectLst/>
                <a:latin typeface="system-ui"/>
              </a:rPr>
              <a:t>, hear me, that this people may know that thou art the </a:t>
            </a:r>
            <a:r>
              <a:rPr lang="en-US" sz="4400" b="1" i="0" cap="small" dirty="0">
                <a:solidFill>
                  <a:srgbClr val="000000"/>
                </a:solidFill>
                <a:effectLst/>
                <a:latin typeface="system-ui"/>
              </a:rPr>
              <a:t>Lord</a:t>
            </a:r>
            <a:r>
              <a:rPr lang="en-US" sz="4400" b="1" i="0" dirty="0">
                <a:solidFill>
                  <a:srgbClr val="000000"/>
                </a:solidFill>
                <a:effectLst/>
                <a:latin typeface="system-ui"/>
              </a:rPr>
              <a:t> God, and that thou hast turned their heart back again.</a:t>
            </a:r>
          </a:p>
          <a:p>
            <a:pPr>
              <a:buNone/>
            </a:pPr>
            <a:endParaRPr lang="en-US" sz="3600" b="1" dirty="0"/>
          </a:p>
        </p:txBody>
      </p:sp>
    </p:spTree>
    <p:extLst>
      <p:ext uri="{BB962C8B-B14F-4D97-AF65-F5344CB8AC3E}">
        <p14:creationId xmlns:p14="http://schemas.microsoft.com/office/powerpoint/2010/main" val="117265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12192000" cy="5897564"/>
          </a:xfrm>
        </p:spPr>
        <p:txBody>
          <a:bodyPr>
            <a:normAutofit/>
          </a:bodyPr>
          <a:lstStyle/>
          <a:p>
            <a:pPr marL="109728" indent="0" algn="l">
              <a:buNone/>
            </a:pPr>
            <a:r>
              <a:rPr lang="en-US" sz="4400" b="1" i="0" baseline="30000" dirty="0">
                <a:solidFill>
                  <a:srgbClr val="000000"/>
                </a:solidFill>
                <a:effectLst/>
                <a:latin typeface="system-ui"/>
              </a:rPr>
              <a:t>38 </a:t>
            </a:r>
            <a:r>
              <a:rPr lang="en-US" sz="4400" b="1" i="0" dirty="0">
                <a:solidFill>
                  <a:srgbClr val="000000"/>
                </a:solidFill>
                <a:effectLst/>
                <a:latin typeface="system-ui"/>
              </a:rPr>
              <a:t>Then the fire of the </a:t>
            </a:r>
            <a:r>
              <a:rPr lang="en-US" sz="4400" b="1" i="0" cap="small" dirty="0">
                <a:solidFill>
                  <a:srgbClr val="000000"/>
                </a:solidFill>
                <a:effectLst/>
                <a:latin typeface="system-ui"/>
              </a:rPr>
              <a:t>Lord</a:t>
            </a:r>
            <a:r>
              <a:rPr lang="en-US" sz="4400" b="1" i="0" dirty="0">
                <a:solidFill>
                  <a:srgbClr val="000000"/>
                </a:solidFill>
                <a:effectLst/>
                <a:latin typeface="system-ui"/>
              </a:rPr>
              <a:t> fell, and consumed the burnt sacrifice, and the wood, and the stones, and the dust, and licked up the water that was in the trench.</a:t>
            </a:r>
          </a:p>
          <a:p>
            <a:pPr marL="109728" indent="0" algn="l">
              <a:buNone/>
            </a:pPr>
            <a:r>
              <a:rPr lang="en-US" sz="4400" b="1" i="0" baseline="30000" dirty="0">
                <a:solidFill>
                  <a:srgbClr val="000000"/>
                </a:solidFill>
                <a:effectLst/>
                <a:latin typeface="system-ui"/>
              </a:rPr>
              <a:t>39 </a:t>
            </a:r>
            <a:r>
              <a:rPr lang="en-US" sz="4400" b="1" i="0" dirty="0">
                <a:solidFill>
                  <a:srgbClr val="000000"/>
                </a:solidFill>
                <a:effectLst/>
                <a:latin typeface="system-ui"/>
              </a:rPr>
              <a:t>And when all the people saw it, they fell on their faces: and they said, The </a:t>
            </a:r>
            <a:r>
              <a:rPr lang="en-US" sz="4400" b="1" i="0" cap="small" dirty="0">
                <a:solidFill>
                  <a:srgbClr val="000000"/>
                </a:solidFill>
                <a:effectLst/>
                <a:latin typeface="system-ui"/>
              </a:rPr>
              <a:t>Lord</a:t>
            </a:r>
            <a:r>
              <a:rPr lang="en-US" sz="4400" b="1" i="0" dirty="0">
                <a:solidFill>
                  <a:srgbClr val="000000"/>
                </a:solidFill>
                <a:effectLst/>
                <a:latin typeface="system-ui"/>
              </a:rPr>
              <a:t>, he is the God; the </a:t>
            </a:r>
            <a:r>
              <a:rPr lang="en-US" sz="4400" b="1" i="0" cap="small" dirty="0">
                <a:solidFill>
                  <a:srgbClr val="000000"/>
                </a:solidFill>
                <a:effectLst/>
                <a:latin typeface="system-ui"/>
              </a:rPr>
              <a:t>Lord</a:t>
            </a:r>
            <a:r>
              <a:rPr lang="en-US" sz="4400" b="1" i="0" dirty="0">
                <a:solidFill>
                  <a:srgbClr val="000000"/>
                </a:solidFill>
                <a:effectLst/>
                <a:latin typeface="system-ui"/>
              </a:rPr>
              <a:t>, he is the God.</a:t>
            </a:r>
          </a:p>
          <a:p>
            <a:pPr>
              <a:buNone/>
            </a:pPr>
            <a:endParaRPr lang="en-US" sz="3600" b="1" dirty="0"/>
          </a:p>
        </p:txBody>
      </p:sp>
    </p:spTree>
    <p:extLst>
      <p:ext uri="{BB962C8B-B14F-4D97-AF65-F5344CB8AC3E}">
        <p14:creationId xmlns:p14="http://schemas.microsoft.com/office/powerpoint/2010/main" val="2397544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887200" cy="6324600"/>
          </a:xfrm>
        </p:spPr>
        <p:txBody>
          <a:bodyPr>
            <a:normAutofit/>
          </a:bodyPr>
          <a:lstStyle/>
          <a:p>
            <a:pPr algn="ctr">
              <a:buNone/>
            </a:pPr>
            <a:r>
              <a:rPr lang="en-US" sz="5200" b="1" dirty="0"/>
              <a:t>An Altar Described…A Place Where</a:t>
            </a:r>
            <a:r>
              <a:rPr lang="en-US" sz="4800" b="1" dirty="0"/>
              <a:t>: </a:t>
            </a:r>
          </a:p>
          <a:p>
            <a:pPr lvl="0"/>
            <a:r>
              <a:rPr lang="en-US" sz="4400" b="1" dirty="0"/>
              <a:t>God Met with His People</a:t>
            </a:r>
          </a:p>
          <a:p>
            <a:pPr lvl="0"/>
            <a:r>
              <a:rPr lang="en-US" sz="4400" b="1" dirty="0"/>
              <a:t>Humble People Approached God</a:t>
            </a:r>
          </a:p>
          <a:p>
            <a:pPr lvl="0"/>
            <a:r>
              <a:rPr lang="en-US" sz="4400" b="1" dirty="0"/>
              <a:t>God Manifested His Power</a:t>
            </a:r>
          </a:p>
          <a:p>
            <a:pPr lvl="0"/>
            <a:r>
              <a:rPr lang="en-US" sz="4400" b="1" dirty="0"/>
              <a:t>Spiritual Recovery and Renewal</a:t>
            </a:r>
            <a:endParaRPr lang="en-US" sz="4400" dirty="0"/>
          </a:p>
          <a:p>
            <a:pPr lvl="0"/>
            <a:r>
              <a:rPr lang="en-US" sz="4400" b="1" dirty="0"/>
              <a:t>Lives Were Changed</a:t>
            </a:r>
            <a:endParaRPr lang="en-US" dirty="0"/>
          </a:p>
          <a:p>
            <a:pPr lvl="0"/>
            <a:r>
              <a:rPr lang="en-US" sz="4400" b="1" dirty="0"/>
              <a:t>Vows Were Renewed</a:t>
            </a:r>
            <a:endParaRPr lang="en-US" dirty="0"/>
          </a:p>
          <a:p>
            <a:pPr lvl="0"/>
            <a:r>
              <a:rPr lang="en-US" sz="4400" b="1" dirty="0"/>
              <a:t>Forgiveness Was Granted</a:t>
            </a:r>
            <a:endParaRPr lang="en-US" sz="4400"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1"/>
            <a:ext cx="11734800" cy="5440363"/>
          </a:xfrm>
        </p:spPr>
        <p:txBody>
          <a:bodyPr>
            <a:normAutofit/>
          </a:bodyPr>
          <a:lstStyle/>
          <a:p>
            <a:pPr algn="ctr">
              <a:buNone/>
            </a:pPr>
            <a:r>
              <a:rPr lang="en-US" sz="4800" b="1" dirty="0"/>
              <a:t>Significant Insight </a:t>
            </a:r>
          </a:p>
          <a:p>
            <a:pPr algn="ctr">
              <a:buNone/>
            </a:pPr>
            <a:endParaRPr lang="en-US" sz="4400" b="1" i="1" dirty="0"/>
          </a:p>
          <a:p>
            <a:pPr algn="just">
              <a:buNone/>
            </a:pPr>
            <a:r>
              <a:rPr lang="en-US" sz="3600" b="1" dirty="0"/>
              <a:t>	</a:t>
            </a:r>
            <a:r>
              <a:rPr lang="en-US" sz="4400" b="1" dirty="0"/>
              <a:t>Altars don’t fall down because of faulty construction they fall down due to neglect.</a:t>
            </a:r>
            <a:endParaRPr 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11887200" cy="6019800"/>
          </a:xfrm>
        </p:spPr>
        <p:txBody>
          <a:bodyPr>
            <a:normAutofit/>
          </a:bodyPr>
          <a:lstStyle/>
          <a:p>
            <a:pPr algn="ctr">
              <a:buNone/>
            </a:pPr>
            <a:r>
              <a:rPr lang="en-US" sz="4800" b="1" dirty="0"/>
              <a:t>Broken Altars Repaired</a:t>
            </a:r>
            <a:endParaRPr lang="en-US" sz="3600" b="1" i="1" u="sng" dirty="0"/>
          </a:p>
          <a:p>
            <a:pPr lvl="0"/>
            <a:r>
              <a:rPr lang="en-US" sz="4400" b="1" dirty="0"/>
              <a:t>He Realized A Great Spiritual Need</a:t>
            </a:r>
          </a:p>
          <a:p>
            <a:pPr lvl="0"/>
            <a:r>
              <a:rPr lang="en-US" sz="4400" b="1" dirty="0"/>
              <a:t>He Called The People Together</a:t>
            </a:r>
          </a:p>
          <a:p>
            <a:pPr lvl="0"/>
            <a:r>
              <a:rPr lang="en-US" sz="4400" b="1" dirty="0"/>
              <a:t>He Tore Down Idolatrous Altars and Acts</a:t>
            </a:r>
            <a:endParaRPr lang="en-US" dirty="0"/>
          </a:p>
          <a:p>
            <a:pPr lvl="0"/>
            <a:r>
              <a:rPr lang="en-US" sz="4400" b="1" dirty="0"/>
              <a:t>He Confronted the Elements That Destroy Altars</a:t>
            </a:r>
            <a:endParaRPr lang="en-US" sz="4400" dirty="0"/>
          </a:p>
          <a:p>
            <a:pPr lvl="0"/>
            <a:r>
              <a:rPr lang="en-US" sz="4400" b="1" dirty="0"/>
              <a:t>He Repaired the Broken Altar</a:t>
            </a:r>
            <a:endParaRPr lang="en-US" sz="4400" dirty="0"/>
          </a:p>
          <a:p>
            <a:pPr lvl="0"/>
            <a:r>
              <a:rPr lang="en-US" sz="4400" b="1" dirty="0"/>
              <a:t>He Called On the Name of the Lord</a:t>
            </a:r>
            <a:endParaRPr lang="en-US" sz="4400" dirty="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TotalTime>
  <Words>487</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Lucida Sans Unicode</vt:lpstr>
      <vt:lpstr>system-ui</vt:lpstr>
      <vt:lpstr>Verdana</vt:lpstr>
      <vt:lpstr>Wingdings 2</vt:lpstr>
      <vt:lpstr>Wingdings 3</vt:lpstr>
      <vt:lpstr>Concourse</vt:lpstr>
      <vt:lpstr>Repairing Broken Altars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Repairing Broken Altars </dc:title>
  <dc:creator>Paul Young</dc:creator>
  <cp:lastModifiedBy>Summers Baptist Church</cp:lastModifiedBy>
  <cp:revision>9</cp:revision>
  <dcterms:created xsi:type="dcterms:W3CDTF">2010-05-02T12:44:43Z</dcterms:created>
  <dcterms:modified xsi:type="dcterms:W3CDTF">2021-05-23T01:38:02Z</dcterms:modified>
</cp:coreProperties>
</file>