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84"/>
  </p:notesMasterIdLst>
  <p:sldIdLst>
    <p:sldId id="667" r:id="rId2"/>
    <p:sldId id="261" r:id="rId3"/>
    <p:sldId id="262" r:id="rId4"/>
    <p:sldId id="884" r:id="rId5"/>
    <p:sldId id="491" r:id="rId6"/>
    <p:sldId id="714" r:id="rId7"/>
    <p:sldId id="576" r:id="rId8"/>
    <p:sldId id="379" r:id="rId9"/>
    <p:sldId id="354" r:id="rId10"/>
    <p:sldId id="355" r:id="rId11"/>
    <p:sldId id="356" r:id="rId12"/>
    <p:sldId id="577"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80" r:id="rId34"/>
    <p:sldId id="381" r:id="rId35"/>
    <p:sldId id="270" r:id="rId36"/>
    <p:sldId id="272" r:id="rId37"/>
    <p:sldId id="271" r:id="rId38"/>
    <p:sldId id="273" r:id="rId39"/>
    <p:sldId id="683" r:id="rId40"/>
    <p:sldId id="278" r:id="rId41"/>
    <p:sldId id="843" r:id="rId42"/>
    <p:sldId id="885" r:id="rId43"/>
    <p:sldId id="886" r:id="rId44"/>
    <p:sldId id="887" r:id="rId45"/>
    <p:sldId id="888" r:id="rId46"/>
    <p:sldId id="889" r:id="rId47"/>
    <p:sldId id="877" r:id="rId48"/>
    <p:sldId id="890" r:id="rId49"/>
    <p:sldId id="1257" r:id="rId50"/>
    <p:sldId id="1260" r:id="rId51"/>
    <p:sldId id="1258" r:id="rId52"/>
    <p:sldId id="1262" r:id="rId53"/>
    <p:sldId id="1261" r:id="rId54"/>
    <p:sldId id="1264" r:id="rId55"/>
    <p:sldId id="1263" r:id="rId56"/>
    <p:sldId id="1265" r:id="rId57"/>
    <p:sldId id="1266" r:id="rId58"/>
    <p:sldId id="1267" r:id="rId59"/>
    <p:sldId id="1268" r:id="rId60"/>
    <p:sldId id="790" r:id="rId61"/>
    <p:sldId id="305" r:id="rId62"/>
    <p:sldId id="315" r:id="rId63"/>
    <p:sldId id="891" r:id="rId64"/>
    <p:sldId id="311" r:id="rId65"/>
    <p:sldId id="1251" r:id="rId66"/>
    <p:sldId id="313" r:id="rId67"/>
    <p:sldId id="314" r:id="rId68"/>
    <p:sldId id="1252" r:id="rId69"/>
    <p:sldId id="316" r:id="rId70"/>
    <p:sldId id="1225" r:id="rId71"/>
    <p:sldId id="317" r:id="rId72"/>
    <p:sldId id="318" r:id="rId73"/>
    <p:sldId id="319" r:id="rId74"/>
    <p:sldId id="320" r:id="rId75"/>
    <p:sldId id="321" r:id="rId76"/>
    <p:sldId id="1253" r:id="rId77"/>
    <p:sldId id="485" r:id="rId78"/>
    <p:sldId id="1254" r:id="rId79"/>
    <p:sldId id="815" r:id="rId80"/>
    <p:sldId id="1255" r:id="rId81"/>
    <p:sldId id="1256" r:id="rId82"/>
    <p:sldId id="330" r:id="rId83"/>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1" autoAdjust="0"/>
    <p:restoredTop sz="94660"/>
  </p:normalViewPr>
  <p:slideViewPr>
    <p:cSldViewPr snapToGrid="0" snapToObjects="1" showGuides="1">
      <p:cViewPr varScale="1">
        <p:scale>
          <a:sx n="71" d="100"/>
          <a:sy n="71" d="100"/>
        </p:scale>
        <p:origin x="78" y="606"/>
      </p:cViewPr>
      <p:guideLst>
        <p:guide orient="horz" pos="2184"/>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1/1/2023</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599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34</a:t>
            </a:fld>
            <a:endParaRPr lang="en-US" altLang="en-US"/>
          </a:p>
        </p:txBody>
      </p:sp>
    </p:spTree>
    <p:extLst>
      <p:ext uri="{BB962C8B-B14F-4D97-AF65-F5344CB8AC3E}">
        <p14:creationId xmlns:p14="http://schemas.microsoft.com/office/powerpoint/2010/main" val="1878168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35</a:t>
            </a:fld>
            <a:endParaRPr lang="en-US" altLang="en-US"/>
          </a:p>
        </p:txBody>
      </p:sp>
    </p:spTree>
    <p:extLst>
      <p:ext uri="{BB962C8B-B14F-4D97-AF65-F5344CB8AC3E}">
        <p14:creationId xmlns:p14="http://schemas.microsoft.com/office/powerpoint/2010/main" val="1961780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36</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37</a:t>
            </a:fld>
            <a:endParaRPr lang="en-US" altLang="en-US"/>
          </a:p>
        </p:txBody>
      </p:sp>
    </p:spTree>
    <p:extLst>
      <p:ext uri="{BB962C8B-B14F-4D97-AF65-F5344CB8AC3E}">
        <p14:creationId xmlns:p14="http://schemas.microsoft.com/office/powerpoint/2010/main" val="374027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38</a:t>
            </a:fld>
            <a:endParaRPr lang="en-US" altLang="en-US"/>
          </a:p>
        </p:txBody>
      </p:sp>
    </p:spTree>
    <p:extLst>
      <p:ext uri="{BB962C8B-B14F-4D97-AF65-F5344CB8AC3E}">
        <p14:creationId xmlns:p14="http://schemas.microsoft.com/office/powerpoint/2010/main" val="306913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39</a:t>
            </a:fld>
            <a:endParaRPr lang="en-US" altLang="en-US"/>
          </a:p>
        </p:txBody>
      </p:sp>
    </p:spTree>
    <p:extLst>
      <p:ext uri="{BB962C8B-B14F-4D97-AF65-F5344CB8AC3E}">
        <p14:creationId xmlns:p14="http://schemas.microsoft.com/office/powerpoint/2010/main" val="286176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40</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41</a:t>
            </a:fld>
            <a:endParaRPr lang="en-US" altLang="en-US"/>
          </a:p>
        </p:txBody>
      </p:sp>
    </p:spTree>
    <p:extLst>
      <p:ext uri="{BB962C8B-B14F-4D97-AF65-F5344CB8AC3E}">
        <p14:creationId xmlns:p14="http://schemas.microsoft.com/office/powerpoint/2010/main" val="4188845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42</a:t>
            </a:fld>
            <a:endParaRPr lang="en-US" altLang="en-US"/>
          </a:p>
        </p:txBody>
      </p:sp>
    </p:spTree>
    <p:extLst>
      <p:ext uri="{BB962C8B-B14F-4D97-AF65-F5344CB8AC3E}">
        <p14:creationId xmlns:p14="http://schemas.microsoft.com/office/powerpoint/2010/main" val="204301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43</a:t>
            </a:fld>
            <a:endParaRPr lang="en-US" altLang="en-US"/>
          </a:p>
        </p:txBody>
      </p:sp>
    </p:spTree>
    <p:extLst>
      <p:ext uri="{BB962C8B-B14F-4D97-AF65-F5344CB8AC3E}">
        <p14:creationId xmlns:p14="http://schemas.microsoft.com/office/powerpoint/2010/main" val="100216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44</a:t>
            </a:fld>
            <a:endParaRPr lang="en-US" altLang="en-US"/>
          </a:p>
        </p:txBody>
      </p:sp>
    </p:spTree>
    <p:extLst>
      <p:ext uri="{BB962C8B-B14F-4D97-AF65-F5344CB8AC3E}">
        <p14:creationId xmlns:p14="http://schemas.microsoft.com/office/powerpoint/2010/main" val="2894128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45</a:t>
            </a:fld>
            <a:endParaRPr lang="en-US" altLang="en-US"/>
          </a:p>
        </p:txBody>
      </p:sp>
    </p:spTree>
    <p:extLst>
      <p:ext uri="{BB962C8B-B14F-4D97-AF65-F5344CB8AC3E}">
        <p14:creationId xmlns:p14="http://schemas.microsoft.com/office/powerpoint/2010/main" val="1928595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46</a:t>
            </a:fld>
            <a:endParaRPr lang="en-US" altLang="en-US"/>
          </a:p>
        </p:txBody>
      </p:sp>
    </p:spTree>
    <p:extLst>
      <p:ext uri="{BB962C8B-B14F-4D97-AF65-F5344CB8AC3E}">
        <p14:creationId xmlns:p14="http://schemas.microsoft.com/office/powerpoint/2010/main" val="393835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47</a:t>
            </a:fld>
            <a:endParaRPr lang="en-US" altLang="en-US"/>
          </a:p>
        </p:txBody>
      </p:sp>
    </p:spTree>
    <p:extLst>
      <p:ext uri="{BB962C8B-B14F-4D97-AF65-F5344CB8AC3E}">
        <p14:creationId xmlns:p14="http://schemas.microsoft.com/office/powerpoint/2010/main" val="16841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48</a:t>
            </a:fld>
            <a:endParaRPr lang="en-US" altLang="en-US"/>
          </a:p>
        </p:txBody>
      </p:sp>
    </p:spTree>
    <p:extLst>
      <p:ext uri="{BB962C8B-B14F-4D97-AF65-F5344CB8AC3E}">
        <p14:creationId xmlns:p14="http://schemas.microsoft.com/office/powerpoint/2010/main" val="2148176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49</a:t>
            </a:fld>
            <a:endParaRPr lang="en-US" altLang="en-US"/>
          </a:p>
        </p:txBody>
      </p:sp>
    </p:spTree>
    <p:extLst>
      <p:ext uri="{BB962C8B-B14F-4D97-AF65-F5344CB8AC3E}">
        <p14:creationId xmlns:p14="http://schemas.microsoft.com/office/powerpoint/2010/main" val="1375553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50</a:t>
            </a:fld>
            <a:endParaRPr lang="en-US" altLang="en-US"/>
          </a:p>
        </p:txBody>
      </p:sp>
    </p:spTree>
    <p:extLst>
      <p:ext uri="{BB962C8B-B14F-4D97-AF65-F5344CB8AC3E}">
        <p14:creationId xmlns:p14="http://schemas.microsoft.com/office/powerpoint/2010/main" val="1061292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51</a:t>
            </a:fld>
            <a:endParaRPr lang="en-US" altLang="en-US"/>
          </a:p>
        </p:txBody>
      </p:sp>
    </p:spTree>
    <p:extLst>
      <p:ext uri="{BB962C8B-B14F-4D97-AF65-F5344CB8AC3E}">
        <p14:creationId xmlns:p14="http://schemas.microsoft.com/office/powerpoint/2010/main" val="1228686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52</a:t>
            </a:fld>
            <a:endParaRPr lang="en-US" altLang="en-US"/>
          </a:p>
        </p:txBody>
      </p:sp>
    </p:spTree>
    <p:extLst>
      <p:ext uri="{BB962C8B-B14F-4D97-AF65-F5344CB8AC3E}">
        <p14:creationId xmlns:p14="http://schemas.microsoft.com/office/powerpoint/2010/main" val="501090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53</a:t>
            </a:fld>
            <a:endParaRPr lang="en-US" altLang="en-US"/>
          </a:p>
        </p:txBody>
      </p:sp>
    </p:spTree>
    <p:extLst>
      <p:ext uri="{BB962C8B-B14F-4D97-AF65-F5344CB8AC3E}">
        <p14:creationId xmlns:p14="http://schemas.microsoft.com/office/powerpoint/2010/main" val="1566499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2055817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54</a:t>
            </a:fld>
            <a:endParaRPr lang="en-US" altLang="en-US"/>
          </a:p>
        </p:txBody>
      </p:sp>
    </p:spTree>
    <p:extLst>
      <p:ext uri="{BB962C8B-B14F-4D97-AF65-F5344CB8AC3E}">
        <p14:creationId xmlns:p14="http://schemas.microsoft.com/office/powerpoint/2010/main" val="689082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55</a:t>
            </a:fld>
            <a:endParaRPr lang="en-US" altLang="en-US"/>
          </a:p>
        </p:txBody>
      </p:sp>
    </p:spTree>
    <p:extLst>
      <p:ext uri="{BB962C8B-B14F-4D97-AF65-F5344CB8AC3E}">
        <p14:creationId xmlns:p14="http://schemas.microsoft.com/office/powerpoint/2010/main" val="1777004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56</a:t>
            </a:fld>
            <a:endParaRPr lang="en-US" altLang="en-US"/>
          </a:p>
        </p:txBody>
      </p:sp>
    </p:spTree>
    <p:extLst>
      <p:ext uri="{BB962C8B-B14F-4D97-AF65-F5344CB8AC3E}">
        <p14:creationId xmlns:p14="http://schemas.microsoft.com/office/powerpoint/2010/main" val="3580561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57</a:t>
            </a:fld>
            <a:endParaRPr lang="en-US" altLang="en-US"/>
          </a:p>
        </p:txBody>
      </p:sp>
    </p:spTree>
    <p:extLst>
      <p:ext uri="{BB962C8B-B14F-4D97-AF65-F5344CB8AC3E}">
        <p14:creationId xmlns:p14="http://schemas.microsoft.com/office/powerpoint/2010/main" val="255062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58</a:t>
            </a:fld>
            <a:endParaRPr lang="en-US" altLang="en-US"/>
          </a:p>
        </p:txBody>
      </p:sp>
    </p:spTree>
    <p:extLst>
      <p:ext uri="{BB962C8B-B14F-4D97-AF65-F5344CB8AC3E}">
        <p14:creationId xmlns:p14="http://schemas.microsoft.com/office/powerpoint/2010/main" val="332086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506219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63</a:t>
            </a:fld>
            <a:endParaRPr lang="en-US" altLang="en-US"/>
          </a:p>
        </p:txBody>
      </p:sp>
    </p:spTree>
    <p:extLst>
      <p:ext uri="{BB962C8B-B14F-4D97-AF65-F5344CB8AC3E}">
        <p14:creationId xmlns:p14="http://schemas.microsoft.com/office/powerpoint/2010/main" val="823214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76</a:t>
            </a:fld>
            <a:endParaRPr lang="en-US" altLang="en-US"/>
          </a:p>
        </p:txBody>
      </p:sp>
    </p:spTree>
    <p:extLst>
      <p:ext uri="{BB962C8B-B14F-4D97-AF65-F5344CB8AC3E}">
        <p14:creationId xmlns:p14="http://schemas.microsoft.com/office/powerpoint/2010/main" val="1542666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78</a:t>
            </a:fld>
            <a:endParaRPr lang="en-US" altLang="en-US"/>
          </a:p>
        </p:txBody>
      </p:sp>
    </p:spTree>
    <p:extLst>
      <p:ext uri="{BB962C8B-B14F-4D97-AF65-F5344CB8AC3E}">
        <p14:creationId xmlns:p14="http://schemas.microsoft.com/office/powerpoint/2010/main" val="232866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27925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113875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408906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203379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8</a:t>
            </a:fld>
            <a:endParaRPr lang="en-US" altLang="en-US"/>
          </a:p>
        </p:txBody>
      </p:sp>
    </p:spTree>
    <p:extLst>
      <p:ext uri="{BB962C8B-B14F-4D97-AF65-F5344CB8AC3E}">
        <p14:creationId xmlns:p14="http://schemas.microsoft.com/office/powerpoint/2010/main" val="52098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33</a:t>
            </a:fld>
            <a:endParaRPr lang="en-US" altLang="en-US"/>
          </a:p>
        </p:txBody>
      </p:sp>
    </p:spTree>
    <p:extLst>
      <p:ext uri="{BB962C8B-B14F-4D97-AF65-F5344CB8AC3E}">
        <p14:creationId xmlns:p14="http://schemas.microsoft.com/office/powerpoint/2010/main" val="202468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1/1/2023</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1/1/2023</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1/1/2023</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19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39545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1/1/2023</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1/1/2023</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1/1/2023</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1/1/2023</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1/1/2023</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1/1/2023</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1/1/2023</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1/1/2023</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1/1/2023</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8.jp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riadzany.blogspot.com/2017/03/fes-festival-program-update.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06FC36-965E-4CED-A66C-7B7C15F07968}"/>
              </a:ext>
            </a:extLst>
          </p:cNvPr>
          <p:cNvPicPr>
            <a:picLocks noChangeAspect="1"/>
          </p:cNvPicPr>
          <p:nvPr/>
        </p:nvPicPr>
        <p:blipFill>
          <a:blip r:embed="rId4"/>
          <a:stretch>
            <a:fillRect/>
          </a:stretch>
        </p:blipFill>
        <p:spPr>
          <a:xfrm>
            <a:off x="-22776" y="1524"/>
            <a:ext cx="9144000" cy="6857999"/>
          </a:xfrm>
          <a:prstGeom prst="rect">
            <a:avLst/>
          </a:prstGeom>
        </p:spPr>
      </p:pic>
      <p:sp>
        <p:nvSpPr>
          <p:cNvPr id="3" name="Rectangle 2">
            <a:extLst>
              <a:ext uri="{FF2B5EF4-FFF2-40B4-BE49-F238E27FC236}">
                <a16:creationId xmlns:a16="http://schemas.microsoft.com/office/drawing/2014/main" id="{AE0CBB0F-E404-4570-AD0E-8FB33B80589D}"/>
              </a:ext>
            </a:extLst>
          </p:cNvPr>
          <p:cNvSpPr/>
          <p:nvPr/>
        </p:nvSpPr>
        <p:spPr>
          <a:xfrm>
            <a:off x="2307" y="118105"/>
            <a:ext cx="9141693" cy="3742762"/>
          </a:xfrm>
          <a:prstGeom prst="rect">
            <a:avLst/>
          </a:prstGeom>
        </p:spPr>
        <p:txBody>
          <a:bodyPr vert="horz" lIns="91440" tIns="45720" rIns="91440" bIns="45720" rtlCol="0">
            <a:noAutofit/>
          </a:bodyPr>
          <a:lstStyle/>
          <a:p>
            <a:pPr marR="0" lvl="0" algn="ctr" defTabSz="914400" eaLnBrk="1" fontAlgn="base" hangingPunct="1">
              <a:lnSpc>
                <a:spcPct val="90000"/>
              </a:lnSpc>
              <a:spcAft>
                <a:spcPts val="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Welcome in the Name of</a:t>
            </a:r>
          </a:p>
          <a:p>
            <a:pPr marR="0" lvl="0" algn="ctr" defTabSz="914400" eaLnBrk="1" fontAlgn="base" hangingPunct="1">
              <a:lnSpc>
                <a:spcPct val="90000"/>
              </a:lnSpc>
              <a:spcAft>
                <a:spcPts val="120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The Triune God</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January 1, 2023</a:t>
            </a:r>
          </a:p>
        </p:txBody>
      </p:sp>
      <p:sp>
        <p:nvSpPr>
          <p:cNvPr id="5" name="Rectangle 4">
            <a:extLst>
              <a:ext uri="{FF2B5EF4-FFF2-40B4-BE49-F238E27FC236}">
                <a16:creationId xmlns:a16="http://schemas.microsoft.com/office/drawing/2014/main" id="{F78CAB9F-0032-419D-9B73-8ED35598E323}"/>
              </a:ext>
            </a:extLst>
          </p:cNvPr>
          <p:cNvSpPr/>
          <p:nvPr/>
        </p:nvSpPr>
        <p:spPr>
          <a:xfrm>
            <a:off x="4672584" y="2668832"/>
            <a:ext cx="4471416" cy="1807305"/>
          </a:xfrm>
          <a:prstGeom prst="rect">
            <a:avLst/>
          </a:prstGeom>
        </p:spPr>
        <p:txBody>
          <a:bodyPr vert="horz" lIns="91440" tIns="45720" rIns="91440" bIns="45720" rtlCol="0">
            <a:normAutofit fontScale="92500" lnSpcReduction="20000"/>
          </a:bodyPr>
          <a:lstStyle/>
          <a:p>
            <a:pPr marL="457200" indent="-228600" defTabSz="914400" eaLnBrk="1" hangingPunct="1">
              <a:lnSpc>
                <a:spcPct val="90000"/>
              </a:lnSpc>
              <a:spcAft>
                <a:spcPts val="1800"/>
              </a:spcAft>
              <a:buFont typeface="Arial" panose="020B0604020202020204" pitchFamily="34" charset="0"/>
              <a:buChar char="•"/>
              <a:defRPr/>
            </a:pPr>
            <a:r>
              <a:rPr lang="en-US" sz="3000" b="1" dirty="0">
                <a:latin typeface="Arial Rounded MT Bold" panose="020F0704030504030204" pitchFamily="34" charset="0"/>
                <a:ea typeface="+mn-ea"/>
              </a:rPr>
              <a:t>Prelude by         Roxanne Groff</a:t>
            </a:r>
          </a:p>
          <a:p>
            <a:pPr marL="457200" marR="0" lvl="0" indent="-228600" defTabSz="914400" eaLnBrk="1" fontAlgn="base" hangingPunct="1">
              <a:lnSpc>
                <a:spcPct val="90000"/>
              </a:lnSpc>
              <a:spcBef>
                <a:spcPct val="0"/>
              </a:spcBef>
              <a:spcAft>
                <a:spcPts val="1800"/>
              </a:spcAft>
              <a:buClrTx/>
              <a:buSzTx/>
              <a:buFont typeface="Arial" panose="020B0604020202020204" pitchFamily="34" charset="0"/>
              <a:buChar char="•"/>
              <a:tabLst/>
              <a:defRPr/>
            </a:pPr>
            <a:r>
              <a:rPr kumimoji="0" lang="en-US" sz="3000" b="1" i="0" u="none" strike="noStrike" cap="none" spc="0" normalizeH="0" baseline="0" noProof="0" dirty="0">
                <a:ln>
                  <a:noFill/>
                </a:ln>
                <a:effectLst/>
                <a:uLnTx/>
                <a:uFillTx/>
                <a:latin typeface="Arial Rounded MT Bold" panose="020F0704030504030204" pitchFamily="34" charset="0"/>
                <a:ea typeface="+mn-ea"/>
              </a:rPr>
              <a:t>Office of the Acolyte</a:t>
            </a:r>
          </a:p>
          <a:p>
            <a:pPr marL="457200" marR="0" lvl="0" indent="-228600" defTabSz="914400" eaLnBrk="1" fontAlgn="base" hangingPunct="1">
              <a:lnSpc>
                <a:spcPct val="90000"/>
              </a:lnSpc>
              <a:spcBef>
                <a:spcPct val="0"/>
              </a:spcBef>
              <a:spcAft>
                <a:spcPts val="1800"/>
              </a:spcAft>
              <a:buClrTx/>
              <a:buSzTx/>
              <a:buFont typeface="Arial" panose="020B0604020202020204" pitchFamily="34" charset="0"/>
              <a:buChar char="•"/>
              <a:tabLst/>
              <a:defRPr/>
            </a:pPr>
            <a:r>
              <a:rPr kumimoji="0" lang="en-US" sz="3000" b="1" i="0" u="none" strike="noStrike" cap="none" spc="0" normalizeH="0" baseline="0" noProof="0" dirty="0">
                <a:ln>
                  <a:noFill/>
                </a:ln>
                <a:effectLst/>
                <a:uLnTx/>
                <a:uFillTx/>
                <a:latin typeface="Arial Rounded MT Bold" panose="020F0704030504030204" pitchFamily="34" charset="0"/>
                <a:ea typeface="+mn-ea"/>
              </a:rPr>
              <a:t>Ringing of the Bell</a:t>
            </a:r>
          </a:p>
        </p:txBody>
      </p:sp>
      <p:sp>
        <p:nvSpPr>
          <p:cNvPr id="17" name="Rectangle 16">
            <a:extLst>
              <a:ext uri="{FF2B5EF4-FFF2-40B4-BE49-F238E27FC236}">
                <a16:creationId xmlns:a16="http://schemas.microsoft.com/office/drawing/2014/main" id="{B4D0BB6D-8379-40D9-813D-A28500E33999}"/>
              </a:ext>
            </a:extLst>
          </p:cNvPr>
          <p:cNvSpPr/>
          <p:nvPr/>
        </p:nvSpPr>
        <p:spPr>
          <a:xfrm>
            <a:off x="4572000" y="4638102"/>
            <a:ext cx="4286328" cy="1667330"/>
          </a:xfrm>
          <a:prstGeom prst="rect">
            <a:avLst/>
          </a:prstGeom>
        </p:spPr>
        <p:txBody>
          <a:bodyPr vert="horz" lIns="91440" tIns="45720" rIns="91440" bIns="45720" rtlCol="0" anchor="ctr">
            <a:normAutofit/>
          </a:bodyPr>
          <a:lstStyle/>
          <a:p>
            <a:pPr marL="228600" algn="ctr" defTabSz="914400" eaLnBrk="1" hangingPunct="1">
              <a:lnSpc>
                <a:spcPct val="90000"/>
              </a:lnSpc>
              <a:spcAft>
                <a:spcPts val="600"/>
              </a:spcAft>
              <a:defRPr/>
            </a:pPr>
            <a:r>
              <a:rPr lang="en-US" sz="3200" dirty="0">
                <a:latin typeface="Arial Rounded MT Bold" panose="020F0704030504030204" pitchFamily="34" charset="0"/>
                <a:ea typeface="+mn-ea"/>
              </a:rPr>
              <a:t>Scripture Focus:    </a:t>
            </a:r>
            <a:r>
              <a:rPr lang="en-US" sz="2800" dirty="0">
                <a:latin typeface="Arial Rounded MT Bold" panose="020F0704030504030204" pitchFamily="34" charset="0"/>
                <a:ea typeface="+mn-ea"/>
              </a:rPr>
              <a:t>Matthew 1:1-17</a:t>
            </a:r>
            <a:endParaRPr lang="en-US" sz="3200" dirty="0">
              <a:latin typeface="Arial Rounded MT Bold" panose="020F0704030504030204" pitchFamily="34" charset="0"/>
              <a:ea typeface="+mn-ea"/>
            </a:endParaRPr>
          </a:p>
        </p:txBody>
      </p:sp>
      <p:pic>
        <p:nvPicPr>
          <p:cNvPr id="2" name="Picture 1">
            <a:extLst>
              <a:ext uri="{FF2B5EF4-FFF2-40B4-BE49-F238E27FC236}">
                <a16:creationId xmlns:a16="http://schemas.microsoft.com/office/drawing/2014/main" id="{4F4067BF-819E-9CDF-F64A-9BDAD1EC52B8}"/>
              </a:ext>
            </a:extLst>
          </p:cNvPr>
          <p:cNvPicPr>
            <a:picLocks noChangeAspect="1"/>
          </p:cNvPicPr>
          <p:nvPr/>
        </p:nvPicPr>
        <p:blipFill>
          <a:blip r:embed="rId5"/>
          <a:stretch>
            <a:fillRect/>
          </a:stretch>
        </p:blipFill>
        <p:spPr>
          <a:xfrm>
            <a:off x="202184" y="2668832"/>
            <a:ext cx="4470400" cy="3352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8502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0A1C4-C542-4002-B61F-25518E74CFC3}"/>
              </a:ext>
            </a:extLst>
          </p:cNvPr>
          <p:cNvSpPr/>
          <p:nvPr/>
        </p:nvSpPr>
        <p:spPr>
          <a:xfrm>
            <a:off x="106327" y="1041990"/>
            <a:ext cx="8835654" cy="5550622"/>
          </a:xfrm>
          <a:prstGeom prst="rect">
            <a:avLst/>
          </a:prstGeom>
        </p:spPr>
        <p:txBody>
          <a:bodyPr wrap="square">
            <a:spAutoFit/>
          </a:bodyPr>
          <a:lstStyle/>
          <a:p>
            <a:pPr marL="690563" marR="0" indent="-68738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PE:	As we live with him and with his people, we grow in faith, love, and obedience to the will of God.  Who presents this child for Holy Baptism?</a:t>
            </a:r>
            <a:endParaRPr lang="en-US" sz="3200" dirty="0">
              <a:latin typeface="Arial Rounded MT Bold" panose="020F0704030504030204" pitchFamily="34" charset="0"/>
              <a:ea typeface="Calibri" panose="020F0502020204030204" pitchFamily="34" charset="0"/>
            </a:endParaRPr>
          </a:p>
          <a:p>
            <a:pPr marL="690563" marR="0" indent="-687388">
              <a:lnSpc>
                <a:spcPct val="107000"/>
              </a:lnSpc>
              <a:spcBef>
                <a:spcPts val="0"/>
              </a:spcBef>
              <a:spcAft>
                <a:spcPts val="600"/>
              </a:spcAft>
            </a:pPr>
            <a:r>
              <a:rPr lang="en-US" sz="3200" i="1" dirty="0">
                <a:solidFill>
                  <a:srgbClr val="CC0000"/>
                </a:solidFill>
                <a:latin typeface="Arial Rounded MT Bold" panose="020F0704030504030204" pitchFamily="34" charset="0"/>
                <a:ea typeface="Times New Roman" panose="02020603050405020304" pitchFamily="18" charset="0"/>
              </a:rPr>
              <a:t>Sponsors and Parents present Emerson for Baptism</a:t>
            </a:r>
            <a:endParaRPr lang="en-US" sz="3200" dirty="0">
              <a:latin typeface="Arial Rounded MT Bold" panose="020F0704030504030204" pitchFamily="34" charset="0"/>
              <a:ea typeface="Calibri" panose="020F0502020204030204" pitchFamily="34" charset="0"/>
            </a:endParaRPr>
          </a:p>
          <a:p>
            <a:pPr marL="690563" marR="0" indent="-687388">
              <a:lnSpc>
                <a:spcPct val="107000"/>
              </a:lnSpc>
              <a:spcBef>
                <a:spcPts val="0"/>
              </a:spcBef>
              <a:spcAft>
                <a:spcPts val="600"/>
              </a:spcAft>
            </a:pPr>
            <a:r>
              <a:rPr lang="en-US" sz="3200" b="1" dirty="0">
                <a:latin typeface="Arial Rounded MT Bold" panose="020F0704030504030204" pitchFamily="34" charset="0"/>
                <a:ea typeface="Times New Roman" panose="02020603050405020304" pitchFamily="18" charset="0"/>
              </a:rPr>
              <a:t>Sponsors and Parents:	</a:t>
            </a:r>
          </a:p>
          <a:p>
            <a:pPr marL="1371600" marR="0" indent="-1368425">
              <a:lnSpc>
                <a:spcPct val="107000"/>
              </a:lnSpc>
              <a:spcBef>
                <a:spcPts val="0"/>
              </a:spcBef>
              <a:spcAft>
                <a:spcPts val="600"/>
              </a:spcAft>
            </a:pPr>
            <a:r>
              <a:rPr lang="en-US" sz="3200" b="1" dirty="0">
                <a:latin typeface="Arial Rounded MT Bold" panose="020F0704030504030204" pitchFamily="34" charset="0"/>
                <a:ea typeface="Times New Roman" panose="02020603050405020304" pitchFamily="18" charset="0"/>
              </a:rPr>
              <a:t>	We present </a:t>
            </a:r>
            <a:r>
              <a:rPr lang="en-US" sz="3200" b="1" i="1" u="sng" dirty="0">
                <a:latin typeface="Arial Rounded MT Bold" panose="020F0704030504030204" pitchFamily="34" charset="0"/>
                <a:ea typeface="Times New Roman" panose="02020603050405020304" pitchFamily="18" charset="0"/>
              </a:rPr>
              <a:t>Eleanor Louise Kemper </a:t>
            </a:r>
            <a:r>
              <a:rPr lang="en-US" sz="3200" b="1" dirty="0">
                <a:latin typeface="Arial Rounded MT Bold" panose="020F0704030504030204" pitchFamily="34" charset="0"/>
                <a:ea typeface="Times New Roman" panose="02020603050405020304" pitchFamily="18" charset="0"/>
              </a:rPr>
              <a:t>to receive the Sacrament of Holy Baptism.</a:t>
            </a:r>
            <a:endParaRPr lang="en-US" sz="32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35CCDE9E-605B-48AD-9F95-E00E9895F38D}"/>
              </a:ext>
            </a:extLst>
          </p:cNvPr>
          <p:cNvSpPr/>
          <p:nvPr/>
        </p:nvSpPr>
        <p:spPr>
          <a:xfrm>
            <a:off x="106327" y="118086"/>
            <a:ext cx="9037673" cy="646331"/>
          </a:xfrm>
          <a:prstGeom prst="rect">
            <a:avLst/>
          </a:prstGeom>
        </p:spPr>
        <p:txBody>
          <a:bodyPr wrap="square">
            <a:spAutoFit/>
          </a:bodyPr>
          <a:lstStyle/>
          <a:p>
            <a:pPr marL="342900" lvl="0" indent="-342900">
              <a:spcBef>
                <a:spcPts val="0"/>
              </a:spcBef>
              <a:spcAft>
                <a:spcPts val="0"/>
              </a:spcAft>
              <a:buFont typeface="Symbol" panose="05050102010706020507" pitchFamily="18" charset="2"/>
              <a:buChar char=""/>
            </a:pPr>
            <a:r>
              <a:rPr lang="en-US" sz="3600" b="1" dirty="0">
                <a:solidFill>
                  <a:prstClr val="black"/>
                </a:solidFill>
                <a:latin typeface="Arial Rounded MT Bold" panose="020F0704030504030204" pitchFamily="34" charset="0"/>
                <a:ea typeface="Times New Roman" panose="02020603050405020304" pitchFamily="18" charset="0"/>
              </a:rPr>
              <a:t>HOLY BAPTISM</a:t>
            </a:r>
          </a:p>
        </p:txBody>
      </p:sp>
    </p:spTree>
    <p:extLst>
      <p:ext uri="{BB962C8B-B14F-4D97-AF65-F5344CB8AC3E}">
        <p14:creationId xmlns:p14="http://schemas.microsoft.com/office/powerpoint/2010/main" val="319991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0A1C4-C542-4002-B61F-25518E74CFC3}"/>
              </a:ext>
            </a:extLst>
          </p:cNvPr>
          <p:cNvSpPr/>
          <p:nvPr/>
        </p:nvSpPr>
        <p:spPr>
          <a:xfrm>
            <a:off x="488576" y="1127884"/>
            <a:ext cx="8166847" cy="4342856"/>
          </a:xfrm>
          <a:prstGeom prst="rect">
            <a:avLst/>
          </a:prstGeom>
        </p:spPr>
        <p:txBody>
          <a:bodyPr wrap="square">
            <a:spAutoFit/>
          </a:bodyPr>
          <a:lstStyle/>
          <a:p>
            <a:pPr marL="690563" marR="0" indent="-687388" algn="ctr">
              <a:lnSpc>
                <a:spcPct val="107000"/>
              </a:lnSpc>
              <a:spcBef>
                <a:spcPts val="0"/>
              </a:spcBef>
              <a:spcAft>
                <a:spcPts val="600"/>
              </a:spcAft>
            </a:pPr>
            <a:r>
              <a:rPr lang="en-US" sz="3200" i="1" dirty="0">
                <a:solidFill>
                  <a:srgbClr val="CC0000"/>
                </a:solidFill>
                <a:latin typeface="Arial Rounded MT Bold" panose="020F0704030504030204" pitchFamily="34" charset="0"/>
                <a:ea typeface="Times New Roman" panose="02020603050405020304" pitchFamily="18" charset="0"/>
              </a:rPr>
              <a:t>The minister addresses the sponsors and guardians.</a:t>
            </a:r>
            <a:endParaRPr lang="en-US" sz="3200" dirty="0">
              <a:latin typeface="Arial Rounded MT Bold" panose="020F0704030504030204" pitchFamily="34" charset="0"/>
              <a:ea typeface="Calibri" panose="020F0502020204030204" pitchFamily="34" charset="0"/>
            </a:endParaRPr>
          </a:p>
          <a:p>
            <a:pPr marL="509588" marR="0" indent="-509588">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P:	In Christian love you have presented Eleanor for Holy Baptism. You should, therefore, faithfully bring her to the services of God’s house, and teach her the Lord’s Prayer, the Creed, and the Ten Commandments. </a:t>
            </a:r>
            <a:endParaRPr lang="en-US" sz="32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35CCDE9E-605B-48AD-9F95-E00E9895F38D}"/>
              </a:ext>
            </a:extLst>
          </p:cNvPr>
          <p:cNvSpPr/>
          <p:nvPr/>
        </p:nvSpPr>
        <p:spPr>
          <a:xfrm>
            <a:off x="106327" y="118086"/>
            <a:ext cx="9037673" cy="646331"/>
          </a:xfrm>
          <a:prstGeom prst="rect">
            <a:avLst/>
          </a:prstGeom>
        </p:spPr>
        <p:txBody>
          <a:bodyPr wrap="square">
            <a:spAutoFit/>
          </a:bodyPr>
          <a:lstStyle/>
          <a:p>
            <a:pPr marL="342900" lvl="0" indent="-342900">
              <a:spcBef>
                <a:spcPts val="0"/>
              </a:spcBef>
              <a:spcAft>
                <a:spcPts val="0"/>
              </a:spcAft>
              <a:buFont typeface="Symbol" panose="05050102010706020507" pitchFamily="18" charset="2"/>
              <a:buChar char=""/>
            </a:pPr>
            <a:r>
              <a:rPr lang="en-US" sz="3600" b="1" dirty="0">
                <a:solidFill>
                  <a:prstClr val="black"/>
                </a:solidFill>
                <a:latin typeface="Arial Rounded MT Bold" panose="020F0704030504030204" pitchFamily="34" charset="0"/>
                <a:ea typeface="Times New Roman" panose="02020603050405020304" pitchFamily="18" charset="0"/>
              </a:rPr>
              <a:t>HOLY BAPTISM</a:t>
            </a:r>
          </a:p>
        </p:txBody>
      </p:sp>
    </p:spTree>
    <p:extLst>
      <p:ext uri="{BB962C8B-B14F-4D97-AF65-F5344CB8AC3E}">
        <p14:creationId xmlns:p14="http://schemas.microsoft.com/office/powerpoint/2010/main" val="41286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0A1C4-C542-4002-B61F-25518E74CFC3}"/>
              </a:ext>
            </a:extLst>
          </p:cNvPr>
          <p:cNvSpPr/>
          <p:nvPr/>
        </p:nvSpPr>
        <p:spPr>
          <a:xfrm>
            <a:off x="439270" y="1070674"/>
            <a:ext cx="8265459" cy="4265911"/>
          </a:xfrm>
          <a:prstGeom prst="rect">
            <a:avLst/>
          </a:prstGeom>
        </p:spPr>
        <p:txBody>
          <a:bodyPr wrap="square">
            <a:spAutoFit/>
          </a:bodyPr>
          <a:lstStyle/>
          <a:p>
            <a:pPr marL="509588" marR="0" indent="-509588">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P:	As she grows in years, you should place in her hands the Holy Scriptures and provide for her instruction in the Christian faith, that, living in the covenant of her Baptism and in communion with the Church, she may lead  a godly life until the day of Jesus Christ.  </a:t>
            </a:r>
            <a:endParaRPr lang="en-US" sz="32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35CCDE9E-605B-48AD-9F95-E00E9895F38D}"/>
              </a:ext>
            </a:extLst>
          </p:cNvPr>
          <p:cNvSpPr/>
          <p:nvPr/>
        </p:nvSpPr>
        <p:spPr>
          <a:xfrm>
            <a:off x="106327" y="118086"/>
            <a:ext cx="9037673" cy="646331"/>
          </a:xfrm>
          <a:prstGeom prst="rect">
            <a:avLst/>
          </a:prstGeom>
        </p:spPr>
        <p:txBody>
          <a:bodyPr wrap="square">
            <a:spAutoFit/>
          </a:bodyPr>
          <a:lstStyle/>
          <a:p>
            <a:pPr marL="342900" lvl="0" indent="-342900">
              <a:spcBef>
                <a:spcPts val="0"/>
              </a:spcBef>
              <a:spcAft>
                <a:spcPts val="0"/>
              </a:spcAft>
              <a:buFont typeface="Symbol" panose="05050102010706020507" pitchFamily="18" charset="2"/>
              <a:buChar char=""/>
            </a:pPr>
            <a:r>
              <a:rPr lang="en-US" sz="3600" b="1" dirty="0">
                <a:solidFill>
                  <a:prstClr val="black"/>
                </a:solidFill>
                <a:latin typeface="Arial Rounded MT Bold" panose="020F0704030504030204" pitchFamily="34" charset="0"/>
                <a:ea typeface="Times New Roman" panose="02020603050405020304" pitchFamily="18" charset="0"/>
              </a:rPr>
              <a:t>HOLY BAPTISM</a:t>
            </a:r>
          </a:p>
        </p:txBody>
      </p:sp>
    </p:spTree>
    <p:extLst>
      <p:ext uri="{BB962C8B-B14F-4D97-AF65-F5344CB8AC3E}">
        <p14:creationId xmlns:p14="http://schemas.microsoft.com/office/powerpoint/2010/main" val="66288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0A1C4-C542-4002-B61F-25518E74CFC3}"/>
              </a:ext>
            </a:extLst>
          </p:cNvPr>
          <p:cNvSpPr/>
          <p:nvPr/>
        </p:nvSpPr>
        <p:spPr>
          <a:xfrm>
            <a:off x="106327" y="1041990"/>
            <a:ext cx="8835654" cy="4834785"/>
          </a:xfrm>
          <a:prstGeom prst="rect">
            <a:avLst/>
          </a:prstGeom>
        </p:spPr>
        <p:txBody>
          <a:bodyPr wrap="square">
            <a:spAutoFit/>
          </a:bodyPr>
          <a:lstStyle/>
          <a:p>
            <a:pPr marL="690563" marR="0" indent="-687388">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P:	Do you promise to fulfill these obligations?</a:t>
            </a:r>
            <a:endParaRPr lang="en-US" sz="3200" dirty="0">
              <a:latin typeface="Arial Rounded MT Bold" panose="020F0704030504030204" pitchFamily="34" charset="0"/>
              <a:ea typeface="Calibri" panose="020F0502020204030204" pitchFamily="34" charset="0"/>
            </a:endParaRPr>
          </a:p>
          <a:p>
            <a:pPr marL="690563" marR="0" indent="-687388">
              <a:lnSpc>
                <a:spcPct val="107000"/>
              </a:lnSpc>
              <a:spcBef>
                <a:spcPts val="0"/>
              </a:spcBef>
              <a:spcAft>
                <a:spcPts val="0"/>
              </a:spcAft>
            </a:pPr>
            <a:r>
              <a:rPr lang="en-US" sz="3200" b="1" dirty="0">
                <a:latin typeface="Arial Rounded MT Bold" panose="020F0704030504030204" pitchFamily="34" charset="0"/>
                <a:ea typeface="Times New Roman" panose="02020603050405020304" pitchFamily="18" charset="0"/>
              </a:rPr>
              <a:t>Sponsors and Parents:	We do.</a:t>
            </a:r>
            <a:endParaRPr lang="en-US" sz="3200" dirty="0">
              <a:latin typeface="Arial Rounded MT Bold" panose="020F0704030504030204" pitchFamily="34" charset="0"/>
              <a:ea typeface="Calibri" panose="020F0502020204030204" pitchFamily="34" charset="0"/>
            </a:endParaRPr>
          </a:p>
          <a:p>
            <a:pPr marL="804863" marR="0" indent="-801688">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P:	Congregation of Trinity Lutheran Church, do you promise to assist these sponsors and parents to fulfill these obligations?</a:t>
            </a:r>
            <a:endParaRPr lang="en-US" sz="3200" dirty="0">
              <a:latin typeface="Arial Rounded MT Bold" panose="020F0704030504030204" pitchFamily="34" charset="0"/>
              <a:ea typeface="Calibri" panose="020F0502020204030204" pitchFamily="34" charset="0"/>
            </a:endParaRPr>
          </a:p>
          <a:p>
            <a:pPr marL="804863" marR="0" indent="-801688">
              <a:lnSpc>
                <a:spcPct val="107000"/>
              </a:lnSpc>
              <a:spcBef>
                <a:spcPts val="0"/>
              </a:spcBef>
              <a:spcAft>
                <a:spcPts val="0"/>
              </a:spcAft>
            </a:pPr>
            <a:r>
              <a:rPr lang="en-US" sz="3200" b="1" dirty="0">
                <a:latin typeface="Arial Rounded MT Bold" panose="020F0704030504030204" pitchFamily="34" charset="0"/>
                <a:ea typeface="Times New Roman" panose="02020603050405020304" pitchFamily="18" charset="0"/>
              </a:rPr>
              <a:t>C:	We do and we ask God to help and guide us.</a:t>
            </a:r>
            <a:endParaRPr lang="en-US" sz="32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35CCDE9E-605B-48AD-9F95-E00E9895F38D}"/>
              </a:ext>
            </a:extLst>
          </p:cNvPr>
          <p:cNvSpPr/>
          <p:nvPr/>
        </p:nvSpPr>
        <p:spPr>
          <a:xfrm>
            <a:off x="106327" y="118086"/>
            <a:ext cx="9037673" cy="646331"/>
          </a:xfrm>
          <a:prstGeom prst="rect">
            <a:avLst/>
          </a:prstGeom>
        </p:spPr>
        <p:txBody>
          <a:bodyPr wrap="square">
            <a:spAutoFit/>
          </a:bodyPr>
          <a:lstStyle/>
          <a:p>
            <a:pPr marL="342900" lvl="0" indent="-342900">
              <a:spcBef>
                <a:spcPts val="0"/>
              </a:spcBef>
              <a:spcAft>
                <a:spcPts val="0"/>
              </a:spcAft>
              <a:buFont typeface="Symbol" panose="05050102010706020507" pitchFamily="18" charset="2"/>
              <a:buChar char=""/>
            </a:pPr>
            <a:r>
              <a:rPr lang="en-US" sz="3600" b="1" dirty="0">
                <a:solidFill>
                  <a:prstClr val="black"/>
                </a:solidFill>
                <a:latin typeface="Arial Rounded MT Bold" panose="020F0704030504030204" pitchFamily="34" charset="0"/>
                <a:ea typeface="Times New Roman" panose="02020603050405020304" pitchFamily="18" charset="0"/>
              </a:rPr>
              <a:t>HOLY BAPTISM</a:t>
            </a:r>
          </a:p>
        </p:txBody>
      </p:sp>
    </p:spTree>
    <p:extLst>
      <p:ext uri="{BB962C8B-B14F-4D97-AF65-F5344CB8AC3E}">
        <p14:creationId xmlns:p14="http://schemas.microsoft.com/office/powerpoint/2010/main" val="350738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0A1C4-C542-4002-B61F-25518E74CFC3}"/>
              </a:ext>
            </a:extLst>
          </p:cNvPr>
          <p:cNvSpPr/>
          <p:nvPr/>
        </p:nvSpPr>
        <p:spPr>
          <a:xfrm>
            <a:off x="0" y="850596"/>
            <a:ext cx="9143999" cy="6086218"/>
          </a:xfrm>
          <a:prstGeom prst="rect">
            <a:avLst/>
          </a:prstGeom>
        </p:spPr>
        <p:txBody>
          <a:bodyPr wrap="square">
            <a:spAutoFit/>
          </a:bodyPr>
          <a:lstStyle/>
          <a:p>
            <a:pPr marL="690563" marR="0" indent="-687388">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P:	The Lord be with you.</a:t>
            </a:r>
            <a:endParaRPr lang="en-US" sz="3200" dirty="0">
              <a:latin typeface="Arial Rounded MT Bold" panose="020F0704030504030204" pitchFamily="34" charset="0"/>
              <a:ea typeface="Calibri" panose="020F0502020204030204" pitchFamily="34" charset="0"/>
            </a:endParaRPr>
          </a:p>
          <a:p>
            <a:pPr marL="690563" marR="0" indent="-687388">
              <a:lnSpc>
                <a:spcPct val="107000"/>
              </a:lnSpc>
              <a:spcBef>
                <a:spcPts val="0"/>
              </a:spcBef>
              <a:spcAft>
                <a:spcPts val="0"/>
              </a:spcAft>
            </a:pPr>
            <a:r>
              <a:rPr lang="en-US" sz="3600" b="1" dirty="0">
                <a:latin typeface="Arial Rounded MT Bold" panose="020F0704030504030204" pitchFamily="34" charset="0"/>
                <a:ea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endParaRPr>
          </a:p>
          <a:p>
            <a:pPr marL="690563" marR="0" indent="-687388">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P:	Let us give thanks to the Lord our God.</a:t>
            </a:r>
            <a:endParaRPr lang="en-US" sz="3200" dirty="0">
              <a:latin typeface="Arial Rounded MT Bold" panose="020F0704030504030204" pitchFamily="34" charset="0"/>
              <a:ea typeface="Calibri" panose="020F0502020204030204" pitchFamily="34" charset="0"/>
            </a:endParaRPr>
          </a:p>
          <a:p>
            <a:pPr marL="690563" marR="0" indent="-687388">
              <a:lnSpc>
                <a:spcPct val="107000"/>
              </a:lnSpc>
              <a:spcBef>
                <a:spcPts val="0"/>
              </a:spcBef>
              <a:spcAft>
                <a:spcPts val="0"/>
              </a:spcAft>
            </a:pPr>
            <a:r>
              <a:rPr lang="en-US" sz="3600" b="1" dirty="0">
                <a:latin typeface="Arial Rounded MT Bold" panose="020F0704030504030204" pitchFamily="34" charset="0"/>
                <a:ea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endParaRPr>
          </a:p>
          <a:p>
            <a:pPr marL="690563" marR="0" indent="-687388">
              <a:lnSpc>
                <a:spcPct val="107000"/>
              </a:lnSpc>
              <a:spcBef>
                <a:spcPts val="0"/>
              </a:spcBef>
              <a:spcAft>
                <a:spcPts val="0"/>
              </a:spcAft>
            </a:pPr>
            <a:r>
              <a:rPr lang="en-US" sz="3000" i="1" dirty="0">
                <a:solidFill>
                  <a:srgbClr val="C00000"/>
                </a:solidFill>
                <a:latin typeface="Arial Rounded MT Bold" panose="020F0704030504030204" pitchFamily="34" charset="0"/>
                <a:ea typeface="Times New Roman" panose="02020603050405020304" pitchFamily="18" charset="0"/>
              </a:rPr>
              <a:t>Water is poured into the Baptismal Font as the prayer is said.</a:t>
            </a:r>
            <a:endParaRPr lang="en-US" sz="3000" dirty="0">
              <a:latin typeface="Arial Rounded MT Bold" panose="020F0704030504030204" pitchFamily="34" charset="0"/>
              <a:ea typeface="Calibri" panose="020F0502020204030204" pitchFamily="34" charset="0"/>
            </a:endParaRPr>
          </a:p>
          <a:p>
            <a:pPr marL="690563" marR="0" indent="-687388">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P:	Holy God, mighty Lord, gracious Father: We give you thanks, for in the beginning your Spirit moved over the waters and you created heaven and earth. </a:t>
            </a:r>
            <a:endParaRPr lang="en-US" sz="32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35CCDE9E-605B-48AD-9F95-E00E9895F38D}"/>
              </a:ext>
            </a:extLst>
          </p:cNvPr>
          <p:cNvSpPr/>
          <p:nvPr/>
        </p:nvSpPr>
        <p:spPr>
          <a:xfrm>
            <a:off x="106327" y="118086"/>
            <a:ext cx="9037673" cy="646331"/>
          </a:xfrm>
          <a:prstGeom prst="rect">
            <a:avLst/>
          </a:prstGeom>
        </p:spPr>
        <p:txBody>
          <a:bodyPr wrap="square">
            <a:spAutoFit/>
          </a:bodyPr>
          <a:lstStyle/>
          <a:p>
            <a:pPr marL="342900" lvl="0" indent="-342900">
              <a:spcBef>
                <a:spcPts val="0"/>
              </a:spcBef>
              <a:spcAft>
                <a:spcPts val="0"/>
              </a:spcAft>
              <a:buFont typeface="Symbol" panose="05050102010706020507" pitchFamily="18" charset="2"/>
              <a:buChar char=""/>
            </a:pPr>
            <a:r>
              <a:rPr lang="en-US" sz="3600" b="1" dirty="0">
                <a:solidFill>
                  <a:prstClr val="black"/>
                </a:solidFill>
                <a:latin typeface="Arial Rounded MT Bold" panose="020F0704030504030204" pitchFamily="34" charset="0"/>
                <a:ea typeface="Times New Roman" panose="02020603050405020304" pitchFamily="18" charset="0"/>
              </a:rPr>
              <a:t>HOLY BAPTISM - THANKSGIVING</a:t>
            </a:r>
          </a:p>
        </p:txBody>
      </p:sp>
    </p:spTree>
    <p:extLst>
      <p:ext uri="{BB962C8B-B14F-4D97-AF65-F5344CB8AC3E}">
        <p14:creationId xmlns:p14="http://schemas.microsoft.com/office/powerpoint/2010/main" val="1508150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0A1C4-C542-4002-B61F-25518E74CFC3}"/>
              </a:ext>
            </a:extLst>
          </p:cNvPr>
          <p:cNvSpPr/>
          <p:nvPr/>
        </p:nvSpPr>
        <p:spPr>
          <a:xfrm>
            <a:off x="106327" y="1041990"/>
            <a:ext cx="8835654" cy="4834785"/>
          </a:xfrm>
          <a:prstGeom prst="rect">
            <a:avLst/>
          </a:prstGeom>
        </p:spPr>
        <p:txBody>
          <a:bodyPr wrap="square">
            <a:spAutoFit/>
          </a:bodyPr>
          <a:lstStyle/>
          <a:p>
            <a:pPr marL="690563" marR="0" indent="-687388">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P:	By the gift of water, you nourish and sustain us and all living things.</a:t>
            </a:r>
            <a:endParaRPr lang="en-US" sz="3200" dirty="0">
              <a:latin typeface="Arial Rounded MT Bold" panose="020F0704030504030204" pitchFamily="34" charset="0"/>
              <a:ea typeface="Calibri" panose="020F0502020204030204" pitchFamily="34" charset="0"/>
            </a:endParaRPr>
          </a:p>
          <a:p>
            <a:pPr marL="687388" lvl="1" indent="-687388">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By the waters of the flood you condemned the wicked and saved those whom you had chosen, Noah and his family. You led Israel by the pillar of cloud and fire through the sea, out of slavery into the freedom of the promised land. </a:t>
            </a:r>
            <a:endParaRPr lang="en-US" sz="32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35CCDE9E-605B-48AD-9F95-E00E9895F38D}"/>
              </a:ext>
            </a:extLst>
          </p:cNvPr>
          <p:cNvSpPr/>
          <p:nvPr/>
        </p:nvSpPr>
        <p:spPr>
          <a:xfrm>
            <a:off x="106327" y="118086"/>
            <a:ext cx="9037673" cy="646331"/>
          </a:xfrm>
          <a:prstGeom prst="rect">
            <a:avLst/>
          </a:prstGeom>
        </p:spPr>
        <p:txBody>
          <a:bodyPr wrap="square">
            <a:spAutoFit/>
          </a:bodyPr>
          <a:lstStyle/>
          <a:p>
            <a:pPr marL="342900" lvl="0" indent="-342900">
              <a:spcBef>
                <a:spcPts val="0"/>
              </a:spcBef>
              <a:spcAft>
                <a:spcPts val="0"/>
              </a:spcAft>
              <a:buFont typeface="Symbol" panose="05050102010706020507" pitchFamily="18" charset="2"/>
              <a:buChar char=""/>
            </a:pPr>
            <a:r>
              <a:rPr lang="en-US" sz="3600" b="1" dirty="0">
                <a:solidFill>
                  <a:prstClr val="black"/>
                </a:solidFill>
                <a:latin typeface="Arial Rounded MT Bold" panose="020F0704030504030204" pitchFamily="34" charset="0"/>
                <a:ea typeface="Times New Roman" panose="02020603050405020304" pitchFamily="18" charset="0"/>
              </a:rPr>
              <a:t>HOLY BAPTISM</a:t>
            </a:r>
          </a:p>
        </p:txBody>
      </p:sp>
    </p:spTree>
    <p:extLst>
      <p:ext uri="{BB962C8B-B14F-4D97-AF65-F5344CB8AC3E}">
        <p14:creationId xmlns:p14="http://schemas.microsoft.com/office/powerpoint/2010/main" val="55897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0A1C4-C542-4002-B61F-25518E74CFC3}"/>
              </a:ext>
            </a:extLst>
          </p:cNvPr>
          <p:cNvSpPr/>
          <p:nvPr/>
        </p:nvSpPr>
        <p:spPr>
          <a:xfrm>
            <a:off x="106327" y="1041990"/>
            <a:ext cx="8835654" cy="4834785"/>
          </a:xfrm>
          <a:prstGeom prst="rect">
            <a:avLst/>
          </a:prstGeom>
        </p:spPr>
        <p:txBody>
          <a:bodyPr wrap="square">
            <a:spAutoFit/>
          </a:bodyPr>
          <a:lstStyle/>
          <a:p>
            <a:pPr marL="690563" marR="0" indent="-687388">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P:	In the waters of the Jordan your Son was baptized by John and anointed with the Spirit. By the baptism of his own death and resurrection your beloved Son has set us free from the bondage to sin and death, and has opened the way to the joy and freedom of everlasting life. He made water a sign of the kingdom and of cleansing and rebirth. </a:t>
            </a:r>
            <a:endParaRPr lang="en-US" sz="32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35CCDE9E-605B-48AD-9F95-E00E9895F38D}"/>
              </a:ext>
            </a:extLst>
          </p:cNvPr>
          <p:cNvSpPr/>
          <p:nvPr/>
        </p:nvSpPr>
        <p:spPr>
          <a:xfrm>
            <a:off x="106327" y="118086"/>
            <a:ext cx="9037673" cy="646331"/>
          </a:xfrm>
          <a:prstGeom prst="rect">
            <a:avLst/>
          </a:prstGeom>
        </p:spPr>
        <p:txBody>
          <a:bodyPr wrap="square">
            <a:spAutoFit/>
          </a:bodyPr>
          <a:lstStyle/>
          <a:p>
            <a:pPr marL="342900" lvl="0" indent="-342900">
              <a:spcBef>
                <a:spcPts val="0"/>
              </a:spcBef>
              <a:spcAft>
                <a:spcPts val="0"/>
              </a:spcAft>
              <a:buFont typeface="Symbol" panose="05050102010706020507" pitchFamily="18" charset="2"/>
              <a:buChar char=""/>
            </a:pPr>
            <a:r>
              <a:rPr lang="en-US" sz="3600" b="1" dirty="0">
                <a:solidFill>
                  <a:prstClr val="black"/>
                </a:solidFill>
                <a:latin typeface="Arial Rounded MT Bold" panose="020F0704030504030204" pitchFamily="34" charset="0"/>
                <a:ea typeface="Times New Roman" panose="02020603050405020304" pitchFamily="18" charset="0"/>
              </a:rPr>
              <a:t>HOLY BAPTISM</a:t>
            </a:r>
          </a:p>
        </p:txBody>
      </p:sp>
    </p:spTree>
    <p:extLst>
      <p:ext uri="{BB962C8B-B14F-4D97-AF65-F5344CB8AC3E}">
        <p14:creationId xmlns:p14="http://schemas.microsoft.com/office/powerpoint/2010/main" val="114164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0A1C4-C542-4002-B61F-25518E74CFC3}"/>
              </a:ext>
            </a:extLst>
          </p:cNvPr>
          <p:cNvSpPr/>
          <p:nvPr/>
        </p:nvSpPr>
        <p:spPr>
          <a:xfrm>
            <a:off x="106327" y="1041990"/>
            <a:ext cx="8801700" cy="3693319"/>
          </a:xfrm>
          <a:prstGeom prst="rect">
            <a:avLst/>
          </a:prstGeom>
        </p:spPr>
        <p:txBody>
          <a:bodyPr wrap="square">
            <a:spAutoFit/>
          </a:bodyPr>
          <a:lstStyle/>
          <a:p>
            <a:pPr marL="690563" marR="0" indent="-687388">
              <a:spcBef>
                <a:spcPts val="0"/>
              </a:spcBef>
              <a:spcAft>
                <a:spcPts val="1200"/>
              </a:spcAft>
            </a:pPr>
            <a:r>
              <a:rPr lang="en-US" sz="3200" dirty="0">
                <a:latin typeface="Arial Rounded MT Bold" panose="020F0704030504030204" pitchFamily="34" charset="0"/>
                <a:ea typeface="Times New Roman" panose="02020603050405020304" pitchFamily="18" charset="0"/>
              </a:rPr>
              <a:t>P:	In obedience to his command, we make disciples of all nations, baptizing them in the name of the Father, and of the Son, and of the Holy Spirit. </a:t>
            </a:r>
          </a:p>
          <a:p>
            <a:pPr marL="690563" marR="0" indent="-687388">
              <a:spcBef>
                <a:spcPts val="0"/>
              </a:spcBef>
              <a:spcAft>
                <a:spcPts val="1200"/>
              </a:spcAft>
            </a:pPr>
            <a:r>
              <a:rPr lang="en-US" sz="3200" dirty="0">
                <a:latin typeface="Arial Rounded MT Bold" panose="020F0704030504030204" pitchFamily="34" charset="0"/>
                <a:ea typeface="Times New Roman" panose="02020603050405020304" pitchFamily="18" charset="0"/>
              </a:rPr>
              <a:t>	Pour out your Holy Spirit, so that </a:t>
            </a:r>
            <a:r>
              <a:rPr lang="en-US" sz="3200" i="1" dirty="0">
                <a:solidFill>
                  <a:srgbClr val="222222"/>
                </a:solidFill>
                <a:effectLst/>
                <a:latin typeface="Arial Rounded MT Bold" panose="020F0704030504030204" pitchFamily="34" charset="0"/>
                <a:ea typeface="Times New Roman" panose="02020603050405020304" pitchFamily="18" charset="0"/>
              </a:rPr>
              <a:t>Eleanor Louise Kemper</a:t>
            </a:r>
            <a:r>
              <a:rPr lang="en-US" sz="3200" dirty="0">
                <a:latin typeface="Arial Rounded MT Bold" panose="020F0704030504030204" pitchFamily="34" charset="0"/>
                <a:ea typeface="Times New Roman" panose="02020603050405020304" pitchFamily="18" charset="0"/>
              </a:rPr>
              <a:t> who is about to be here baptized may be given new life. </a:t>
            </a:r>
            <a:endParaRPr lang="en-US" sz="32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35CCDE9E-605B-48AD-9F95-E00E9895F38D}"/>
              </a:ext>
            </a:extLst>
          </p:cNvPr>
          <p:cNvSpPr/>
          <p:nvPr/>
        </p:nvSpPr>
        <p:spPr>
          <a:xfrm>
            <a:off x="106327" y="118086"/>
            <a:ext cx="9037673" cy="646331"/>
          </a:xfrm>
          <a:prstGeom prst="rect">
            <a:avLst/>
          </a:prstGeom>
        </p:spPr>
        <p:txBody>
          <a:bodyPr wrap="square">
            <a:spAutoFit/>
          </a:bodyPr>
          <a:lstStyle/>
          <a:p>
            <a:pPr marL="342900" lvl="0" indent="-342900">
              <a:spcBef>
                <a:spcPts val="0"/>
              </a:spcBef>
              <a:spcAft>
                <a:spcPts val="0"/>
              </a:spcAft>
              <a:buFont typeface="Symbol" panose="05050102010706020507" pitchFamily="18" charset="2"/>
              <a:buChar char=""/>
            </a:pPr>
            <a:r>
              <a:rPr lang="en-US" sz="3600" b="1" dirty="0">
                <a:solidFill>
                  <a:prstClr val="black"/>
                </a:solidFill>
                <a:latin typeface="Arial Rounded MT Bold" panose="020F0704030504030204" pitchFamily="34" charset="0"/>
                <a:ea typeface="Times New Roman" panose="02020603050405020304" pitchFamily="18" charset="0"/>
              </a:rPr>
              <a:t>HOLY BAPTISM</a:t>
            </a:r>
          </a:p>
        </p:txBody>
      </p:sp>
    </p:spTree>
    <p:extLst>
      <p:ext uri="{BB962C8B-B14F-4D97-AF65-F5344CB8AC3E}">
        <p14:creationId xmlns:p14="http://schemas.microsoft.com/office/powerpoint/2010/main" val="416764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0A1C4-C542-4002-B61F-25518E74CFC3}"/>
              </a:ext>
            </a:extLst>
          </p:cNvPr>
          <p:cNvSpPr/>
          <p:nvPr/>
        </p:nvSpPr>
        <p:spPr>
          <a:xfrm>
            <a:off x="0" y="871862"/>
            <a:ext cx="9143999" cy="5089214"/>
          </a:xfrm>
          <a:prstGeom prst="rect">
            <a:avLst/>
          </a:prstGeom>
        </p:spPr>
        <p:txBody>
          <a:bodyPr wrap="square">
            <a:spAutoFit/>
          </a:bodyPr>
          <a:lstStyle/>
          <a:p>
            <a:pPr marL="690563" marR="0" indent="-687388">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P:	Wash away </a:t>
            </a:r>
            <a:r>
              <a:rPr lang="en-US" sz="3200" i="1" dirty="0">
                <a:latin typeface="Arial Rounded MT Bold" panose="020F0704030504030204" pitchFamily="34" charset="0"/>
                <a:ea typeface="Times New Roman" panose="02020603050405020304" pitchFamily="18" charset="0"/>
              </a:rPr>
              <a:t>her</a:t>
            </a:r>
            <a:r>
              <a:rPr lang="en-US" sz="3200" dirty="0">
                <a:latin typeface="Arial Rounded MT Bold" panose="020F0704030504030204" pitchFamily="34" charset="0"/>
                <a:ea typeface="Times New Roman" panose="02020603050405020304" pitchFamily="18" charset="0"/>
              </a:rPr>
              <a:t> sins, cleans </a:t>
            </a:r>
            <a:r>
              <a:rPr lang="en-US" sz="3200" i="1" dirty="0">
                <a:latin typeface="Arial Rounded MT Bold" panose="020F0704030504030204" pitchFamily="34" charset="0"/>
                <a:ea typeface="Times New Roman" panose="02020603050405020304" pitchFamily="18" charset="0"/>
              </a:rPr>
              <a:t>her</a:t>
            </a:r>
            <a:r>
              <a:rPr lang="en-US" sz="3200" dirty="0">
                <a:latin typeface="Arial Rounded MT Bold" panose="020F0704030504030204" pitchFamily="34" charset="0"/>
                <a:ea typeface="Times New Roman" panose="02020603050405020304" pitchFamily="18" charset="0"/>
              </a:rPr>
              <a:t> by this water, and bring </a:t>
            </a:r>
            <a:r>
              <a:rPr lang="en-US" sz="3200" i="1" dirty="0">
                <a:latin typeface="Arial Rounded MT Bold" panose="020F0704030504030204" pitchFamily="34" charset="0"/>
                <a:ea typeface="Times New Roman" panose="02020603050405020304" pitchFamily="18" charset="0"/>
              </a:rPr>
              <a:t>her</a:t>
            </a:r>
            <a:r>
              <a:rPr lang="en-US" sz="3200" dirty="0">
                <a:latin typeface="Arial Rounded MT Bold" panose="020F0704030504030204" pitchFamily="34" charset="0"/>
                <a:ea typeface="Times New Roman" panose="02020603050405020304" pitchFamily="18" charset="0"/>
              </a:rPr>
              <a:t> forth as an heir of your glorious kingdom.  </a:t>
            </a:r>
          </a:p>
          <a:p>
            <a:pPr marL="690563" marR="0" indent="-687388">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690563" marR="0" indent="-687388">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To you be given praise and honor and worship through your Son, Jesus Christ our Lord, in the unity of the Holy Spirit, now and forever.</a:t>
            </a:r>
          </a:p>
          <a:p>
            <a:pPr marL="690563" marR="0" indent="-687388">
              <a:lnSpc>
                <a:spcPct val="107000"/>
              </a:lnSpc>
              <a:spcBef>
                <a:spcPts val="0"/>
              </a:spcBef>
              <a:spcAft>
                <a:spcPts val="0"/>
              </a:spcAft>
            </a:pPr>
            <a:endParaRPr lang="en-US" sz="1800" dirty="0">
              <a:latin typeface="Arial Rounded MT Bold" panose="020F0704030504030204" pitchFamily="34" charset="0"/>
              <a:ea typeface="Calibri" panose="020F0502020204030204" pitchFamily="34" charset="0"/>
            </a:endParaRPr>
          </a:p>
          <a:p>
            <a:pPr marL="690563" marR="0" indent="-687388">
              <a:lnSpc>
                <a:spcPct val="107000"/>
              </a:lnSpc>
              <a:spcBef>
                <a:spcPts val="0"/>
              </a:spcBef>
              <a:spcAft>
                <a:spcPts val="0"/>
              </a:spcAft>
            </a:pPr>
            <a:r>
              <a:rPr lang="en-US" sz="3200" b="1" dirty="0">
                <a:latin typeface="Arial Rounded MT Bold" panose="020F0704030504030204" pitchFamily="34" charset="0"/>
                <a:ea typeface="Times New Roman" panose="02020603050405020304" pitchFamily="18" charset="0"/>
              </a:rPr>
              <a:t>C:	Amen</a:t>
            </a:r>
            <a:endParaRPr lang="en-US" sz="32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35CCDE9E-605B-48AD-9F95-E00E9895F38D}"/>
              </a:ext>
            </a:extLst>
          </p:cNvPr>
          <p:cNvSpPr/>
          <p:nvPr/>
        </p:nvSpPr>
        <p:spPr>
          <a:xfrm>
            <a:off x="106327" y="118086"/>
            <a:ext cx="9037673" cy="646331"/>
          </a:xfrm>
          <a:prstGeom prst="rect">
            <a:avLst/>
          </a:prstGeom>
        </p:spPr>
        <p:txBody>
          <a:bodyPr wrap="square">
            <a:spAutoFit/>
          </a:bodyPr>
          <a:lstStyle/>
          <a:p>
            <a:pPr marL="342900" lvl="0" indent="-342900">
              <a:spcBef>
                <a:spcPts val="0"/>
              </a:spcBef>
              <a:spcAft>
                <a:spcPts val="0"/>
              </a:spcAft>
              <a:buFont typeface="Symbol" panose="05050102010706020507" pitchFamily="18" charset="2"/>
              <a:buChar char=""/>
            </a:pPr>
            <a:r>
              <a:rPr lang="en-US" sz="3600" b="1" dirty="0">
                <a:solidFill>
                  <a:prstClr val="black"/>
                </a:solidFill>
                <a:latin typeface="Arial Rounded MT Bold" panose="020F0704030504030204" pitchFamily="34" charset="0"/>
                <a:ea typeface="Times New Roman" panose="02020603050405020304" pitchFamily="18" charset="0"/>
              </a:rPr>
              <a:t>HOLY BAPTISM</a:t>
            </a:r>
          </a:p>
        </p:txBody>
      </p:sp>
    </p:spTree>
    <p:extLst>
      <p:ext uri="{BB962C8B-B14F-4D97-AF65-F5344CB8AC3E}">
        <p14:creationId xmlns:p14="http://schemas.microsoft.com/office/powerpoint/2010/main" val="315634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6745C-F270-4E48-96EE-83779985F8A1}"/>
              </a:ext>
            </a:extLst>
          </p:cNvPr>
          <p:cNvSpPr/>
          <p:nvPr/>
        </p:nvSpPr>
        <p:spPr>
          <a:xfrm>
            <a:off x="148856" y="140148"/>
            <a:ext cx="8888818" cy="1831912"/>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3600" b="1" cap="all" dirty="0">
                <a:latin typeface="Arial Rounded MT Bold" panose="020F0704030504030204" pitchFamily="34" charset="0"/>
                <a:ea typeface="Times New Roman" panose="02020603050405020304" pitchFamily="18" charset="0"/>
              </a:rPr>
              <a:t>Profession of Faith</a:t>
            </a:r>
            <a:endParaRPr lang="en-US" sz="3600" dirty="0">
              <a:latin typeface="Arial Rounded MT Bold" panose="020F0704030504030204" pitchFamily="34" charset="0"/>
            </a:endParaRPr>
          </a:p>
          <a:p>
            <a:pPr marL="342900" marR="0" indent="-342900">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minister addresses the baptismal group and the congregation.</a:t>
            </a:r>
            <a:endParaRPr lang="en-US" sz="3600" dirty="0">
              <a:solidFill>
                <a:srgbClr val="C00000"/>
              </a:solidFill>
              <a:effectLst/>
              <a:latin typeface="Arial Rounded MT Bold" panose="020F0704030504030204" pitchFamily="34" charset="0"/>
              <a:ea typeface="Calibri" panose="020F0502020204030204" pitchFamily="34" charset="0"/>
            </a:endParaRPr>
          </a:p>
        </p:txBody>
      </p:sp>
      <p:sp>
        <p:nvSpPr>
          <p:cNvPr id="5" name="Rectangle 1">
            <a:extLst>
              <a:ext uri="{FF2B5EF4-FFF2-40B4-BE49-F238E27FC236}">
                <a16:creationId xmlns:a16="http://schemas.microsoft.com/office/drawing/2014/main" id="{B91BE76E-C943-4DF7-9A05-0EC74127AE00}"/>
              </a:ext>
            </a:extLst>
          </p:cNvPr>
          <p:cNvSpPr>
            <a:spLocks noChangeArrowheads="1"/>
          </p:cNvSpPr>
          <p:nvPr/>
        </p:nvSpPr>
        <p:spPr bwMode="auto">
          <a:xfrm>
            <a:off x="240835" y="2312430"/>
            <a:ext cx="8796839" cy="36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914400" marR="0" lvl="0" indent="-9144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	I ask you to profess your faith in Christ Jesus, reject sin, and confess the faith of the church, the faith in which we baptize.  Do you renounce all the forces of evil, the devil, and all his empty promises?</a:t>
            </a:r>
            <a:endParaRPr kumimoji="0" lang="en-US" altLang="en-US" sz="3200" b="0" i="0" u="none" strike="noStrike" cap="none" normalizeH="0" baseline="0" dirty="0">
              <a:ln>
                <a:noFill/>
              </a:ln>
              <a:solidFill>
                <a:schemeClr val="tx1"/>
              </a:solidFill>
              <a:effectLst/>
              <a:latin typeface="Arial Rounded MT Bold" panose="020F0704030504030204" pitchFamily="34" charset="0"/>
            </a:endParaRPr>
          </a:p>
          <a:p>
            <a:pPr marL="914400" marR="0" lvl="0" indent="-91440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C:	I do.</a:t>
            </a:r>
            <a:endParaRPr kumimoji="0" lang="en-US" altLang="en-US" sz="3600" b="0" i="0" u="none" strike="noStrike" cap="none" normalizeH="0" baseline="0" dirty="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384346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4447371"/>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a:p>
            <a:pPr marL="0" marR="0">
              <a:lnSpc>
                <a:spcPct val="107000"/>
              </a:lnSpc>
              <a:spcBef>
                <a:spcPts val="0"/>
              </a:spcBef>
              <a:spcAft>
                <a:spcPts val="600"/>
              </a:spcAft>
            </a:pPr>
            <a:endParaRPr lang="en-US" sz="1400" dirty="0">
              <a:effectLst/>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rPr>
              <a:t>We confess our sins before God and one another.</a:t>
            </a:r>
          </a:p>
          <a:p>
            <a:pPr marL="684213" marR="0" indent="-684213">
              <a:lnSpc>
                <a:spcPct val="107000"/>
              </a:lnSpc>
              <a:spcBef>
                <a:spcPts val="0"/>
              </a:spcBef>
              <a:spcAft>
                <a:spcPts val="0"/>
              </a:spcAft>
            </a:pPr>
            <a:r>
              <a:rPr lang="en-US" sz="3600" i="1" dirty="0">
                <a:solidFill>
                  <a:srgbClr val="FF0000"/>
                </a:solidFill>
                <a:latin typeface="Arial Rounded MT Bold" panose="020F0704030504030204" pitchFamily="34" charset="0"/>
                <a:ea typeface="Calibri" panose="020F0502020204030204" pitchFamily="34" charset="0"/>
              </a:rPr>
              <a:t>Pause for silence and reflection.</a:t>
            </a:r>
          </a:p>
          <a:p>
            <a:pPr marL="684213" marR="0" indent="-684213">
              <a:lnSpc>
                <a:spcPct val="107000"/>
              </a:lnSpc>
              <a:spcBef>
                <a:spcPts val="0"/>
              </a:spcBef>
              <a:spcAft>
                <a:spcPts val="0"/>
              </a:spcAft>
            </a:pPr>
            <a:endParaRPr lang="en-US" sz="3600" i="1" dirty="0">
              <a:solidFill>
                <a:srgbClr val="FF0000"/>
              </a:solidFill>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P:	Radiant God,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6056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6745C-F270-4E48-96EE-83779985F8A1}"/>
              </a:ext>
            </a:extLst>
          </p:cNvPr>
          <p:cNvSpPr/>
          <p:nvPr/>
        </p:nvSpPr>
        <p:spPr>
          <a:xfrm>
            <a:off x="148856" y="140148"/>
            <a:ext cx="8888818"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3600" b="1" cap="all" dirty="0">
                <a:latin typeface="Arial Rounded MT Bold" panose="020F0704030504030204" pitchFamily="34" charset="0"/>
                <a:ea typeface="Times New Roman" panose="02020603050405020304" pitchFamily="18" charset="0"/>
              </a:rPr>
              <a:t>Profession of Faith</a:t>
            </a:r>
            <a:endParaRPr lang="en-US" sz="3600" dirty="0">
              <a:latin typeface="Arial Rounded MT Bold" panose="020F0704030504030204" pitchFamily="34" charset="0"/>
            </a:endParaRPr>
          </a:p>
        </p:txBody>
      </p:sp>
      <p:sp>
        <p:nvSpPr>
          <p:cNvPr id="5" name="Rectangle 1">
            <a:extLst>
              <a:ext uri="{FF2B5EF4-FFF2-40B4-BE49-F238E27FC236}">
                <a16:creationId xmlns:a16="http://schemas.microsoft.com/office/drawing/2014/main" id="{B91BE76E-C943-4DF7-9A05-0EC74127AE00}"/>
              </a:ext>
            </a:extLst>
          </p:cNvPr>
          <p:cNvSpPr>
            <a:spLocks noChangeArrowheads="1"/>
          </p:cNvSpPr>
          <p:nvPr/>
        </p:nvSpPr>
        <p:spPr bwMode="auto">
          <a:xfrm>
            <a:off x="170889" y="1303958"/>
            <a:ext cx="8796839" cy="225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914400" marR="0" lvl="0" indent="-9144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	Do you believe in God the Father?</a:t>
            </a:r>
            <a:endParaRPr kumimoji="0" lang="en-US" altLang="en-US" sz="3200" b="0" i="0" u="none" strike="noStrike" cap="none" normalizeH="0" baseline="0" dirty="0">
              <a:ln>
                <a:noFill/>
              </a:ln>
              <a:solidFill>
                <a:schemeClr val="tx1"/>
              </a:solidFill>
              <a:effectLst/>
              <a:latin typeface="Arial Rounded MT Bold" panose="020F0704030504030204" pitchFamily="34" charset="0"/>
            </a:endParaRPr>
          </a:p>
          <a:p>
            <a:pPr marL="914400" marR="0" lvl="0" indent="-91440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C:	I believe in God, the Father almighty, creator of heaven and earth.</a:t>
            </a:r>
            <a:endParaRPr kumimoji="0" lang="en-US" altLang="en-US" sz="3200" b="0" i="0" u="none" strike="noStrike" cap="none" normalizeH="0" baseline="0" dirty="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30451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6745C-F270-4E48-96EE-83779985F8A1}"/>
              </a:ext>
            </a:extLst>
          </p:cNvPr>
          <p:cNvSpPr/>
          <p:nvPr/>
        </p:nvSpPr>
        <p:spPr>
          <a:xfrm>
            <a:off x="148856" y="140148"/>
            <a:ext cx="8888818"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3600" b="1" cap="all" dirty="0">
                <a:latin typeface="Arial Rounded MT Bold" panose="020F0704030504030204" pitchFamily="34" charset="0"/>
                <a:ea typeface="Times New Roman" panose="02020603050405020304" pitchFamily="18" charset="0"/>
              </a:rPr>
              <a:t>Profession of Faith</a:t>
            </a:r>
            <a:endParaRPr lang="en-US" sz="3600" dirty="0">
              <a:latin typeface="Arial Rounded MT Bold" panose="020F0704030504030204" pitchFamily="34" charset="0"/>
            </a:endParaRPr>
          </a:p>
        </p:txBody>
      </p:sp>
      <p:sp>
        <p:nvSpPr>
          <p:cNvPr id="5" name="Rectangle 1">
            <a:extLst>
              <a:ext uri="{FF2B5EF4-FFF2-40B4-BE49-F238E27FC236}">
                <a16:creationId xmlns:a16="http://schemas.microsoft.com/office/drawing/2014/main" id="{B91BE76E-C943-4DF7-9A05-0EC74127AE00}"/>
              </a:ext>
            </a:extLst>
          </p:cNvPr>
          <p:cNvSpPr>
            <a:spLocks noChangeArrowheads="1"/>
          </p:cNvSpPr>
          <p:nvPr/>
        </p:nvSpPr>
        <p:spPr bwMode="auto">
          <a:xfrm>
            <a:off x="240835" y="943677"/>
            <a:ext cx="8796839" cy="496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914400" marR="0" lvl="0" indent="-9144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	Do you believe in Jesus Christ, the Son of God?</a:t>
            </a:r>
            <a:endParaRPr kumimoji="0" lang="en-US" altLang="en-US" sz="3200" b="0" i="0" u="none" strike="noStrike" cap="none" normalizeH="0" baseline="0" dirty="0">
              <a:ln>
                <a:noFill/>
              </a:ln>
              <a:solidFill>
                <a:schemeClr val="tx1"/>
              </a:solidFill>
              <a:effectLst/>
              <a:latin typeface="Arial Rounded MT Bold" panose="020F0704030504030204" pitchFamily="34" charset="0"/>
            </a:endParaRPr>
          </a:p>
          <a:p>
            <a:pPr marL="914400" marR="0" lvl="0" indent="-91440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He descended into hell.*</a:t>
            </a:r>
            <a:endParaRPr kumimoji="0" lang="en-US" altLang="en-US" sz="3600" b="0" i="0" u="none" strike="noStrike" cap="none" normalizeH="0" baseline="0" dirty="0">
              <a:ln>
                <a:noFill/>
              </a:ln>
              <a:solidFill>
                <a:schemeClr val="tx1"/>
              </a:solidFill>
              <a:effectLst/>
              <a:latin typeface="Arial Rounded MT Bold" panose="020F0704030504030204" pitchFamily="34" charset="0"/>
            </a:endParaRPr>
          </a:p>
        </p:txBody>
      </p:sp>
      <p:sp>
        <p:nvSpPr>
          <p:cNvPr id="7" name="Rectangle 3">
            <a:extLst>
              <a:ext uri="{FF2B5EF4-FFF2-40B4-BE49-F238E27FC236}">
                <a16:creationId xmlns:a16="http://schemas.microsoft.com/office/drawing/2014/main" id="{1C62F30B-1514-455C-9093-39695EAC8941}"/>
              </a:ext>
            </a:extLst>
          </p:cNvPr>
          <p:cNvSpPr>
            <a:spLocks noChangeArrowheads="1"/>
          </p:cNvSpPr>
          <p:nvPr/>
        </p:nvSpPr>
        <p:spPr bwMode="auto">
          <a:xfrm>
            <a:off x="1585853" y="5970312"/>
            <a:ext cx="61068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chemeClr val="tx1"/>
                </a:solidFill>
                <a:effectLst/>
                <a:latin typeface="Arial Rounded MT Bold" panose="020F0704030504030204" pitchFamily="34" charset="0"/>
                <a:ea typeface="Times New Roman" panose="02020603050405020304" pitchFamily="18" charset="0"/>
              </a:rPr>
              <a:t>*</a:t>
            </a:r>
            <a:r>
              <a:rPr kumimoji="0" lang="en-US" altLang="en-US" sz="2800" b="0" i="1" u="none" strike="noStrike" cap="none" normalizeH="0" baseline="0" dirty="0">
                <a:ln>
                  <a:noFill/>
                </a:ln>
                <a:solidFill>
                  <a:schemeClr val="tx1"/>
                </a:solidFill>
                <a:effectLst/>
                <a:latin typeface="Arial Rounded MT Bold" panose="020F0704030504030204" pitchFamily="34" charset="0"/>
                <a:ea typeface="Times New Roman" panose="02020603050405020304" pitchFamily="18" charset="0"/>
              </a:rPr>
              <a:t>Or,</a:t>
            </a:r>
            <a:r>
              <a:rPr kumimoji="0" lang="en-US" altLang="en-US" sz="2800" b="0" i="0" u="none" strike="noStrike" cap="none" normalizeH="0" baseline="0" dirty="0">
                <a:ln>
                  <a:noFill/>
                </a:ln>
                <a:solidFill>
                  <a:schemeClr val="tx1"/>
                </a:solidFill>
                <a:effectLst/>
                <a:latin typeface="Arial Rounded MT Bold" panose="020F0704030504030204" pitchFamily="34" charset="0"/>
                <a:ea typeface="Times New Roman" panose="02020603050405020304" pitchFamily="18" charset="0"/>
              </a:rPr>
              <a:t> He descended to the dead.</a:t>
            </a:r>
            <a:endParaRPr kumimoji="0" lang="en-US" altLang="en-US" sz="2800" b="0" i="0" u="none" strike="noStrike" cap="none" normalizeH="0" baseline="0" dirty="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3946203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6745C-F270-4E48-96EE-83779985F8A1}"/>
              </a:ext>
            </a:extLst>
          </p:cNvPr>
          <p:cNvSpPr/>
          <p:nvPr/>
        </p:nvSpPr>
        <p:spPr>
          <a:xfrm>
            <a:off x="148856" y="140148"/>
            <a:ext cx="8888818"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3600" b="1" cap="all" dirty="0">
                <a:latin typeface="Arial Rounded MT Bold" panose="020F0704030504030204" pitchFamily="34" charset="0"/>
                <a:ea typeface="Times New Roman" panose="02020603050405020304" pitchFamily="18" charset="0"/>
              </a:rPr>
              <a:t>Profession of Faith</a:t>
            </a:r>
            <a:endParaRPr lang="en-US" sz="3600" dirty="0">
              <a:latin typeface="Arial Rounded MT Bold" panose="020F0704030504030204" pitchFamily="34" charset="0"/>
            </a:endParaRPr>
          </a:p>
        </p:txBody>
      </p:sp>
      <p:sp>
        <p:nvSpPr>
          <p:cNvPr id="5" name="Rectangle 1">
            <a:extLst>
              <a:ext uri="{FF2B5EF4-FFF2-40B4-BE49-F238E27FC236}">
                <a16:creationId xmlns:a16="http://schemas.microsoft.com/office/drawing/2014/main" id="{B91BE76E-C943-4DF7-9A05-0EC74127AE00}"/>
              </a:ext>
            </a:extLst>
          </p:cNvPr>
          <p:cNvSpPr>
            <a:spLocks noChangeArrowheads="1"/>
          </p:cNvSpPr>
          <p:nvPr/>
        </p:nvSpPr>
        <p:spPr bwMode="auto">
          <a:xfrm>
            <a:off x="194845" y="1110964"/>
            <a:ext cx="8796839" cy="287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914400" marR="0" lvl="0" indent="-91440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C:	On the third day he rose again.  He ascended into heaven, and is seated at the right hand of the Father. He will come again to judge the living and the dead.</a:t>
            </a:r>
            <a:endParaRPr kumimoji="0" lang="en-US" altLang="en-US" sz="3200" b="0" i="0" u="none" strike="noStrike" cap="none" normalizeH="0" baseline="0" dirty="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254107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6745C-F270-4E48-96EE-83779985F8A1}"/>
              </a:ext>
            </a:extLst>
          </p:cNvPr>
          <p:cNvSpPr/>
          <p:nvPr/>
        </p:nvSpPr>
        <p:spPr>
          <a:xfrm>
            <a:off x="148856" y="140148"/>
            <a:ext cx="8888818"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3600" b="1" cap="all" dirty="0">
                <a:latin typeface="Arial Rounded MT Bold" panose="020F0704030504030204" pitchFamily="34" charset="0"/>
                <a:ea typeface="Times New Roman" panose="02020603050405020304" pitchFamily="18" charset="0"/>
              </a:rPr>
              <a:t>Profession of Faith</a:t>
            </a:r>
            <a:endParaRPr lang="en-US" sz="3600" dirty="0">
              <a:latin typeface="Arial Rounded MT Bold" panose="020F0704030504030204" pitchFamily="34" charset="0"/>
            </a:endParaRPr>
          </a:p>
        </p:txBody>
      </p:sp>
      <p:sp>
        <p:nvSpPr>
          <p:cNvPr id="5" name="Rectangle 1">
            <a:extLst>
              <a:ext uri="{FF2B5EF4-FFF2-40B4-BE49-F238E27FC236}">
                <a16:creationId xmlns:a16="http://schemas.microsoft.com/office/drawing/2014/main" id="{B91BE76E-C943-4DF7-9A05-0EC74127AE00}"/>
              </a:ext>
            </a:extLst>
          </p:cNvPr>
          <p:cNvSpPr>
            <a:spLocks noChangeArrowheads="1"/>
          </p:cNvSpPr>
          <p:nvPr/>
        </p:nvSpPr>
        <p:spPr bwMode="auto">
          <a:xfrm>
            <a:off x="148856" y="1012489"/>
            <a:ext cx="8796839" cy="447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914400" marR="0" lvl="0" indent="-91440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	Do you believe in God the Holy Spirit?</a:t>
            </a:r>
            <a:endParaRPr kumimoji="0" lang="en-US" altLang="en-US" sz="3600" b="0" i="0" u="none" strike="noStrike" cap="none" normalizeH="0" baseline="0" dirty="0">
              <a:ln>
                <a:noFill/>
              </a:ln>
              <a:solidFill>
                <a:schemeClr val="tx1"/>
              </a:solidFill>
              <a:effectLst/>
              <a:latin typeface="Arial Rounded MT Bold" panose="020F0704030504030204" pitchFamily="34" charset="0"/>
            </a:endParaRPr>
          </a:p>
          <a:p>
            <a:pPr marL="914400" marR="0" lvl="0" indent="-91440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C:	I believe in the Holy Spirit, the holy catholic church, the communion of saints, the forgiveness of sins, the resurrection of the body, and the life everlasting. Amen</a:t>
            </a:r>
            <a:endParaRPr kumimoji="0" lang="en-US" altLang="en-US" sz="3600" b="0" i="0" u="none" strike="noStrike" cap="none" normalizeH="0" baseline="0" dirty="0">
              <a:ln>
                <a:noFill/>
              </a:ln>
              <a:solidFill>
                <a:schemeClr val="tx1"/>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2252341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6745C-F270-4E48-96EE-83779985F8A1}"/>
              </a:ext>
            </a:extLst>
          </p:cNvPr>
          <p:cNvSpPr/>
          <p:nvPr/>
        </p:nvSpPr>
        <p:spPr>
          <a:xfrm>
            <a:off x="148856" y="140148"/>
            <a:ext cx="8888818" cy="64633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3600" b="1" cap="all" dirty="0">
                <a:latin typeface="Arial Rounded MT Bold" panose="020F0704030504030204" pitchFamily="34" charset="0"/>
                <a:ea typeface="Times New Roman" panose="02020603050405020304" pitchFamily="18" charset="0"/>
              </a:rPr>
              <a:t>THE BAPTISM</a:t>
            </a:r>
            <a:endParaRPr lang="en-US" sz="3600" dirty="0">
              <a:latin typeface="Arial Rounded MT Bold" panose="020F0704030504030204" pitchFamily="34" charset="0"/>
            </a:endParaRPr>
          </a:p>
        </p:txBody>
      </p:sp>
      <p:sp>
        <p:nvSpPr>
          <p:cNvPr id="2" name="Rectangle 1">
            <a:extLst>
              <a:ext uri="{FF2B5EF4-FFF2-40B4-BE49-F238E27FC236}">
                <a16:creationId xmlns:a16="http://schemas.microsoft.com/office/drawing/2014/main" id="{853D1FE9-593C-4631-AD79-D41D0C2C1815}"/>
              </a:ext>
            </a:extLst>
          </p:cNvPr>
          <p:cNvSpPr/>
          <p:nvPr/>
        </p:nvSpPr>
        <p:spPr>
          <a:xfrm>
            <a:off x="1121416" y="1299128"/>
            <a:ext cx="6901168" cy="3017493"/>
          </a:xfrm>
          <a:prstGeom prst="rect">
            <a:avLst/>
          </a:prstGeom>
        </p:spPr>
        <p:txBody>
          <a:bodyPr wrap="square">
            <a:spAutoFit/>
          </a:bodyPr>
          <a:lstStyle/>
          <a:p>
            <a:pPr marL="342900" marR="0" indent="-342900">
              <a:lnSpc>
                <a:spcPct val="97000"/>
              </a:lnSpc>
              <a:spcBef>
                <a:spcPts val="0"/>
              </a:spcBef>
              <a:spcAft>
                <a:spcPts val="0"/>
              </a:spcAft>
            </a:pPr>
            <a:r>
              <a:rPr lang="en-US" sz="3200" b="1" i="1" dirty="0">
                <a:solidFill>
                  <a:srgbClr val="C00000"/>
                </a:solidFill>
                <a:effectLst/>
                <a:latin typeface="Arial Rounded MT Bold" panose="020F0704030504030204" pitchFamily="34" charset="0"/>
                <a:ea typeface="Times New Roman" panose="02020603050405020304" pitchFamily="18" charset="0"/>
                <a:cs typeface="Times New Roman" panose="02020603050405020304" pitchFamily="18" charset="0"/>
              </a:rPr>
              <a:t>The minister baptizes each child.</a:t>
            </a:r>
          </a:p>
          <a:p>
            <a:pPr marL="342900" marR="0" indent="-342900">
              <a:lnSpc>
                <a:spcPct val="97000"/>
              </a:lnSpc>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pPr>
            <a:r>
              <a:rPr lang="en-US" sz="3200" i="1" dirty="0">
                <a:solidFill>
                  <a:srgbClr val="222222"/>
                </a:solidFill>
                <a:effectLst/>
                <a:latin typeface="Arial Rounded MT Bold" panose="020F0704030504030204" pitchFamily="34" charset="0"/>
                <a:ea typeface="Times New Roman" panose="02020603050405020304" pitchFamily="18" charset="0"/>
                <a:cs typeface="Times New Roman" panose="02020603050405020304" pitchFamily="18" charset="0"/>
              </a:rPr>
              <a:t>P:	</a:t>
            </a:r>
            <a:r>
              <a:rPr lang="en-US" sz="3200" b="1" i="1" u="sng" dirty="0">
                <a:solidFill>
                  <a:srgbClr val="222222"/>
                </a:solidFill>
                <a:effectLst/>
                <a:latin typeface="Arial Rounded MT Bold" panose="020F0704030504030204" pitchFamily="34" charset="0"/>
                <a:ea typeface="Times New Roman" panose="02020603050405020304" pitchFamily="18" charset="0"/>
                <a:cs typeface="Times New Roman" panose="02020603050405020304" pitchFamily="18" charset="0"/>
              </a:rPr>
              <a:t>Eleanor Louise Kemper</a:t>
            </a:r>
            <a:r>
              <a:rPr lang="en-US" sz="3200" dirty="0">
                <a:solidFill>
                  <a:srgbClr val="222222"/>
                </a:solidFill>
                <a:effectLst/>
                <a:latin typeface="Arial Rounded MT Bold" panose="020F0704030504030204" pitchFamily="34" charset="0"/>
                <a:ea typeface="Times New Roman" panose="02020603050405020304" pitchFamily="18" charset="0"/>
                <a:cs typeface="Times New Roman" panose="02020603050405020304" pitchFamily="18" charset="0"/>
              </a:rPr>
              <a:t>,                  I baptize you in the name of the Father, and of the Son, and of the Holy Spirit.  Amen.</a:t>
            </a:r>
          </a:p>
        </p:txBody>
      </p:sp>
    </p:spTree>
    <p:extLst>
      <p:ext uri="{BB962C8B-B14F-4D97-AF65-F5344CB8AC3E}">
        <p14:creationId xmlns:p14="http://schemas.microsoft.com/office/powerpoint/2010/main" val="1877965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6745C-F270-4E48-96EE-83779985F8A1}"/>
              </a:ext>
            </a:extLst>
          </p:cNvPr>
          <p:cNvSpPr/>
          <p:nvPr/>
        </p:nvSpPr>
        <p:spPr>
          <a:xfrm>
            <a:off x="148856" y="140148"/>
            <a:ext cx="8888818" cy="646331"/>
          </a:xfrm>
          <a:prstGeom prst="rect">
            <a:avLst/>
          </a:prstGeom>
        </p:spPr>
        <p:txBody>
          <a:bodyPr wrap="square">
            <a:spAutoFit/>
          </a:bodyPr>
          <a:lstStyle/>
          <a:p>
            <a:pPr marL="571500" marR="0" lvl="0" indent="-571500">
              <a:spcBef>
                <a:spcPts val="0"/>
              </a:spcBef>
              <a:spcAft>
                <a:spcPts val="0"/>
              </a:spcAft>
              <a:buFont typeface="Arial" panose="020B0604020202020204" pitchFamily="34" charset="0"/>
              <a:buChar char="•"/>
            </a:pPr>
            <a:r>
              <a:rPr lang="en-US" sz="3600" b="1" cap="all" dirty="0">
                <a:latin typeface="Arial Rounded MT Bold" panose="020F0704030504030204" pitchFamily="34" charset="0"/>
                <a:ea typeface="Times New Roman" panose="02020603050405020304" pitchFamily="18" charset="0"/>
              </a:rPr>
              <a:t>THE BLESSING       </a:t>
            </a:r>
            <a:r>
              <a:rPr lang="en-US" sz="3200" i="1" dirty="0">
                <a:solidFill>
                  <a:srgbClr val="C00000"/>
                </a:solidFill>
                <a:latin typeface="Arial Rounded MT Bold" panose="020F0704030504030204" pitchFamily="34" charset="0"/>
                <a:ea typeface="Times New Roman" panose="02020603050405020304" pitchFamily="18" charset="0"/>
              </a:rPr>
              <a:t>(Please be seated)</a:t>
            </a:r>
            <a:endParaRPr lang="en-US" sz="3600" i="1" dirty="0">
              <a:solidFill>
                <a:srgbClr val="C00000"/>
              </a:solidFill>
              <a:latin typeface="Arial Rounded MT Bold" panose="020F0704030504030204" pitchFamily="34" charset="0"/>
            </a:endParaRPr>
          </a:p>
        </p:txBody>
      </p:sp>
      <p:sp>
        <p:nvSpPr>
          <p:cNvPr id="4" name="Rectangle 3">
            <a:extLst>
              <a:ext uri="{FF2B5EF4-FFF2-40B4-BE49-F238E27FC236}">
                <a16:creationId xmlns:a16="http://schemas.microsoft.com/office/drawing/2014/main" id="{79F887CE-10CE-401A-9A74-6D20B3804F6D}"/>
              </a:ext>
            </a:extLst>
          </p:cNvPr>
          <p:cNvSpPr/>
          <p:nvPr/>
        </p:nvSpPr>
        <p:spPr>
          <a:xfrm>
            <a:off x="148856" y="1063256"/>
            <a:ext cx="8697432" cy="5658408"/>
          </a:xfrm>
          <a:prstGeom prst="rect">
            <a:avLst/>
          </a:prstGeom>
        </p:spPr>
        <p:txBody>
          <a:bodyPr wrap="square">
            <a:spAutoFit/>
          </a:bodyPr>
          <a:lstStyle/>
          <a:p>
            <a:pPr marL="342900" marR="0" indent="-342900">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P:	The Lord be with you.</a:t>
            </a:r>
            <a:endParaRPr lang="en-US" sz="32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600" b="1" dirty="0">
                <a:latin typeface="Arial Rounded MT Bold" panose="020F0704030504030204" pitchFamily="34" charset="0"/>
                <a:ea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minister lays both hands on the head of each of the baptized and prays for the Holy Spirit:</a:t>
            </a:r>
            <a:endParaRPr lang="en-US" sz="3200" dirty="0">
              <a:solidFill>
                <a:srgbClr val="C00000"/>
              </a:solidFill>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P:	God, the Father of our Lord Jesus Christ, we give you thanks for freeing your sons and daughters from the power of sin and for raising them up to a new life through this holy sacrament. </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97908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F887CE-10CE-401A-9A74-6D20B3804F6D}"/>
              </a:ext>
            </a:extLst>
          </p:cNvPr>
          <p:cNvSpPr/>
          <p:nvPr/>
        </p:nvSpPr>
        <p:spPr>
          <a:xfrm>
            <a:off x="148856" y="1063256"/>
            <a:ext cx="8697432" cy="4419800"/>
          </a:xfrm>
          <a:prstGeom prst="rect">
            <a:avLst/>
          </a:prstGeom>
        </p:spPr>
        <p:txBody>
          <a:bodyPr wrap="square">
            <a:spAutoFit/>
          </a:bodyPr>
          <a:lstStyle/>
          <a:p>
            <a:pPr marL="342900" marR="0" indent="-342900">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P:	Pour your Holy Spirit upon </a:t>
            </a:r>
            <a:r>
              <a:rPr lang="en-US" sz="3200" i="1" u="sng" dirty="0">
                <a:latin typeface="Arial Rounded MT Bold" panose="020F0704030504030204" pitchFamily="34" charset="0"/>
                <a:ea typeface="Times New Roman" panose="02020603050405020304" pitchFamily="18" charset="0"/>
              </a:rPr>
              <a:t>Eleanor Louise Kemper</a:t>
            </a:r>
            <a:r>
              <a:rPr lang="en-US" sz="3200" dirty="0">
                <a:latin typeface="Arial Rounded MT Bold" panose="020F0704030504030204" pitchFamily="34" charset="0"/>
                <a:ea typeface="Times New Roman" panose="02020603050405020304" pitchFamily="18" charset="0"/>
              </a:rPr>
              <a:t>: the spirit of wisdom and understanding, the spirit of counsel and might, the spirit of knowledge and the fear of the Lord, the spirit of joy in your presence.</a:t>
            </a:r>
          </a:p>
          <a:p>
            <a:pPr marL="342900" marR="0" indent="-342900">
              <a:lnSpc>
                <a:spcPct val="107000"/>
              </a:lnSpc>
              <a:spcBef>
                <a:spcPts val="0"/>
              </a:spcBef>
              <a:spcAft>
                <a:spcPts val="600"/>
              </a:spcAft>
            </a:pPr>
            <a:endParaRPr lang="en-US" sz="32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200" b="1" dirty="0">
                <a:latin typeface="Arial Rounded MT Bold" panose="020F0704030504030204" pitchFamily="34" charset="0"/>
                <a:ea typeface="Times New Roman" panose="02020603050405020304" pitchFamily="18" charset="0"/>
              </a:rPr>
              <a:t>C:	Amen</a:t>
            </a:r>
            <a:endParaRPr lang="en-US" sz="32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5FEBDDE0-DD61-769C-C58E-4C4ED2014705}"/>
              </a:ext>
            </a:extLst>
          </p:cNvPr>
          <p:cNvSpPr/>
          <p:nvPr/>
        </p:nvSpPr>
        <p:spPr>
          <a:xfrm>
            <a:off x="148856" y="140148"/>
            <a:ext cx="8888818" cy="646331"/>
          </a:xfrm>
          <a:prstGeom prst="rect">
            <a:avLst/>
          </a:prstGeom>
        </p:spPr>
        <p:txBody>
          <a:bodyPr wrap="square">
            <a:spAutoFit/>
          </a:bodyPr>
          <a:lstStyle/>
          <a:p>
            <a:pPr marL="571500" marR="0" lvl="0" indent="-571500">
              <a:spcBef>
                <a:spcPts val="0"/>
              </a:spcBef>
              <a:spcAft>
                <a:spcPts val="0"/>
              </a:spcAft>
              <a:buFont typeface="Arial" panose="020B0604020202020204" pitchFamily="34" charset="0"/>
              <a:buChar char="•"/>
            </a:pPr>
            <a:r>
              <a:rPr lang="en-US" sz="3600" b="1" cap="all" dirty="0">
                <a:latin typeface="Arial Rounded MT Bold" panose="020F0704030504030204" pitchFamily="34" charset="0"/>
                <a:ea typeface="Times New Roman" panose="02020603050405020304" pitchFamily="18" charset="0"/>
              </a:rPr>
              <a:t>THE BLESSING</a:t>
            </a:r>
            <a:endParaRPr lang="en-US" sz="3600" i="1"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620203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6745C-F270-4E48-96EE-83779985F8A1}"/>
              </a:ext>
            </a:extLst>
          </p:cNvPr>
          <p:cNvSpPr/>
          <p:nvPr/>
        </p:nvSpPr>
        <p:spPr>
          <a:xfrm>
            <a:off x="148856" y="140148"/>
            <a:ext cx="8888818" cy="646331"/>
          </a:xfrm>
          <a:prstGeom prst="rect">
            <a:avLst/>
          </a:prstGeom>
        </p:spPr>
        <p:txBody>
          <a:bodyPr wrap="square">
            <a:spAutoFit/>
          </a:bodyPr>
          <a:lstStyle/>
          <a:p>
            <a:pPr marL="571500" marR="0" lvl="0" indent="-571500">
              <a:spcBef>
                <a:spcPts val="0"/>
              </a:spcBef>
              <a:spcAft>
                <a:spcPts val="0"/>
              </a:spcAft>
              <a:buFont typeface="Arial" panose="020B0604020202020204" pitchFamily="34" charset="0"/>
              <a:buChar char="•"/>
            </a:pPr>
            <a:r>
              <a:rPr lang="en-US" sz="3600" b="1" cap="all" dirty="0">
                <a:latin typeface="Arial Rounded MT Bold" panose="020F0704030504030204" pitchFamily="34" charset="0"/>
                <a:ea typeface="Times New Roman" panose="02020603050405020304" pitchFamily="18" charset="0"/>
              </a:rPr>
              <a:t>THE ANNOINTING</a:t>
            </a:r>
            <a:endParaRPr lang="en-US" sz="3600" dirty="0">
              <a:latin typeface="Arial Rounded MT Bold" panose="020F0704030504030204" pitchFamily="34" charset="0"/>
            </a:endParaRPr>
          </a:p>
        </p:txBody>
      </p:sp>
      <p:sp>
        <p:nvSpPr>
          <p:cNvPr id="4" name="Rectangle 3">
            <a:extLst>
              <a:ext uri="{FF2B5EF4-FFF2-40B4-BE49-F238E27FC236}">
                <a16:creationId xmlns:a16="http://schemas.microsoft.com/office/drawing/2014/main" id="{79F887CE-10CE-401A-9A74-6D20B3804F6D}"/>
              </a:ext>
            </a:extLst>
          </p:cNvPr>
          <p:cNvSpPr/>
          <p:nvPr/>
        </p:nvSpPr>
        <p:spPr>
          <a:xfrm>
            <a:off x="687076" y="1493024"/>
            <a:ext cx="7769848" cy="3600986"/>
          </a:xfrm>
          <a:prstGeom prst="rect">
            <a:avLst/>
          </a:prstGeom>
        </p:spPr>
        <p:txBody>
          <a:bodyPr wrap="square">
            <a:spAutoFit/>
          </a:bodyPr>
          <a:lstStyle/>
          <a:p>
            <a:pPr marL="573088" marR="0" indent="-573088">
              <a:spcBef>
                <a:spcPts val="0"/>
              </a:spcBef>
              <a:spcAft>
                <a:spcPts val="0"/>
              </a:spcAft>
            </a:pPr>
            <a:r>
              <a:rPr lang="en-US" sz="3200" dirty="0">
                <a:solidFill>
                  <a:srgbClr val="222222"/>
                </a:solidFill>
                <a:effectLst/>
                <a:latin typeface="Arial Rounded MT Bold" panose="020F0704030504030204" pitchFamily="34" charset="0"/>
                <a:ea typeface="Times New Roman" panose="02020603050405020304" pitchFamily="18" charset="0"/>
                <a:cs typeface="Times New Roman" panose="02020603050405020304" pitchFamily="18" charset="0"/>
              </a:rPr>
              <a:t>P:</a:t>
            </a:r>
            <a:r>
              <a:rPr lang="en-US" sz="3200" i="1" dirty="0">
                <a:solidFill>
                  <a:srgbClr val="222222"/>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3200" b="1" i="1" u="sng" dirty="0">
                <a:solidFill>
                  <a:srgbClr val="222222"/>
                </a:solidFill>
                <a:effectLst/>
                <a:latin typeface="Arial Rounded MT Bold" panose="020F0704030504030204" pitchFamily="34" charset="0"/>
                <a:ea typeface="Times New Roman" panose="02020603050405020304" pitchFamily="18" charset="0"/>
                <a:cs typeface="Times New Roman" panose="02020603050405020304" pitchFamily="18" charset="0"/>
              </a:rPr>
              <a:t>Eleanor Louise Kemper</a:t>
            </a:r>
            <a:r>
              <a:rPr lang="en-US" sz="3200" dirty="0">
                <a:solidFill>
                  <a:srgbClr val="222222"/>
                </a:solidFill>
                <a:effectLst/>
                <a:latin typeface="Arial Rounded MT Bold" panose="020F0704030504030204" pitchFamily="34" charset="0"/>
                <a:ea typeface="Times New Roman" panose="02020603050405020304" pitchFamily="18" charset="0"/>
                <a:cs typeface="Times New Roman" panose="02020603050405020304" pitchFamily="18" charset="0"/>
              </a:rPr>
              <a:t>,                        child of God, you have been sealed by the Holy Spirit and marked with the cross of Christ forever.</a:t>
            </a:r>
          </a:p>
          <a:p>
            <a:pPr marL="573088" marR="0" indent="-573088">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3088" marR="0" indent="-573088">
              <a:spcBef>
                <a:spcPts val="0"/>
              </a:spcBef>
              <a:spcAft>
                <a:spcPts val="0"/>
              </a:spcAft>
            </a:pPr>
            <a:r>
              <a:rPr lang="en-US" sz="3600" b="1" dirty="0">
                <a:solidFill>
                  <a:srgbClr val="222222"/>
                </a:solidFill>
                <a:effectLst/>
                <a:latin typeface="Arial Rounded MT Bold" panose="020F0704030504030204" pitchFamily="34" charset="0"/>
                <a:ea typeface="Times New Roman" panose="02020603050405020304" pitchFamily="18" charset="0"/>
                <a:cs typeface="Times New Roman" panose="02020603050405020304" pitchFamily="18" charset="0"/>
              </a:rPr>
              <a:t>C:	Amen</a:t>
            </a:r>
          </a:p>
          <a:p>
            <a:pPr marL="573088" marR="0" indent="-573088">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1926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6745C-F270-4E48-96EE-83779985F8A1}"/>
              </a:ext>
            </a:extLst>
          </p:cNvPr>
          <p:cNvSpPr/>
          <p:nvPr/>
        </p:nvSpPr>
        <p:spPr>
          <a:xfrm>
            <a:off x="148856" y="140148"/>
            <a:ext cx="8888818" cy="646331"/>
          </a:xfrm>
          <a:prstGeom prst="rect">
            <a:avLst/>
          </a:prstGeom>
        </p:spPr>
        <p:txBody>
          <a:bodyPr wrap="square">
            <a:spAutoFit/>
          </a:bodyPr>
          <a:lstStyle/>
          <a:p>
            <a:pPr marL="571500" marR="0" lvl="0" indent="-571500">
              <a:spcBef>
                <a:spcPts val="0"/>
              </a:spcBef>
              <a:spcAft>
                <a:spcPts val="0"/>
              </a:spcAft>
              <a:buFont typeface="Arial" panose="020B0604020202020204" pitchFamily="34" charset="0"/>
              <a:buChar char="•"/>
            </a:pPr>
            <a:r>
              <a:rPr lang="en-US" sz="3600" b="1" cap="all" dirty="0">
                <a:latin typeface="Arial Rounded MT Bold" panose="020F0704030504030204" pitchFamily="34" charset="0"/>
                <a:ea typeface="Times New Roman" panose="02020603050405020304" pitchFamily="18" charset="0"/>
              </a:rPr>
              <a:t>THE COMMISIONING</a:t>
            </a:r>
            <a:endParaRPr lang="en-US" sz="3600" dirty="0">
              <a:latin typeface="Arial Rounded MT Bold" panose="020F0704030504030204" pitchFamily="34" charset="0"/>
            </a:endParaRPr>
          </a:p>
        </p:txBody>
      </p:sp>
      <p:sp>
        <p:nvSpPr>
          <p:cNvPr id="2" name="Rectangle 1">
            <a:extLst>
              <a:ext uri="{FF2B5EF4-FFF2-40B4-BE49-F238E27FC236}">
                <a16:creationId xmlns:a16="http://schemas.microsoft.com/office/drawing/2014/main" id="{0A2FC893-9E1F-4127-9F28-657C004393B3}"/>
              </a:ext>
            </a:extLst>
          </p:cNvPr>
          <p:cNvSpPr/>
          <p:nvPr/>
        </p:nvSpPr>
        <p:spPr>
          <a:xfrm>
            <a:off x="774020" y="2892528"/>
            <a:ext cx="7595959" cy="2062103"/>
          </a:xfrm>
          <a:prstGeom prst="rect">
            <a:avLst/>
          </a:prstGeom>
        </p:spPr>
        <p:txBody>
          <a:bodyPr wrap="square">
            <a:spAutoFit/>
          </a:bodyPr>
          <a:lstStyle/>
          <a:p>
            <a:pPr marL="690563" marR="0" indent="-690563">
              <a:spcBef>
                <a:spcPts val="0"/>
              </a:spcBef>
              <a:spcAft>
                <a:spcPts val="0"/>
              </a:spcAft>
            </a:pPr>
            <a:r>
              <a:rPr lang="en-US" sz="3200" dirty="0">
                <a:solidFill>
                  <a:srgbClr val="222222"/>
                </a:solidFill>
                <a:effectLst/>
                <a:latin typeface="Arial Rounded MT Bold" panose="020F0704030504030204" pitchFamily="34" charset="0"/>
                <a:ea typeface="Times New Roman" panose="02020603050405020304" pitchFamily="18" charset="0"/>
                <a:cs typeface="Times New Roman" panose="02020603050405020304" pitchFamily="18" charset="0"/>
              </a:rPr>
              <a:t>R:	Eleanor, let your light so shine before others that they may see your good works and glorify your Father in heaven.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CE57C1D-684C-400E-8DBA-895807AEC91F}"/>
              </a:ext>
            </a:extLst>
          </p:cNvPr>
          <p:cNvSpPr/>
          <p:nvPr/>
        </p:nvSpPr>
        <p:spPr>
          <a:xfrm>
            <a:off x="1" y="914400"/>
            <a:ext cx="9144000" cy="1438727"/>
          </a:xfrm>
          <a:prstGeom prst="rect">
            <a:avLst/>
          </a:prstGeom>
        </p:spPr>
        <p:txBody>
          <a:bodyPr wrap="square">
            <a:spAutoFit/>
          </a:bodyPr>
          <a:lstStyle/>
          <a:p>
            <a:pPr marL="0" marR="0">
              <a:lnSpc>
                <a:spcPct val="107000"/>
              </a:lnSpc>
              <a:spcBef>
                <a:spcPts val="0"/>
              </a:spcBef>
              <a:spcAft>
                <a:spcPts val="600"/>
              </a:spcAft>
            </a:pPr>
            <a:r>
              <a:rPr lang="en-US" sz="2800" i="1" dirty="0">
                <a:solidFill>
                  <a:srgbClr val="C00000"/>
                </a:solidFill>
                <a:latin typeface="Arial Rounded MT Bold" panose="020F0704030504030204" pitchFamily="34" charset="0"/>
                <a:ea typeface="Times New Roman" panose="02020603050405020304" pitchFamily="18" charset="0"/>
              </a:rPr>
              <a:t>A lighted candle is given to the baptized (to the sponsor of a young child) by a representative of the congregation who says:</a:t>
            </a:r>
            <a:endParaRPr lang="en-US" sz="28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65264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2FC893-9E1F-4127-9F28-657C004393B3}"/>
              </a:ext>
            </a:extLst>
          </p:cNvPr>
          <p:cNvSpPr/>
          <p:nvPr/>
        </p:nvSpPr>
        <p:spPr>
          <a:xfrm>
            <a:off x="148856" y="1410371"/>
            <a:ext cx="8888817" cy="3738972"/>
          </a:xfrm>
          <a:prstGeom prst="rect">
            <a:avLst/>
          </a:prstGeom>
        </p:spPr>
        <p:txBody>
          <a:bodyPr wrap="square">
            <a:spAutoFit/>
          </a:bodyPr>
          <a:lstStyle/>
          <a:p>
            <a:pPr marL="690563" marR="0" indent="-690563">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PE:	Let us pray…  O God, the giver of all life, look with kindness upon Nicholas and Rebecca.  Let them ever rejoice in the gift you have given them.  Make them teachers and examples of righteousness for these children you have given to them.  </a:t>
            </a:r>
          </a:p>
        </p:txBody>
      </p:sp>
      <p:sp>
        <p:nvSpPr>
          <p:cNvPr id="4" name="Rectangle 3">
            <a:extLst>
              <a:ext uri="{FF2B5EF4-FFF2-40B4-BE49-F238E27FC236}">
                <a16:creationId xmlns:a16="http://schemas.microsoft.com/office/drawing/2014/main" id="{E1D39332-A1D6-0CD5-A624-97D516D29A18}"/>
              </a:ext>
            </a:extLst>
          </p:cNvPr>
          <p:cNvSpPr/>
          <p:nvPr/>
        </p:nvSpPr>
        <p:spPr>
          <a:xfrm>
            <a:off x="148856" y="140148"/>
            <a:ext cx="8888818" cy="646331"/>
          </a:xfrm>
          <a:prstGeom prst="rect">
            <a:avLst/>
          </a:prstGeom>
        </p:spPr>
        <p:txBody>
          <a:bodyPr wrap="square">
            <a:spAutoFit/>
          </a:bodyPr>
          <a:lstStyle/>
          <a:p>
            <a:pPr marL="571500" marR="0" lvl="0" indent="-571500">
              <a:spcBef>
                <a:spcPts val="0"/>
              </a:spcBef>
              <a:spcAft>
                <a:spcPts val="0"/>
              </a:spcAft>
              <a:buFont typeface="Arial" panose="020B0604020202020204" pitchFamily="34" charset="0"/>
              <a:buChar char="•"/>
            </a:pPr>
            <a:r>
              <a:rPr lang="en-US" sz="3600" b="1" cap="all" dirty="0">
                <a:latin typeface="Arial Rounded MT Bold" panose="020F0704030504030204" pitchFamily="34" charset="0"/>
                <a:ea typeface="Times New Roman" panose="02020603050405020304" pitchFamily="18" charset="0"/>
              </a:rPr>
              <a:t>THE COMMISIONING</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07118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750AD2A7-911D-437A-AD4B-A4C5E1FFEE51}"/>
              </a:ext>
            </a:extLst>
          </p:cNvPr>
          <p:cNvSpPr/>
          <p:nvPr/>
        </p:nvSpPr>
        <p:spPr>
          <a:xfrm>
            <a:off x="265470" y="928534"/>
            <a:ext cx="8573729" cy="4524315"/>
          </a:xfrm>
          <a:prstGeom prst="rect">
            <a:avLst/>
          </a:prstGeom>
        </p:spPr>
        <p:txBody>
          <a:bodyPr wrap="square">
            <a:spAutoFit/>
          </a:bodyPr>
          <a:lstStyle/>
          <a:p>
            <a:pPr marL="685800" marR="0" indent="-685800">
              <a:spcBef>
                <a:spcPts val="0"/>
              </a:spcBef>
              <a:spcAft>
                <a:spcPts val="0"/>
              </a:spcAft>
              <a:tabLst>
                <a:tab pos="5430838" algn="l"/>
              </a:tabLst>
            </a:pPr>
            <a:r>
              <a:rPr lang="en-US" sz="3600" b="1" dirty="0">
                <a:latin typeface="Arial Rounded MT Bold" panose="020F0704030504030204" pitchFamily="34" charset="0"/>
                <a:ea typeface="Garamond,Times New Roman"/>
                <a:cs typeface="Garamond,Times New Roman"/>
              </a:rPr>
              <a:t>C:	You have come to live among us, yet we fail time and again to see you in the faces of our neighbors. We look to ourselves instead of those in need. We seek the shallow comforts of things we can buy instead of the deep and lasting comfort of your presence. </a:t>
            </a:r>
            <a:endParaRPr lang="en-US" sz="3200" dirty="0">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4146383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2FC893-9E1F-4127-9F28-657C004393B3}"/>
              </a:ext>
            </a:extLst>
          </p:cNvPr>
          <p:cNvSpPr/>
          <p:nvPr/>
        </p:nvSpPr>
        <p:spPr>
          <a:xfrm>
            <a:off x="393404" y="1137687"/>
            <a:ext cx="8399721" cy="3426515"/>
          </a:xfrm>
          <a:prstGeom prst="rect">
            <a:avLst/>
          </a:prstGeom>
        </p:spPr>
        <p:txBody>
          <a:bodyPr wrap="square">
            <a:spAutoFit/>
          </a:bodyPr>
          <a:lstStyle/>
          <a:p>
            <a:pPr marL="690563" marR="0" indent="-690563">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PE:	 Strengthen them in their own Baptism so they may share eternally with Marie and Russell, the salvation you have given them, through Jesus Christ our Lord.</a:t>
            </a:r>
            <a:endParaRPr lang="en-US" sz="3200" dirty="0">
              <a:latin typeface="Arial Rounded MT Bold" panose="020F0704030504030204" pitchFamily="34" charset="0"/>
              <a:ea typeface="Calibri" panose="020F0502020204030204" pitchFamily="34" charset="0"/>
            </a:endParaRPr>
          </a:p>
          <a:p>
            <a:pPr marL="690563" marR="0" indent="-690563">
              <a:lnSpc>
                <a:spcPct val="107000"/>
              </a:lnSpc>
              <a:spcBef>
                <a:spcPts val="0"/>
              </a:spcBef>
              <a:spcAft>
                <a:spcPts val="600"/>
              </a:spcAft>
            </a:pPr>
            <a:r>
              <a:rPr lang="en-US" sz="3600" b="1" dirty="0">
                <a:latin typeface="Arial Rounded MT Bold" panose="020F0704030504030204" pitchFamily="34" charset="0"/>
                <a:ea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428F1F94-504B-37A6-FA2B-C6CDC5130677}"/>
              </a:ext>
            </a:extLst>
          </p:cNvPr>
          <p:cNvSpPr/>
          <p:nvPr/>
        </p:nvSpPr>
        <p:spPr>
          <a:xfrm>
            <a:off x="148856" y="140148"/>
            <a:ext cx="8888818" cy="646331"/>
          </a:xfrm>
          <a:prstGeom prst="rect">
            <a:avLst/>
          </a:prstGeom>
        </p:spPr>
        <p:txBody>
          <a:bodyPr wrap="square">
            <a:spAutoFit/>
          </a:bodyPr>
          <a:lstStyle/>
          <a:p>
            <a:pPr marL="571500" marR="0" lvl="0" indent="-571500">
              <a:spcBef>
                <a:spcPts val="0"/>
              </a:spcBef>
              <a:spcAft>
                <a:spcPts val="0"/>
              </a:spcAft>
              <a:buFont typeface="Arial" panose="020B0604020202020204" pitchFamily="34" charset="0"/>
              <a:buChar char="•"/>
            </a:pPr>
            <a:r>
              <a:rPr lang="en-US" sz="3600" b="1" cap="all" dirty="0">
                <a:latin typeface="Arial Rounded MT Bold" panose="020F0704030504030204" pitchFamily="34" charset="0"/>
                <a:ea typeface="Times New Roman" panose="02020603050405020304" pitchFamily="18" charset="0"/>
              </a:rPr>
              <a:t>THE COMMISIONING</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837836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AFA2C2-D5A8-462E-B239-88650376EFC5}"/>
              </a:ext>
            </a:extLst>
          </p:cNvPr>
          <p:cNvSpPr/>
          <p:nvPr/>
        </p:nvSpPr>
        <p:spPr>
          <a:xfrm>
            <a:off x="244547" y="308628"/>
            <a:ext cx="8697433" cy="646331"/>
          </a:xfrm>
          <a:prstGeom prst="rect">
            <a:avLst/>
          </a:prstGeom>
        </p:spPr>
        <p:txBody>
          <a:bodyPr wrap="square">
            <a:spAutoFit/>
          </a:bodyPr>
          <a:lstStyle/>
          <a:p>
            <a:pPr marL="571500" marR="0" lvl="0" indent="-571500">
              <a:spcBef>
                <a:spcPts val="0"/>
              </a:spcBef>
              <a:spcAft>
                <a:spcPts val="0"/>
              </a:spcAft>
              <a:buFont typeface="Arial" panose="020B0604020202020204" pitchFamily="34" charset="0"/>
              <a:buChar char="•"/>
            </a:pPr>
            <a:r>
              <a:rPr lang="en-US" sz="3600" b="1" cap="all" dirty="0">
                <a:latin typeface="Arial Rounded MT Bold" panose="020F0704030504030204" pitchFamily="34" charset="0"/>
                <a:ea typeface="Times New Roman" panose="02020603050405020304" pitchFamily="18" charset="0"/>
              </a:rPr>
              <a:t>Welcome</a:t>
            </a:r>
            <a:endParaRPr lang="en-US" sz="3600" dirty="0">
              <a:effectLst/>
              <a:latin typeface="Arial Rounded MT Bold" panose="020F0704030504030204" pitchFamily="34" charset="0"/>
            </a:endParaRPr>
          </a:p>
        </p:txBody>
      </p:sp>
      <p:sp>
        <p:nvSpPr>
          <p:cNvPr id="5" name="Rectangle 4">
            <a:extLst>
              <a:ext uri="{FF2B5EF4-FFF2-40B4-BE49-F238E27FC236}">
                <a16:creationId xmlns:a16="http://schemas.microsoft.com/office/drawing/2014/main" id="{31E75DE2-828D-43BB-AE12-7782D46BDF6E}"/>
              </a:ext>
            </a:extLst>
          </p:cNvPr>
          <p:cNvSpPr/>
          <p:nvPr/>
        </p:nvSpPr>
        <p:spPr>
          <a:xfrm>
            <a:off x="244547" y="1165030"/>
            <a:ext cx="8697433" cy="1673150"/>
          </a:xfrm>
          <a:prstGeom prst="rect">
            <a:avLst/>
          </a:prstGeom>
        </p:spPr>
        <p:txBody>
          <a:bodyPr wrap="square">
            <a:spAutoFit/>
          </a:bodyPr>
          <a:lstStyle/>
          <a:p>
            <a:pPr marR="0">
              <a:lnSpc>
                <a:spcPct val="107000"/>
              </a:lnSpc>
              <a:spcBef>
                <a:spcPts val="0"/>
              </a:spcBef>
              <a:spcAft>
                <a:spcPts val="600"/>
              </a:spcAft>
            </a:pPr>
            <a:r>
              <a:rPr lang="en-US" sz="3200" i="1" dirty="0">
                <a:solidFill>
                  <a:srgbClr val="CC0000"/>
                </a:solidFill>
                <a:latin typeface="Arial Rounded MT Bold" panose="020F0704030504030204" pitchFamily="34" charset="0"/>
                <a:ea typeface="Times New Roman" panose="02020603050405020304" pitchFamily="18" charset="0"/>
              </a:rPr>
              <a:t>The ministers and the baptismal group turn toward the congregation; a representative of the congregation says:</a:t>
            </a:r>
            <a:endParaRPr lang="en-US" sz="3200" dirty="0">
              <a:effectLst/>
              <a:latin typeface="Arial Rounded MT Bold" panose="020F070403050403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602DA7CC-5AFB-409B-AF18-A3A4A615C8C6}"/>
              </a:ext>
            </a:extLst>
          </p:cNvPr>
          <p:cNvSpPr/>
          <p:nvPr/>
        </p:nvSpPr>
        <p:spPr>
          <a:xfrm>
            <a:off x="244547" y="3048251"/>
            <a:ext cx="8697433" cy="3780907"/>
          </a:xfrm>
          <a:prstGeom prst="rect">
            <a:avLst/>
          </a:prstGeom>
        </p:spPr>
        <p:txBody>
          <a:bodyPr wrap="square">
            <a:spAutoFit/>
          </a:bodyPr>
          <a:lstStyle/>
          <a:p>
            <a:pPr marL="804863" marR="0" indent="-804863" defTabSz="4170363">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P:	Through Baptism God has made Elena and Ian our new siblings in Christ and  fellow members of the priesthood we all share in Christ Jesus, that together we may proclaim the praise of God and bear his creative and redeeming Word to all the world.</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08372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AFA2C2-D5A8-462E-B239-88650376EFC5}"/>
              </a:ext>
            </a:extLst>
          </p:cNvPr>
          <p:cNvSpPr/>
          <p:nvPr/>
        </p:nvSpPr>
        <p:spPr>
          <a:xfrm>
            <a:off x="702935" y="308628"/>
            <a:ext cx="2926827" cy="646331"/>
          </a:xfrm>
          <a:prstGeom prst="rect">
            <a:avLst/>
          </a:prstGeom>
        </p:spPr>
        <p:txBody>
          <a:bodyPr wrap="none">
            <a:spAutoFit/>
          </a:bodyPr>
          <a:lstStyle/>
          <a:p>
            <a:pPr marL="342900" marR="0" lvl="0" indent="-342900">
              <a:spcBef>
                <a:spcPts val="0"/>
              </a:spcBef>
              <a:spcAft>
                <a:spcPts val="0"/>
              </a:spcAft>
              <a:buFont typeface="Symbol" panose="05050102010706020507" pitchFamily="18" charset="2"/>
              <a:buChar char=""/>
            </a:pPr>
            <a:r>
              <a:rPr lang="en-US" sz="3600" b="1" cap="all" dirty="0">
                <a:latin typeface="Arial Rounded MT Bold" panose="020F0704030504030204" pitchFamily="34" charset="0"/>
                <a:ea typeface="Times New Roman" panose="02020603050405020304" pitchFamily="18" charset="0"/>
              </a:rPr>
              <a:t>Welcome</a:t>
            </a:r>
            <a:endParaRPr lang="en-US" sz="3600" dirty="0">
              <a:effectLst/>
              <a:latin typeface="Arial Rounded MT Bold" panose="020F0704030504030204" pitchFamily="34" charset="0"/>
            </a:endParaRPr>
          </a:p>
        </p:txBody>
      </p:sp>
      <p:sp>
        <p:nvSpPr>
          <p:cNvPr id="6" name="Rectangle 5">
            <a:extLst>
              <a:ext uri="{FF2B5EF4-FFF2-40B4-BE49-F238E27FC236}">
                <a16:creationId xmlns:a16="http://schemas.microsoft.com/office/drawing/2014/main" id="{602DA7CC-5AFB-409B-AF18-A3A4A615C8C6}"/>
              </a:ext>
            </a:extLst>
          </p:cNvPr>
          <p:cNvSpPr/>
          <p:nvPr/>
        </p:nvSpPr>
        <p:spPr>
          <a:xfrm>
            <a:off x="324092" y="1006789"/>
            <a:ext cx="8461094" cy="530683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Times New Roman" panose="02020603050405020304" pitchFamily="18" charset="0"/>
              </a:rPr>
              <a:t>C:	We welcome you into the Lord’s family. We receive you as  fellow members of the body of Christ, children of the same heavenly Father, and  workers with us in the kingdom of God.</a:t>
            </a:r>
            <a:endParaRPr lang="en-US" sz="3600" dirty="0">
              <a:latin typeface="Arial Rounded MT Bold" panose="020F0704030504030204" pitchFamily="34" charset="0"/>
              <a:ea typeface="Calibri" panose="020F0502020204030204" pitchFamily="34" charset="0"/>
            </a:endParaRPr>
          </a:p>
          <a:p>
            <a:pPr marR="0">
              <a:lnSpc>
                <a:spcPct val="107000"/>
              </a:lnSpc>
              <a:spcBef>
                <a:spcPts val="0"/>
              </a:spcBef>
              <a:spcAft>
                <a:spcPts val="600"/>
              </a:spcAft>
            </a:pPr>
            <a:r>
              <a:rPr lang="en-US" sz="3200" i="1" dirty="0">
                <a:solidFill>
                  <a:srgbClr val="CC0000"/>
                </a:solidFill>
                <a:latin typeface="Arial Rounded MT Bold" panose="020F0704030504030204" pitchFamily="34" charset="0"/>
                <a:ea typeface="Times New Roman" panose="02020603050405020304" pitchFamily="18" charset="0"/>
              </a:rPr>
              <a:t>Applause is appropriate as the pastor presents the newly Baptized  to the congregation. All return to their places.</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973266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Borning Cry</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E071DE6C-6F56-48F5-BCBF-A72D006E03F3}"/>
              </a:ext>
            </a:extLst>
          </p:cNvPr>
          <p:cNvSpPr/>
          <p:nvPr/>
        </p:nvSpPr>
        <p:spPr>
          <a:xfrm>
            <a:off x="0" y="868101"/>
            <a:ext cx="9144000" cy="5078313"/>
          </a:xfrm>
          <a:prstGeom prst="rect">
            <a:avLst/>
          </a:prstGeom>
        </p:spPr>
        <p:txBody>
          <a:bodyPr wrap="square">
            <a:spAutoFit/>
          </a:bodyPr>
          <a:lstStyle/>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3	"In the middle ages of your life,</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not too old, no longer young,</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I'll be there to guide you </a:t>
            </a: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through the night,</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complete what I've begun.</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When the evening gently closes in</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and you shut your weary eyes,</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I'll be there as I have always been,</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with just one more surprise."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744062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Borning Cry</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E071DE6C-6F56-48F5-BCBF-A72D006E03F3}"/>
              </a:ext>
            </a:extLst>
          </p:cNvPr>
          <p:cNvSpPr/>
          <p:nvPr/>
        </p:nvSpPr>
        <p:spPr>
          <a:xfrm>
            <a:off x="925974" y="1720840"/>
            <a:ext cx="8009681" cy="3416320"/>
          </a:xfrm>
          <a:prstGeom prst="rect">
            <a:avLst/>
          </a:prstGeom>
        </p:spPr>
        <p:txBody>
          <a:bodyPr wrap="square">
            <a:spAutoFit/>
          </a:bodyPr>
          <a:lstStyle/>
          <a:p>
            <a:pPr marL="742950" marR="0" indent="-742950">
              <a:spcBef>
                <a:spcPts val="0"/>
              </a:spcBef>
              <a:spcAft>
                <a:spcPts val="0"/>
              </a:spcAft>
              <a:buAutoNum type="arabicPlain" startAt="4"/>
            </a:pPr>
            <a:r>
              <a:rPr lang="en-US" sz="3600" dirty="0">
                <a:latin typeface="Arial Rounded MT Bold" panose="020F0704030504030204" pitchFamily="34" charset="0"/>
                <a:ea typeface="MS Mincho" panose="02020609040205080304" pitchFamily="49" charset="-128"/>
              </a:rPr>
              <a:t>"I was there to hear </a:t>
            </a:r>
          </a:p>
          <a:p>
            <a:pPr marR="0">
              <a:spcBef>
                <a:spcPts val="0"/>
              </a:spcBef>
              <a:spcAft>
                <a:spcPts val="0"/>
              </a:spcAft>
            </a:pPr>
            <a:r>
              <a:rPr lang="en-US" sz="3600" dirty="0">
                <a:latin typeface="Arial Rounded MT Bold" panose="020F0704030504030204" pitchFamily="34" charset="0"/>
                <a:ea typeface="MS Mincho" panose="02020609040205080304" pitchFamily="49" charset="-128"/>
              </a:rPr>
              <a:t>	your borning cry,</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I'll be there when you are old.</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I rejoiced the day </a:t>
            </a: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you were baptized</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to see your life unfold."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039154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4194674"/>
          </a:xfrm>
          <a:prstGeom prst="rect">
            <a:avLst/>
          </a:prstGeom>
        </p:spPr>
        <p:txBody>
          <a:bodyPr wrap="square">
            <a:spAutoFit/>
          </a:bodyPr>
          <a:lstStyle/>
          <a:p>
            <a:pPr marL="520700" marR="0" indent="-5207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r>
              <a:rPr lang="en-US" sz="4000" dirty="0">
                <a:solidFill>
                  <a:srgbClr val="000000"/>
                </a:solidFill>
                <a:latin typeface="Arial Rounded MT Bold" panose="020F0704030504030204" pitchFamily="34" charset="0"/>
                <a:ea typeface="Calibri" panose="020F0502020204030204" pitchFamily="34" charset="0"/>
              </a:rPr>
              <a:t> </a:t>
            </a:r>
          </a:p>
          <a:p>
            <a:pPr marL="347345" marR="0" indent="-347345">
              <a:lnSpc>
                <a:spcPct val="107000"/>
              </a:lnSpc>
              <a:spcBef>
                <a:spcPts val="0"/>
              </a:spcBef>
              <a:spcAft>
                <a:spcPts val="0"/>
              </a:spcAft>
            </a:pPr>
            <a:endParaRPr lang="en-US" sz="4000" dirty="0">
              <a:solidFill>
                <a:srgbClr val="000000"/>
              </a:solidFill>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endParaRPr lang="en-US" sz="40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58678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b="67517"/>
          <a:stretch/>
        </p:blipFill>
        <p:spPr>
          <a:xfrm>
            <a:off x="18600" y="856344"/>
            <a:ext cx="9118361" cy="5455966"/>
          </a:xfrm>
          <a:prstGeom prst="rect">
            <a:avLst/>
          </a:prstGeom>
        </p:spPr>
      </p:pic>
    </p:spTree>
    <p:extLst>
      <p:ext uri="{BB962C8B-B14F-4D97-AF65-F5344CB8AC3E}">
        <p14:creationId xmlns:p14="http://schemas.microsoft.com/office/powerpoint/2010/main" val="2289408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228" t="33408" r="1516" b="33843"/>
          <a:stretch/>
        </p:blipFill>
        <p:spPr>
          <a:xfrm>
            <a:off x="0" y="857839"/>
            <a:ext cx="9157803" cy="5005633"/>
          </a:xfrm>
          <a:prstGeom prst="rect">
            <a:avLst/>
          </a:prstGeom>
        </p:spPr>
      </p:pic>
    </p:spTree>
    <p:extLst>
      <p:ext uri="{BB962C8B-B14F-4D97-AF65-F5344CB8AC3E}">
        <p14:creationId xmlns:p14="http://schemas.microsoft.com/office/powerpoint/2010/main" val="3358255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311" t="65490" r="1751" b="267"/>
          <a:stretch/>
        </p:blipFill>
        <p:spPr>
          <a:xfrm>
            <a:off x="0" y="689701"/>
            <a:ext cx="9144000" cy="5536928"/>
          </a:xfrm>
          <a:prstGeom prst="rect">
            <a:avLst/>
          </a:prstGeom>
        </p:spPr>
      </p:pic>
    </p:spTree>
    <p:extLst>
      <p:ext uri="{BB962C8B-B14F-4D97-AF65-F5344CB8AC3E}">
        <p14:creationId xmlns:p14="http://schemas.microsoft.com/office/powerpoint/2010/main" val="117444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40998" y="1226168"/>
            <a:ext cx="8262004" cy="4853445"/>
          </a:xfrm>
          <a:prstGeom prst="rect">
            <a:avLst/>
          </a:prstGeom>
        </p:spPr>
        <p:txBody>
          <a:bodyPr wrap="square">
            <a:spAutoFit/>
          </a:bodyPr>
          <a:lstStyle/>
          <a:p>
            <a:pPr marL="520700" marR="0" indent="-5207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God of all, as we read of Jesus’ family, full of men and women both wonderful and flawed, give us gratitude for all who have come before us and made us who we are. Help us to remember that, more than anything, we are a part of your beloved family.</a:t>
            </a:r>
          </a:p>
          <a:p>
            <a:pPr marL="520700" marR="0" indent="-520700">
              <a:lnSpc>
                <a:spcPct val="107000"/>
              </a:lnSpc>
              <a:spcBef>
                <a:spcPts val="0"/>
              </a:spcBef>
              <a:spcAft>
                <a:spcPts val="0"/>
              </a:spcAft>
            </a:pPr>
            <a:endParaRPr lang="en-US" sz="3200" b="1" dirty="0">
              <a:solidFill>
                <a:srgbClr val="000000"/>
              </a:solidFill>
              <a:latin typeface="Arial Rounded MT Bold" panose="020F0704030504030204" pitchFamily="34" charset="0"/>
              <a:ea typeface="Calibri" panose="020F0502020204030204" pitchFamily="34" charset="0"/>
            </a:endParaRPr>
          </a:p>
          <a:p>
            <a:pPr marL="520700" marR="0" indent="-520700">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7337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750AD2A7-911D-437A-AD4B-A4C5E1FFEE51}"/>
              </a:ext>
            </a:extLst>
          </p:cNvPr>
          <p:cNvSpPr/>
          <p:nvPr/>
        </p:nvSpPr>
        <p:spPr>
          <a:xfrm>
            <a:off x="737419" y="1675785"/>
            <a:ext cx="7669161" cy="2308324"/>
          </a:xfrm>
          <a:prstGeom prst="rect">
            <a:avLst/>
          </a:prstGeom>
        </p:spPr>
        <p:txBody>
          <a:bodyPr wrap="square">
            <a:spAutoFit/>
          </a:bodyPr>
          <a:lstStyle/>
          <a:p>
            <a:pPr marL="685800" marR="0" indent="-685800">
              <a:spcBef>
                <a:spcPts val="0"/>
              </a:spcBef>
              <a:spcAft>
                <a:spcPts val="0"/>
              </a:spcAft>
              <a:tabLst>
                <a:tab pos="5430838" algn="l"/>
              </a:tabLst>
            </a:pPr>
            <a:r>
              <a:rPr lang="en-US" sz="3600" b="1" dirty="0">
                <a:latin typeface="Arial Rounded MT Bold" panose="020F0704030504030204" pitchFamily="34" charset="0"/>
                <a:ea typeface="Garamond,Times New Roman"/>
                <a:cs typeface="Garamond,Times New Roman"/>
              </a:rPr>
              <a:t>C:	Forgive our stubborn refusal to see, and open our eyes to the joy and wonder of your incarnation.</a:t>
            </a:r>
            <a:endParaRPr lang="en-US" sz="3200" dirty="0">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1698343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Gospel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1307367" y="1522620"/>
            <a:ext cx="6529266" cy="3543662"/>
          </a:xfrm>
          <a:prstGeom prst="rect">
            <a:avLst/>
          </a:prstGeom>
        </p:spPr>
        <p:txBody>
          <a:bodyPr wrap="square">
            <a:spAutoFit/>
          </a:bodyPr>
          <a:lstStyle/>
          <a:p>
            <a:pPr marL="685800" lvl="0" indent="-685800">
              <a:lnSpc>
                <a:spcPct val="107000"/>
              </a:lnSpc>
              <a:spcBef>
                <a:spcPts val="0"/>
              </a:spcBef>
              <a:spcAft>
                <a:spcPts val="800"/>
              </a:spcAft>
            </a:pPr>
            <a:r>
              <a:rPr lang="en-US" sz="3200" dirty="0">
                <a:solidFill>
                  <a:prstClr val="black"/>
                </a:solidFill>
                <a:latin typeface="Arial Rounded MT Bold" panose="020F0704030504030204" pitchFamily="34" charset="0"/>
                <a:ea typeface="Calibri" panose="020F0502020204030204" pitchFamily="34" charset="0"/>
              </a:rPr>
              <a:t>R:	A Reading From the Gospel According To Saint Matthew,                   the first chapter.</a:t>
            </a:r>
          </a:p>
          <a:p>
            <a:pPr marL="685800" lvl="0" indent="-685800">
              <a:lnSpc>
                <a:spcPct val="107000"/>
              </a:lnSpc>
              <a:spcBef>
                <a:spcPts val="0"/>
              </a:spcBef>
              <a:spcAft>
                <a:spcPts val="800"/>
              </a:spcAft>
            </a:pPr>
            <a:endParaRPr lang="en-US" sz="32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Matthew 1:1-17</a:t>
            </a:r>
          </a:p>
        </p:txBody>
      </p:sp>
      <p:sp>
        <p:nvSpPr>
          <p:cNvPr id="3" name="TextBox 2">
            <a:extLst>
              <a:ext uri="{FF2B5EF4-FFF2-40B4-BE49-F238E27FC236}">
                <a16:creationId xmlns:a16="http://schemas.microsoft.com/office/drawing/2014/main" id="{965663FD-ACFE-E535-D6A6-A42DB7037A07}"/>
              </a:ext>
            </a:extLst>
          </p:cNvPr>
          <p:cNvSpPr txBox="1"/>
          <p:nvPr/>
        </p:nvSpPr>
        <p:spPr>
          <a:xfrm>
            <a:off x="275303" y="1012723"/>
            <a:ext cx="8622891"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 account of the genealogy of Jesus the Messiah, the son of David, the son of Abraham.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Abraham was the father of Isaac, and Isaac the father of Jacob, and Jacob the father of Judah and his brothers,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Judah the father of Perez and Zerah by Tamar, and Perez the father of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Hezron</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and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Hezron</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the father of Aram,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Aram the father of Aminadab, and</a:t>
            </a:r>
          </a:p>
        </p:txBody>
      </p:sp>
    </p:spTree>
    <p:extLst>
      <p:ext uri="{BB962C8B-B14F-4D97-AF65-F5344CB8AC3E}">
        <p14:creationId xmlns:p14="http://schemas.microsoft.com/office/powerpoint/2010/main" val="445252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Matthew 1:1-17</a:t>
            </a:r>
          </a:p>
        </p:txBody>
      </p:sp>
      <p:sp>
        <p:nvSpPr>
          <p:cNvPr id="3" name="TextBox 2">
            <a:extLst>
              <a:ext uri="{FF2B5EF4-FFF2-40B4-BE49-F238E27FC236}">
                <a16:creationId xmlns:a16="http://schemas.microsoft.com/office/drawing/2014/main" id="{965663FD-ACFE-E535-D6A6-A42DB7037A07}"/>
              </a:ext>
            </a:extLst>
          </p:cNvPr>
          <p:cNvSpPr txBox="1"/>
          <p:nvPr/>
        </p:nvSpPr>
        <p:spPr>
          <a:xfrm>
            <a:off x="275303" y="1012723"/>
            <a:ext cx="8622891"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Aminadab the father of Nahshon, and Nahshon the father of Salmon,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Salmon the father of Boaz by Rahab, and Boaz the father of Obed by Ruth, and Obed the father of Jesse,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Jesse the father of King David. And David was the father of Solomon by the wife of Uriah,</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Solomon the father of Rehoboam, and Rehoboam the father of Abijah, and Abijah the</a:t>
            </a:r>
          </a:p>
        </p:txBody>
      </p:sp>
    </p:spTree>
    <p:extLst>
      <p:ext uri="{BB962C8B-B14F-4D97-AF65-F5344CB8AC3E}">
        <p14:creationId xmlns:p14="http://schemas.microsoft.com/office/powerpoint/2010/main" val="4292059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Matthew 1:1-17</a:t>
            </a:r>
          </a:p>
        </p:txBody>
      </p:sp>
      <p:sp>
        <p:nvSpPr>
          <p:cNvPr id="3" name="TextBox 2">
            <a:extLst>
              <a:ext uri="{FF2B5EF4-FFF2-40B4-BE49-F238E27FC236}">
                <a16:creationId xmlns:a16="http://schemas.microsoft.com/office/drawing/2014/main" id="{965663FD-ACFE-E535-D6A6-A42DB7037A07}"/>
              </a:ext>
            </a:extLst>
          </p:cNvPr>
          <p:cNvSpPr txBox="1"/>
          <p:nvPr/>
        </p:nvSpPr>
        <p:spPr>
          <a:xfrm>
            <a:off x="275303" y="1012723"/>
            <a:ext cx="8622891"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father of Asaph,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Asaph the father of Jehoshaphat, and Jehoshaphat the father of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Joram</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and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Joram</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the father of Uzziah,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Uzziah the father of Jotham, and Jotham the father of Ahaz, and Ahaz the father of Hezekiah,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Hezekiah the father of Manasseh, and Manasseh the father of Amos, and Amos the father of Josiah,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a:t>
            </a:r>
          </a:p>
        </p:txBody>
      </p:sp>
    </p:spTree>
    <p:extLst>
      <p:ext uri="{BB962C8B-B14F-4D97-AF65-F5344CB8AC3E}">
        <p14:creationId xmlns:p14="http://schemas.microsoft.com/office/powerpoint/2010/main" val="3029795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Matthew 1:1-17</a:t>
            </a:r>
          </a:p>
        </p:txBody>
      </p:sp>
      <p:sp>
        <p:nvSpPr>
          <p:cNvPr id="3" name="TextBox 2">
            <a:extLst>
              <a:ext uri="{FF2B5EF4-FFF2-40B4-BE49-F238E27FC236}">
                <a16:creationId xmlns:a16="http://schemas.microsoft.com/office/drawing/2014/main" id="{965663FD-ACFE-E535-D6A6-A42DB7037A07}"/>
              </a:ext>
            </a:extLst>
          </p:cNvPr>
          <p:cNvSpPr txBox="1"/>
          <p:nvPr/>
        </p:nvSpPr>
        <p:spPr>
          <a:xfrm>
            <a:off x="275303" y="1012723"/>
            <a:ext cx="8622891"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Josiah the father of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Jechoniah</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and his brothers, at the time of the deportation to Babylon.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after the deportation to Babylon: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Jechoniah</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was the father of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Salathiel</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and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Salathiel</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the father of Zerubbabel,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Zerubbabel the father of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Abiud</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and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Abiud</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the father of Eliakim, and Eliakim the father of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Azor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Azor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the father of Zadok, and Zadok the</a:t>
            </a:r>
          </a:p>
        </p:txBody>
      </p:sp>
    </p:spTree>
    <p:extLst>
      <p:ext uri="{BB962C8B-B14F-4D97-AF65-F5344CB8AC3E}">
        <p14:creationId xmlns:p14="http://schemas.microsoft.com/office/powerpoint/2010/main" val="2906159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Matthew 1:1-17</a:t>
            </a:r>
          </a:p>
        </p:txBody>
      </p:sp>
      <p:sp>
        <p:nvSpPr>
          <p:cNvPr id="3" name="TextBox 2">
            <a:extLst>
              <a:ext uri="{FF2B5EF4-FFF2-40B4-BE49-F238E27FC236}">
                <a16:creationId xmlns:a16="http://schemas.microsoft.com/office/drawing/2014/main" id="{965663FD-ACFE-E535-D6A6-A42DB7037A07}"/>
              </a:ext>
            </a:extLst>
          </p:cNvPr>
          <p:cNvSpPr txBox="1"/>
          <p:nvPr/>
        </p:nvSpPr>
        <p:spPr>
          <a:xfrm>
            <a:off x="688258" y="1166842"/>
            <a:ext cx="7767484" cy="452431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father of Achim, and Achim the father of Eliud,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Eliud the father of Eleazar, and Eleazar the father of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Matthan</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and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Matthan</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the father of Jacob,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Jacob the father of Joseph the husband of Mary, of whom Jesus was born, who is called the Messiah. </a:t>
            </a:r>
          </a:p>
        </p:txBody>
      </p:sp>
    </p:spTree>
    <p:extLst>
      <p:ext uri="{BB962C8B-B14F-4D97-AF65-F5344CB8AC3E}">
        <p14:creationId xmlns:p14="http://schemas.microsoft.com/office/powerpoint/2010/main" val="1444413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Matthew 1:1-17</a:t>
            </a:r>
          </a:p>
        </p:txBody>
      </p:sp>
      <p:sp>
        <p:nvSpPr>
          <p:cNvPr id="3" name="TextBox 2">
            <a:extLst>
              <a:ext uri="{FF2B5EF4-FFF2-40B4-BE49-F238E27FC236}">
                <a16:creationId xmlns:a16="http://schemas.microsoft.com/office/drawing/2014/main" id="{965663FD-ACFE-E535-D6A6-A42DB7037A07}"/>
              </a:ext>
            </a:extLst>
          </p:cNvPr>
          <p:cNvSpPr txBox="1"/>
          <p:nvPr/>
        </p:nvSpPr>
        <p:spPr>
          <a:xfrm>
            <a:off x="634180" y="1248697"/>
            <a:ext cx="7875639" cy="3970318"/>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all the generations from Abraham to David are fourteen generations; and from David to the deportation to Babylon, fourteen generations; and from the deportation to Babylon to the Messiah, fourteen generations.</a:t>
            </a:r>
          </a:p>
        </p:txBody>
      </p:sp>
    </p:spTree>
    <p:extLst>
      <p:ext uri="{BB962C8B-B14F-4D97-AF65-F5344CB8AC3E}">
        <p14:creationId xmlns:p14="http://schemas.microsoft.com/office/powerpoint/2010/main" val="269579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Matthew 1:1-17</a:t>
            </a:r>
          </a:p>
        </p:txBody>
      </p:sp>
      <p:sp>
        <p:nvSpPr>
          <p:cNvPr id="6" name="TextBox 5">
            <a:extLst>
              <a:ext uri="{FF2B5EF4-FFF2-40B4-BE49-F238E27FC236}">
                <a16:creationId xmlns:a16="http://schemas.microsoft.com/office/drawing/2014/main" id="{41127BE4-EC15-495C-A4D7-6D6327D0D4CE}"/>
              </a:ext>
            </a:extLst>
          </p:cNvPr>
          <p:cNvSpPr txBox="1"/>
          <p:nvPr/>
        </p:nvSpPr>
        <p:spPr>
          <a:xfrm>
            <a:off x="1348691" y="1246357"/>
            <a:ext cx="6446618" cy="2800767"/>
          </a:xfrm>
          <a:prstGeom prst="rect">
            <a:avLst/>
          </a:prstGeom>
          <a:noFill/>
        </p:spPr>
        <p:txBody>
          <a:bodyPr wrap="square">
            <a:spAutoFit/>
          </a:bodyPr>
          <a:lstStyle/>
          <a:p>
            <a:pPr marL="0" marR="0">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674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R="0" lvl="0" algn="ctr">
              <a:lnSpc>
                <a:spcPct val="95000"/>
              </a:lnSpc>
              <a:spcBef>
                <a:spcPts val="0"/>
              </a:spcBef>
              <a:spcAft>
                <a:spcPts val="600"/>
              </a:spcAft>
            </a:pPr>
            <a:r>
              <a:rPr lang="en-US" sz="3600" b="1" dirty="0">
                <a:latin typeface="Arial Rounded MT Bold" panose="020F0704030504030204" pitchFamily="34" charset="0"/>
                <a:ea typeface="Times New Roman" panose="02020603050405020304" pitchFamily="18" charset="0"/>
              </a:rPr>
              <a:t>  Sermon</a:t>
            </a:r>
          </a:p>
        </p:txBody>
      </p:sp>
      <p:pic>
        <p:nvPicPr>
          <p:cNvPr id="2" name="Picture 1">
            <a:extLst>
              <a:ext uri="{FF2B5EF4-FFF2-40B4-BE49-F238E27FC236}">
                <a16:creationId xmlns:a16="http://schemas.microsoft.com/office/drawing/2014/main" id="{187516A6-7C44-A234-29C3-8E981A3927BF}"/>
              </a:ext>
            </a:extLst>
          </p:cNvPr>
          <p:cNvPicPr>
            <a:picLocks noChangeAspect="1"/>
          </p:cNvPicPr>
          <p:nvPr/>
        </p:nvPicPr>
        <p:blipFill>
          <a:blip r:embed="rId3"/>
          <a:stretch>
            <a:fillRect/>
          </a:stretch>
        </p:blipFill>
        <p:spPr>
          <a:xfrm>
            <a:off x="806245" y="722215"/>
            <a:ext cx="7531510" cy="5717637"/>
          </a:xfrm>
          <a:prstGeom prst="rect">
            <a:avLst/>
          </a:prstGeom>
        </p:spPr>
      </p:pic>
    </p:spTree>
    <p:extLst>
      <p:ext uri="{BB962C8B-B14F-4D97-AF65-F5344CB8AC3E}">
        <p14:creationId xmlns:p14="http://schemas.microsoft.com/office/powerpoint/2010/main" val="1788984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3C15B344-D5D2-ED53-3BB7-63F9CDD81C9F}"/>
              </a:ext>
            </a:extLst>
          </p:cNvPr>
          <p:cNvPicPr>
            <a:picLocks noChangeAspect="1"/>
          </p:cNvPicPr>
          <p:nvPr/>
        </p:nvPicPr>
        <p:blipFill rotWithShape="1">
          <a:blip r:embed="rId3"/>
          <a:srcRect t="5865" b="20005"/>
          <a:stretch/>
        </p:blipFill>
        <p:spPr>
          <a:xfrm>
            <a:off x="2552901" y="0"/>
            <a:ext cx="4038198" cy="6838949"/>
          </a:xfrm>
          <a:prstGeom prst="rect">
            <a:avLst/>
          </a:prstGeom>
        </p:spPr>
      </p:pic>
    </p:spTree>
    <p:extLst>
      <p:ext uri="{BB962C8B-B14F-4D97-AF65-F5344CB8AC3E}">
        <p14:creationId xmlns:p14="http://schemas.microsoft.com/office/powerpoint/2010/main" val="28911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750AD2A7-911D-437A-AD4B-A4C5E1FFEE51}"/>
              </a:ext>
            </a:extLst>
          </p:cNvPr>
          <p:cNvSpPr/>
          <p:nvPr/>
        </p:nvSpPr>
        <p:spPr>
          <a:xfrm>
            <a:off x="720090" y="1399642"/>
            <a:ext cx="7703820" cy="3642472"/>
          </a:xfrm>
          <a:prstGeom prst="rect">
            <a:avLst/>
          </a:prstGeom>
        </p:spPr>
        <p:txBody>
          <a:bodyPr wrap="square">
            <a:spAutoFit/>
          </a:bodyPr>
          <a:lstStyle/>
          <a:p>
            <a:pPr marL="630238" marR="0" indent="-630238">
              <a:spcBef>
                <a:spcPts val="0"/>
              </a:spcBef>
              <a:spcAft>
                <a:spcPts val="0"/>
              </a:spcAft>
              <a:tabLst>
                <a:tab pos="6913563" algn="l"/>
              </a:tabLst>
            </a:pPr>
            <a:r>
              <a:rPr lang="en-US" sz="3200" dirty="0">
                <a:latin typeface="Arial Rounded MT Bold" panose="020F0704030504030204" pitchFamily="34" charset="0"/>
                <a:ea typeface="Garamond,Times New Roman"/>
                <a:cs typeface="Garamond,Times New Roman"/>
              </a:rPr>
              <a:t>P:	Do not be afraid, for I bring you good news of great joy. The God of boundless grace forgives you all your sins, renewing your spirit for the sake of Immanuel, God with us.</a:t>
            </a:r>
          </a:p>
          <a:p>
            <a:pPr marL="630238" marR="0" indent="-630238">
              <a:spcBef>
                <a:spcPts val="0"/>
              </a:spcBef>
              <a:spcAft>
                <a:spcPts val="0"/>
              </a:spcAft>
              <a:tabLst>
                <a:tab pos="6913563" algn="l"/>
              </a:tabLst>
            </a:pPr>
            <a:endParaRPr lang="en-US" sz="3200" dirty="0">
              <a:latin typeface="Arial Rounded MT Bold" panose="020F0704030504030204" pitchFamily="34" charset="0"/>
              <a:ea typeface="Garamond,Times New Roman"/>
              <a:cs typeface="Garamond,Times New Roman"/>
            </a:endParaRPr>
          </a:p>
          <a:p>
            <a:pPr marL="630238" marR="0" indent="-630238">
              <a:lnSpc>
                <a:spcPct val="119000"/>
              </a:lnSpc>
              <a:spcBef>
                <a:spcPts val="0"/>
              </a:spcBef>
              <a:spcAft>
                <a:spcPts val="600"/>
              </a:spcAft>
              <a:tabLst>
                <a:tab pos="6913563" algn="l"/>
              </a:tabLst>
            </a:pPr>
            <a:r>
              <a:rPr lang="en-US" sz="3600" b="1" dirty="0">
                <a:latin typeface="Arial Rounded MT Bold" panose="020F0704030504030204" pitchFamily="34" charset="0"/>
                <a:ea typeface="Garamond,Times New Roman"/>
                <a:cs typeface="Garamond,Times New Roman"/>
              </a:rPr>
              <a:t>C:	Amen.</a:t>
            </a:r>
            <a:endParaRPr lang="en-US" sz="3600" dirty="0">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4277792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E2602D-4DCB-4515-88FE-1DB20C9F9BF0}"/>
              </a:ext>
            </a:extLst>
          </p:cNvPr>
          <p:cNvPicPr>
            <a:picLocks noChangeAspect="1"/>
          </p:cNvPicPr>
          <p:nvPr/>
        </p:nvPicPr>
        <p:blipFill rotWithShape="1">
          <a:blip r:embed="rId3"/>
          <a:srcRect l="3763" r="7311"/>
          <a:stretch/>
        </p:blipFill>
        <p:spPr>
          <a:xfrm>
            <a:off x="0" y="884903"/>
            <a:ext cx="9144000" cy="3968723"/>
          </a:xfrm>
          <a:prstGeom prst="rect">
            <a:avLst/>
          </a:prstGeom>
        </p:spPr>
      </p:pic>
      <p:sp>
        <p:nvSpPr>
          <p:cNvPr id="3" name="TextBox 2">
            <a:extLst>
              <a:ext uri="{FF2B5EF4-FFF2-40B4-BE49-F238E27FC236}">
                <a16:creationId xmlns:a16="http://schemas.microsoft.com/office/drawing/2014/main" id="{D9336716-02EF-FC31-FFBE-70E6A6233EEF}"/>
              </a:ext>
            </a:extLst>
          </p:cNvPr>
          <p:cNvSpPr txBox="1"/>
          <p:nvPr/>
        </p:nvSpPr>
        <p:spPr>
          <a:xfrm>
            <a:off x="540774" y="4843794"/>
            <a:ext cx="3400290" cy="954107"/>
          </a:xfrm>
          <a:prstGeom prst="rect">
            <a:avLst/>
          </a:prstGeom>
          <a:noFill/>
        </p:spPr>
        <p:txBody>
          <a:bodyPr wrap="none" rtlCol="0">
            <a:spAutoFit/>
          </a:bodyPr>
          <a:lstStyle/>
          <a:p>
            <a:pPr algn="ctr"/>
            <a:r>
              <a:rPr lang="en-US" sz="2800" b="1" dirty="0">
                <a:latin typeface="Comic Sans MS" panose="030F0702030302020204" pitchFamily="66" charset="0"/>
              </a:rPr>
              <a:t>About…</a:t>
            </a:r>
          </a:p>
          <a:p>
            <a:r>
              <a:rPr lang="en-US" sz="2800" b="1" dirty="0">
                <a:latin typeface="Comic Sans MS" panose="030F0702030302020204" pitchFamily="66" charset="0"/>
              </a:rPr>
              <a:t>2000 BC – 950 BC</a:t>
            </a:r>
          </a:p>
        </p:txBody>
      </p:sp>
      <p:sp>
        <p:nvSpPr>
          <p:cNvPr id="4" name="TextBox 3">
            <a:extLst>
              <a:ext uri="{FF2B5EF4-FFF2-40B4-BE49-F238E27FC236}">
                <a16:creationId xmlns:a16="http://schemas.microsoft.com/office/drawing/2014/main" id="{07CAA6AE-CD62-A66F-6242-CEA04F467328}"/>
              </a:ext>
            </a:extLst>
          </p:cNvPr>
          <p:cNvSpPr txBox="1"/>
          <p:nvPr/>
        </p:nvSpPr>
        <p:spPr>
          <a:xfrm>
            <a:off x="1064154" y="204023"/>
            <a:ext cx="2353529" cy="523220"/>
          </a:xfrm>
          <a:prstGeom prst="rect">
            <a:avLst/>
          </a:prstGeom>
          <a:noFill/>
        </p:spPr>
        <p:txBody>
          <a:bodyPr wrap="none" rtlCol="0">
            <a:spAutoFit/>
          </a:bodyPr>
          <a:lstStyle/>
          <a:p>
            <a:pPr algn="ctr"/>
            <a:r>
              <a:rPr lang="en-US" sz="2800" b="1" dirty="0">
                <a:latin typeface="Comic Sans MS" panose="030F0702030302020204" pitchFamily="66" charset="0"/>
              </a:rPr>
              <a:t>A New Hope</a:t>
            </a:r>
          </a:p>
        </p:txBody>
      </p:sp>
    </p:spTree>
    <p:extLst>
      <p:ext uri="{BB962C8B-B14F-4D97-AF65-F5344CB8AC3E}">
        <p14:creationId xmlns:p14="http://schemas.microsoft.com/office/powerpoint/2010/main" val="2453657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 timeline&#10;&#10;Description automatically generated">
            <a:extLst>
              <a:ext uri="{FF2B5EF4-FFF2-40B4-BE49-F238E27FC236}">
                <a16:creationId xmlns:a16="http://schemas.microsoft.com/office/drawing/2014/main" id="{139BC93C-248B-9B0F-4BFE-F639ECBBEDC4}"/>
              </a:ext>
            </a:extLst>
          </p:cNvPr>
          <p:cNvPicPr>
            <a:picLocks noChangeAspect="1"/>
          </p:cNvPicPr>
          <p:nvPr/>
        </p:nvPicPr>
        <p:blipFill rotWithShape="1">
          <a:blip r:embed="rId3"/>
          <a:srcRect l="3401" t="3262" r="-2203" b="26163"/>
          <a:stretch/>
        </p:blipFill>
        <p:spPr>
          <a:xfrm>
            <a:off x="2261423" y="0"/>
            <a:ext cx="4641272" cy="6858000"/>
          </a:xfrm>
          <a:prstGeom prst="rect">
            <a:avLst/>
          </a:prstGeom>
        </p:spPr>
      </p:pic>
    </p:spTree>
    <p:extLst>
      <p:ext uri="{BB962C8B-B14F-4D97-AF65-F5344CB8AC3E}">
        <p14:creationId xmlns:p14="http://schemas.microsoft.com/office/powerpoint/2010/main" val="247397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336716-02EF-FC31-FFBE-70E6A6233EEF}"/>
              </a:ext>
            </a:extLst>
          </p:cNvPr>
          <p:cNvSpPr txBox="1"/>
          <p:nvPr/>
        </p:nvSpPr>
        <p:spPr>
          <a:xfrm>
            <a:off x="430968" y="4843794"/>
            <a:ext cx="3619902" cy="954107"/>
          </a:xfrm>
          <a:prstGeom prst="rect">
            <a:avLst/>
          </a:prstGeom>
          <a:noFill/>
        </p:spPr>
        <p:txBody>
          <a:bodyPr wrap="none" rtlCol="0">
            <a:spAutoFit/>
          </a:bodyPr>
          <a:lstStyle/>
          <a:p>
            <a:pPr algn="ctr"/>
            <a:r>
              <a:rPr lang="en-US" sz="2800" b="1" dirty="0">
                <a:latin typeface="Comic Sans MS" panose="030F0702030302020204" pitchFamily="66" charset="0"/>
              </a:rPr>
              <a:t>About…</a:t>
            </a:r>
          </a:p>
          <a:p>
            <a:r>
              <a:rPr lang="en-US" sz="2800" b="1" dirty="0">
                <a:latin typeface="Comic Sans MS" panose="030F0702030302020204" pitchFamily="66" charset="0"/>
              </a:rPr>
              <a:t>2000 BC – 1050 BC</a:t>
            </a:r>
          </a:p>
        </p:txBody>
      </p:sp>
      <p:sp>
        <p:nvSpPr>
          <p:cNvPr id="4" name="TextBox 3">
            <a:extLst>
              <a:ext uri="{FF2B5EF4-FFF2-40B4-BE49-F238E27FC236}">
                <a16:creationId xmlns:a16="http://schemas.microsoft.com/office/drawing/2014/main" id="{07CAA6AE-CD62-A66F-6242-CEA04F467328}"/>
              </a:ext>
            </a:extLst>
          </p:cNvPr>
          <p:cNvSpPr txBox="1"/>
          <p:nvPr/>
        </p:nvSpPr>
        <p:spPr>
          <a:xfrm>
            <a:off x="1064154" y="204023"/>
            <a:ext cx="2353529" cy="523220"/>
          </a:xfrm>
          <a:prstGeom prst="rect">
            <a:avLst/>
          </a:prstGeom>
          <a:noFill/>
        </p:spPr>
        <p:txBody>
          <a:bodyPr wrap="none" rtlCol="0">
            <a:spAutoFit/>
          </a:bodyPr>
          <a:lstStyle/>
          <a:p>
            <a:pPr algn="ctr"/>
            <a:r>
              <a:rPr lang="en-US" sz="2800" b="1" dirty="0">
                <a:latin typeface="Comic Sans MS" panose="030F0702030302020204" pitchFamily="66" charset="0"/>
              </a:rPr>
              <a:t>A New Hope</a:t>
            </a:r>
          </a:p>
        </p:txBody>
      </p:sp>
      <p:pic>
        <p:nvPicPr>
          <p:cNvPr id="5" name="Picture 4">
            <a:extLst>
              <a:ext uri="{FF2B5EF4-FFF2-40B4-BE49-F238E27FC236}">
                <a16:creationId xmlns:a16="http://schemas.microsoft.com/office/drawing/2014/main" id="{C4789B99-F4E4-4FB3-9412-24FDC911462F}"/>
              </a:ext>
            </a:extLst>
          </p:cNvPr>
          <p:cNvPicPr>
            <a:picLocks noChangeAspect="1"/>
          </p:cNvPicPr>
          <p:nvPr/>
        </p:nvPicPr>
        <p:blipFill rotWithShape="1">
          <a:blip r:embed="rId3"/>
          <a:srcRect l="45508" t="23853" r="32420" b="10132"/>
          <a:stretch/>
        </p:blipFill>
        <p:spPr>
          <a:xfrm>
            <a:off x="2931397" y="1158130"/>
            <a:ext cx="4463846" cy="4172723"/>
          </a:xfrm>
          <a:prstGeom prst="rect">
            <a:avLst/>
          </a:prstGeom>
        </p:spPr>
      </p:pic>
      <p:sp>
        <p:nvSpPr>
          <p:cNvPr id="6" name="TextBox 5">
            <a:extLst>
              <a:ext uri="{FF2B5EF4-FFF2-40B4-BE49-F238E27FC236}">
                <a16:creationId xmlns:a16="http://schemas.microsoft.com/office/drawing/2014/main" id="{AC34BEFF-B7EB-EAE3-C181-E4D01797E5B3}"/>
              </a:ext>
            </a:extLst>
          </p:cNvPr>
          <p:cNvSpPr txBox="1"/>
          <p:nvPr/>
        </p:nvSpPr>
        <p:spPr>
          <a:xfrm>
            <a:off x="3941064" y="204023"/>
            <a:ext cx="2444512" cy="954107"/>
          </a:xfrm>
          <a:prstGeom prst="rect">
            <a:avLst/>
          </a:prstGeom>
          <a:noFill/>
        </p:spPr>
        <p:txBody>
          <a:bodyPr wrap="square" rtlCol="0">
            <a:spAutoFit/>
          </a:bodyPr>
          <a:lstStyle/>
          <a:p>
            <a:pPr algn="ctr"/>
            <a:r>
              <a:rPr lang="en-US" sz="2800" b="1" dirty="0">
                <a:latin typeface="Comic Sans MS" panose="030F0702030302020204" pitchFamily="66" charset="0"/>
              </a:rPr>
              <a:t>The Empire Strikes Back</a:t>
            </a:r>
          </a:p>
        </p:txBody>
      </p:sp>
      <p:sp>
        <p:nvSpPr>
          <p:cNvPr id="7" name="TextBox 6">
            <a:extLst>
              <a:ext uri="{FF2B5EF4-FFF2-40B4-BE49-F238E27FC236}">
                <a16:creationId xmlns:a16="http://schemas.microsoft.com/office/drawing/2014/main" id="{1BEFAA6B-4B83-F4EB-D4E0-B07CB30EFD60}"/>
              </a:ext>
            </a:extLst>
          </p:cNvPr>
          <p:cNvSpPr txBox="1"/>
          <p:nvPr/>
        </p:nvSpPr>
        <p:spPr>
          <a:xfrm>
            <a:off x="3502794" y="5484486"/>
            <a:ext cx="3400290" cy="954107"/>
          </a:xfrm>
          <a:prstGeom prst="rect">
            <a:avLst/>
          </a:prstGeom>
          <a:noFill/>
        </p:spPr>
        <p:txBody>
          <a:bodyPr wrap="none" rtlCol="0">
            <a:spAutoFit/>
          </a:bodyPr>
          <a:lstStyle/>
          <a:p>
            <a:pPr algn="ctr"/>
            <a:r>
              <a:rPr lang="en-US" sz="2800" b="1" dirty="0">
                <a:latin typeface="Comic Sans MS" panose="030F0702030302020204" pitchFamily="66" charset="0"/>
              </a:rPr>
              <a:t>About…</a:t>
            </a:r>
          </a:p>
          <a:p>
            <a:r>
              <a:rPr lang="en-US" sz="2800" b="1" dirty="0">
                <a:latin typeface="Comic Sans MS" panose="030F0702030302020204" pitchFamily="66" charset="0"/>
              </a:rPr>
              <a:t>1050 BC – 586 BC</a:t>
            </a:r>
          </a:p>
        </p:txBody>
      </p:sp>
    </p:spTree>
    <p:extLst>
      <p:ext uri="{BB962C8B-B14F-4D97-AF65-F5344CB8AC3E}">
        <p14:creationId xmlns:p14="http://schemas.microsoft.com/office/powerpoint/2010/main" val="3264635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BFA11C-EF73-9AE1-ECEF-C9A0B992781B}"/>
              </a:ext>
            </a:extLst>
          </p:cNvPr>
          <p:cNvPicPr>
            <a:picLocks noChangeAspect="1"/>
          </p:cNvPicPr>
          <p:nvPr/>
        </p:nvPicPr>
        <p:blipFill rotWithShape="1">
          <a:blip r:embed="rId3"/>
          <a:srcRect l="66989" t="9605" b="2939"/>
          <a:stretch/>
        </p:blipFill>
        <p:spPr>
          <a:xfrm>
            <a:off x="2659625" y="0"/>
            <a:ext cx="3824749" cy="6858000"/>
          </a:xfrm>
          <a:prstGeom prst="rect">
            <a:avLst/>
          </a:prstGeom>
        </p:spPr>
      </p:pic>
    </p:spTree>
    <p:extLst>
      <p:ext uri="{BB962C8B-B14F-4D97-AF65-F5344CB8AC3E}">
        <p14:creationId xmlns:p14="http://schemas.microsoft.com/office/powerpoint/2010/main" val="174273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336716-02EF-FC31-FFBE-70E6A6233EEF}"/>
              </a:ext>
            </a:extLst>
          </p:cNvPr>
          <p:cNvSpPr txBox="1"/>
          <p:nvPr/>
        </p:nvSpPr>
        <p:spPr>
          <a:xfrm>
            <a:off x="540774" y="4843794"/>
            <a:ext cx="3400290" cy="954107"/>
          </a:xfrm>
          <a:prstGeom prst="rect">
            <a:avLst/>
          </a:prstGeom>
          <a:noFill/>
        </p:spPr>
        <p:txBody>
          <a:bodyPr wrap="none" rtlCol="0">
            <a:spAutoFit/>
          </a:bodyPr>
          <a:lstStyle/>
          <a:p>
            <a:pPr algn="ctr"/>
            <a:r>
              <a:rPr lang="en-US" sz="2800" b="1" dirty="0">
                <a:latin typeface="Comic Sans MS" panose="030F0702030302020204" pitchFamily="66" charset="0"/>
              </a:rPr>
              <a:t>About…</a:t>
            </a:r>
          </a:p>
          <a:p>
            <a:r>
              <a:rPr lang="en-US" sz="2800" b="1" dirty="0">
                <a:latin typeface="Comic Sans MS" panose="030F0702030302020204" pitchFamily="66" charset="0"/>
              </a:rPr>
              <a:t>2000 BC – 950 BC</a:t>
            </a:r>
          </a:p>
        </p:txBody>
      </p:sp>
      <p:sp>
        <p:nvSpPr>
          <p:cNvPr id="4" name="TextBox 3">
            <a:extLst>
              <a:ext uri="{FF2B5EF4-FFF2-40B4-BE49-F238E27FC236}">
                <a16:creationId xmlns:a16="http://schemas.microsoft.com/office/drawing/2014/main" id="{07CAA6AE-CD62-A66F-6242-CEA04F467328}"/>
              </a:ext>
            </a:extLst>
          </p:cNvPr>
          <p:cNvSpPr txBox="1"/>
          <p:nvPr/>
        </p:nvSpPr>
        <p:spPr>
          <a:xfrm>
            <a:off x="1064154" y="204023"/>
            <a:ext cx="2353529" cy="523220"/>
          </a:xfrm>
          <a:prstGeom prst="rect">
            <a:avLst/>
          </a:prstGeom>
          <a:noFill/>
        </p:spPr>
        <p:txBody>
          <a:bodyPr wrap="none" rtlCol="0">
            <a:spAutoFit/>
          </a:bodyPr>
          <a:lstStyle/>
          <a:p>
            <a:pPr algn="ctr"/>
            <a:r>
              <a:rPr lang="en-US" sz="2800" b="1" dirty="0">
                <a:latin typeface="Comic Sans MS" panose="030F0702030302020204" pitchFamily="66" charset="0"/>
              </a:rPr>
              <a:t>A New Hope</a:t>
            </a:r>
          </a:p>
        </p:txBody>
      </p:sp>
      <p:sp>
        <p:nvSpPr>
          <p:cNvPr id="6" name="TextBox 5">
            <a:extLst>
              <a:ext uri="{FF2B5EF4-FFF2-40B4-BE49-F238E27FC236}">
                <a16:creationId xmlns:a16="http://schemas.microsoft.com/office/drawing/2014/main" id="{AC34BEFF-B7EB-EAE3-C181-E4D01797E5B3}"/>
              </a:ext>
            </a:extLst>
          </p:cNvPr>
          <p:cNvSpPr txBox="1"/>
          <p:nvPr/>
        </p:nvSpPr>
        <p:spPr>
          <a:xfrm>
            <a:off x="3612599" y="204023"/>
            <a:ext cx="2444512" cy="954107"/>
          </a:xfrm>
          <a:prstGeom prst="rect">
            <a:avLst/>
          </a:prstGeom>
          <a:noFill/>
        </p:spPr>
        <p:txBody>
          <a:bodyPr wrap="square" rtlCol="0">
            <a:spAutoFit/>
          </a:bodyPr>
          <a:lstStyle/>
          <a:p>
            <a:pPr algn="ctr"/>
            <a:r>
              <a:rPr lang="en-US" sz="2800" b="1" dirty="0">
                <a:latin typeface="Comic Sans MS" panose="030F0702030302020204" pitchFamily="66" charset="0"/>
              </a:rPr>
              <a:t>The Empire Strikes Back</a:t>
            </a:r>
          </a:p>
        </p:txBody>
      </p:sp>
      <p:sp>
        <p:nvSpPr>
          <p:cNvPr id="7" name="TextBox 6">
            <a:extLst>
              <a:ext uri="{FF2B5EF4-FFF2-40B4-BE49-F238E27FC236}">
                <a16:creationId xmlns:a16="http://schemas.microsoft.com/office/drawing/2014/main" id="{1BEFAA6B-4B83-F4EB-D4E0-B07CB30EFD60}"/>
              </a:ext>
            </a:extLst>
          </p:cNvPr>
          <p:cNvSpPr txBox="1"/>
          <p:nvPr/>
        </p:nvSpPr>
        <p:spPr>
          <a:xfrm>
            <a:off x="3612599" y="5484486"/>
            <a:ext cx="3180679" cy="954107"/>
          </a:xfrm>
          <a:prstGeom prst="rect">
            <a:avLst/>
          </a:prstGeom>
          <a:noFill/>
        </p:spPr>
        <p:txBody>
          <a:bodyPr wrap="none" rtlCol="0">
            <a:spAutoFit/>
          </a:bodyPr>
          <a:lstStyle/>
          <a:p>
            <a:pPr algn="ctr"/>
            <a:r>
              <a:rPr lang="en-US" sz="2800" b="1" dirty="0">
                <a:latin typeface="Comic Sans MS" panose="030F0702030302020204" pitchFamily="66" charset="0"/>
              </a:rPr>
              <a:t>About…</a:t>
            </a:r>
          </a:p>
          <a:p>
            <a:r>
              <a:rPr lang="en-US" sz="2800" b="1" dirty="0">
                <a:latin typeface="Comic Sans MS" panose="030F0702030302020204" pitchFamily="66" charset="0"/>
              </a:rPr>
              <a:t>950 BC – 600 BC</a:t>
            </a:r>
          </a:p>
        </p:txBody>
      </p:sp>
      <p:pic>
        <p:nvPicPr>
          <p:cNvPr id="2" name="Picture 1">
            <a:extLst>
              <a:ext uri="{FF2B5EF4-FFF2-40B4-BE49-F238E27FC236}">
                <a16:creationId xmlns:a16="http://schemas.microsoft.com/office/drawing/2014/main" id="{33A82FC7-8063-00BA-A633-2A6691C4F020}"/>
              </a:ext>
            </a:extLst>
          </p:cNvPr>
          <p:cNvPicPr>
            <a:picLocks noChangeAspect="1"/>
          </p:cNvPicPr>
          <p:nvPr/>
        </p:nvPicPr>
        <p:blipFill rotWithShape="1">
          <a:blip r:embed="rId3"/>
          <a:srcRect l="3871" r="7742"/>
          <a:stretch/>
        </p:blipFill>
        <p:spPr>
          <a:xfrm>
            <a:off x="0" y="1618620"/>
            <a:ext cx="9144000" cy="3041870"/>
          </a:xfrm>
          <a:prstGeom prst="rect">
            <a:avLst/>
          </a:prstGeom>
        </p:spPr>
      </p:pic>
      <p:sp>
        <p:nvSpPr>
          <p:cNvPr id="8" name="TextBox 7">
            <a:extLst>
              <a:ext uri="{FF2B5EF4-FFF2-40B4-BE49-F238E27FC236}">
                <a16:creationId xmlns:a16="http://schemas.microsoft.com/office/drawing/2014/main" id="{E4E791BC-870A-3F86-390E-85A19DE7E1AF}"/>
              </a:ext>
            </a:extLst>
          </p:cNvPr>
          <p:cNvSpPr txBox="1"/>
          <p:nvPr/>
        </p:nvSpPr>
        <p:spPr>
          <a:xfrm>
            <a:off x="6252027" y="204022"/>
            <a:ext cx="2444512" cy="1384995"/>
          </a:xfrm>
          <a:prstGeom prst="rect">
            <a:avLst/>
          </a:prstGeom>
          <a:noFill/>
        </p:spPr>
        <p:txBody>
          <a:bodyPr wrap="square" rtlCol="0">
            <a:spAutoFit/>
          </a:bodyPr>
          <a:lstStyle/>
          <a:p>
            <a:pPr algn="ctr"/>
            <a:r>
              <a:rPr lang="en-US" sz="2800" b="1" dirty="0">
                <a:latin typeface="Comic Sans MS" panose="030F0702030302020204" pitchFamily="66" charset="0"/>
              </a:rPr>
              <a:t>The Return of the Messiah</a:t>
            </a:r>
          </a:p>
        </p:txBody>
      </p:sp>
      <p:sp>
        <p:nvSpPr>
          <p:cNvPr id="9" name="TextBox 8">
            <a:extLst>
              <a:ext uri="{FF2B5EF4-FFF2-40B4-BE49-F238E27FC236}">
                <a16:creationId xmlns:a16="http://schemas.microsoft.com/office/drawing/2014/main" id="{F85F587D-9728-50B4-D47B-41D84F551FAA}"/>
              </a:ext>
            </a:extLst>
          </p:cNvPr>
          <p:cNvSpPr txBox="1"/>
          <p:nvPr/>
        </p:nvSpPr>
        <p:spPr>
          <a:xfrm>
            <a:off x="6066686" y="4687087"/>
            <a:ext cx="2815194" cy="954107"/>
          </a:xfrm>
          <a:prstGeom prst="rect">
            <a:avLst/>
          </a:prstGeom>
          <a:noFill/>
        </p:spPr>
        <p:txBody>
          <a:bodyPr wrap="none" rtlCol="0">
            <a:spAutoFit/>
          </a:bodyPr>
          <a:lstStyle/>
          <a:p>
            <a:pPr algn="ctr"/>
            <a:r>
              <a:rPr lang="en-US" sz="2800" b="1" dirty="0">
                <a:latin typeface="Comic Sans MS" panose="030F0702030302020204" pitchFamily="66" charset="0"/>
              </a:rPr>
              <a:t>About…</a:t>
            </a:r>
          </a:p>
          <a:p>
            <a:r>
              <a:rPr lang="en-US" sz="2800" b="1" dirty="0">
                <a:latin typeface="Comic Sans MS" panose="030F0702030302020204" pitchFamily="66" charset="0"/>
              </a:rPr>
              <a:t>600 BC – 0 AD</a:t>
            </a:r>
          </a:p>
        </p:txBody>
      </p:sp>
    </p:spTree>
    <p:extLst>
      <p:ext uri="{BB962C8B-B14F-4D97-AF65-F5344CB8AC3E}">
        <p14:creationId xmlns:p14="http://schemas.microsoft.com/office/powerpoint/2010/main" val="822896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BFA11C-EF73-9AE1-ECEF-C9A0B992781B}"/>
              </a:ext>
            </a:extLst>
          </p:cNvPr>
          <p:cNvPicPr>
            <a:picLocks noChangeAspect="1"/>
          </p:cNvPicPr>
          <p:nvPr/>
        </p:nvPicPr>
        <p:blipFill rotWithShape="1">
          <a:blip r:embed="rId3"/>
          <a:srcRect l="66989"/>
          <a:stretch/>
        </p:blipFill>
        <p:spPr>
          <a:xfrm>
            <a:off x="6125497" y="-38100"/>
            <a:ext cx="3008671" cy="6858000"/>
          </a:xfrm>
          <a:prstGeom prst="rect">
            <a:avLst/>
          </a:prstGeom>
        </p:spPr>
      </p:pic>
      <p:pic>
        <p:nvPicPr>
          <p:cNvPr id="8" name="Picture 7" descr="Shape&#10;&#10;Description automatically generated">
            <a:extLst>
              <a:ext uri="{FF2B5EF4-FFF2-40B4-BE49-F238E27FC236}">
                <a16:creationId xmlns:a16="http://schemas.microsoft.com/office/drawing/2014/main" id="{3C15B344-D5D2-ED53-3BB7-63F9CDD81C9F}"/>
              </a:ext>
            </a:extLst>
          </p:cNvPr>
          <p:cNvPicPr>
            <a:picLocks noChangeAspect="1"/>
          </p:cNvPicPr>
          <p:nvPr/>
        </p:nvPicPr>
        <p:blipFill>
          <a:blip r:embed="rId4"/>
          <a:stretch>
            <a:fillRect/>
          </a:stretch>
        </p:blipFill>
        <p:spPr>
          <a:xfrm>
            <a:off x="-1" y="-38100"/>
            <a:ext cx="3018503" cy="6896100"/>
          </a:xfrm>
          <a:prstGeom prst="rect">
            <a:avLst/>
          </a:prstGeom>
        </p:spPr>
      </p:pic>
      <p:pic>
        <p:nvPicPr>
          <p:cNvPr id="10" name="Picture 9" descr="Diagram, timeline&#10;&#10;Description automatically generated">
            <a:extLst>
              <a:ext uri="{FF2B5EF4-FFF2-40B4-BE49-F238E27FC236}">
                <a16:creationId xmlns:a16="http://schemas.microsoft.com/office/drawing/2014/main" id="{139BC93C-248B-9B0F-4BFE-F639ECBBEDC4}"/>
              </a:ext>
            </a:extLst>
          </p:cNvPr>
          <p:cNvPicPr>
            <a:picLocks noChangeAspect="1"/>
          </p:cNvPicPr>
          <p:nvPr/>
        </p:nvPicPr>
        <p:blipFill rotWithShape="1">
          <a:blip r:embed="rId5"/>
          <a:srcRect l="3401"/>
          <a:stretch/>
        </p:blipFill>
        <p:spPr>
          <a:xfrm>
            <a:off x="3018503" y="-38100"/>
            <a:ext cx="3220371" cy="6896100"/>
          </a:xfrm>
          <a:prstGeom prst="rect">
            <a:avLst/>
          </a:prstGeom>
        </p:spPr>
      </p:pic>
    </p:spTree>
    <p:extLst>
      <p:ext uri="{BB962C8B-B14F-4D97-AF65-F5344CB8AC3E}">
        <p14:creationId xmlns:p14="http://schemas.microsoft.com/office/powerpoint/2010/main" val="416509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017A5D-6878-BDE2-615E-4316AB8112D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82147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30BC76-F6FF-DBA2-EA1E-D63BF3B3DA28}"/>
              </a:ext>
            </a:extLst>
          </p:cNvPr>
          <p:cNvSpPr txBox="1"/>
          <p:nvPr/>
        </p:nvSpPr>
        <p:spPr>
          <a:xfrm>
            <a:off x="-9834" y="5709467"/>
            <a:ext cx="9144001" cy="1077218"/>
          </a:xfrm>
          <a:prstGeom prst="rect">
            <a:avLst/>
          </a:prstGeom>
          <a:noFill/>
        </p:spPr>
        <p:txBody>
          <a:bodyPr wrap="square" rtlCol="0">
            <a:spAutoFit/>
          </a:bodyPr>
          <a:lstStyle/>
          <a:p>
            <a:pPr algn="ctr"/>
            <a:r>
              <a:rPr lang="en-US" sz="3200" dirty="0">
                <a:latin typeface="Arial Rounded MT Bold" panose="020F0704030504030204" pitchFamily="34" charset="0"/>
              </a:rPr>
              <a:t>PJ’s Family Tree Before </a:t>
            </a:r>
          </a:p>
          <a:p>
            <a:pPr algn="ctr"/>
            <a:r>
              <a:rPr lang="en-US" sz="3200" dirty="0">
                <a:latin typeface="Arial Rounded MT Bold" panose="020F0704030504030204" pitchFamily="34" charset="0"/>
              </a:rPr>
              <a:t>Discovering Her Ancestry</a:t>
            </a:r>
          </a:p>
        </p:txBody>
      </p:sp>
      <p:pic>
        <p:nvPicPr>
          <p:cNvPr id="7" name="Picture 6" descr="Graphical user interface, application&#10;&#10;Description automatically generated with medium confidence">
            <a:extLst>
              <a:ext uri="{FF2B5EF4-FFF2-40B4-BE49-F238E27FC236}">
                <a16:creationId xmlns:a16="http://schemas.microsoft.com/office/drawing/2014/main" id="{94A496FE-7A6F-CC2D-C9BF-BDC7CCE34061}"/>
              </a:ext>
            </a:extLst>
          </p:cNvPr>
          <p:cNvPicPr>
            <a:picLocks noChangeAspect="1"/>
          </p:cNvPicPr>
          <p:nvPr/>
        </p:nvPicPr>
        <p:blipFill rotWithShape="1">
          <a:blip r:embed="rId3"/>
          <a:srcRect l="19553" t="40860" r="17326" b="15699"/>
          <a:stretch/>
        </p:blipFill>
        <p:spPr>
          <a:xfrm>
            <a:off x="1372534" y="24416"/>
            <a:ext cx="6379264" cy="5685051"/>
          </a:xfrm>
          <a:prstGeom prst="rect">
            <a:avLst/>
          </a:prstGeom>
        </p:spPr>
      </p:pic>
    </p:spTree>
    <p:extLst>
      <p:ext uri="{BB962C8B-B14F-4D97-AF65-F5344CB8AC3E}">
        <p14:creationId xmlns:p14="http://schemas.microsoft.com/office/powerpoint/2010/main" val="2147490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3A9041-920E-3863-483A-D27AB18FE0CE}"/>
              </a:ext>
            </a:extLst>
          </p:cNvPr>
          <p:cNvPicPr>
            <a:picLocks noChangeAspect="1"/>
          </p:cNvPicPr>
          <p:nvPr/>
        </p:nvPicPr>
        <p:blipFill rotWithShape="1">
          <a:blip r:embed="rId3"/>
          <a:srcRect l="4086" t="4829" r="8387"/>
          <a:stretch/>
        </p:blipFill>
        <p:spPr>
          <a:xfrm>
            <a:off x="6999" y="0"/>
            <a:ext cx="9137001" cy="5338916"/>
          </a:xfrm>
          <a:prstGeom prst="rect">
            <a:avLst/>
          </a:prstGeom>
        </p:spPr>
      </p:pic>
      <p:sp>
        <p:nvSpPr>
          <p:cNvPr id="5" name="TextBox 4">
            <a:extLst>
              <a:ext uri="{FF2B5EF4-FFF2-40B4-BE49-F238E27FC236}">
                <a16:creationId xmlns:a16="http://schemas.microsoft.com/office/drawing/2014/main" id="{6C79EB96-1C10-E9B9-4165-012B23DA9B18}"/>
              </a:ext>
            </a:extLst>
          </p:cNvPr>
          <p:cNvSpPr txBox="1"/>
          <p:nvPr/>
        </p:nvSpPr>
        <p:spPr>
          <a:xfrm>
            <a:off x="-9834" y="5709467"/>
            <a:ext cx="9144001" cy="1077218"/>
          </a:xfrm>
          <a:prstGeom prst="rect">
            <a:avLst/>
          </a:prstGeom>
          <a:noFill/>
        </p:spPr>
        <p:txBody>
          <a:bodyPr wrap="square" rtlCol="0">
            <a:spAutoFit/>
          </a:bodyPr>
          <a:lstStyle/>
          <a:p>
            <a:pPr algn="ctr"/>
            <a:r>
              <a:rPr lang="en-US" sz="3200" dirty="0">
                <a:latin typeface="Arial Rounded MT Bold" panose="020F0704030504030204" pitchFamily="34" charset="0"/>
              </a:rPr>
              <a:t>PJ’s Family Tree After </a:t>
            </a:r>
          </a:p>
          <a:p>
            <a:pPr algn="ctr"/>
            <a:r>
              <a:rPr lang="en-US" sz="3200" dirty="0">
                <a:latin typeface="Arial Rounded MT Bold" panose="020F0704030504030204" pitchFamily="34" charset="0"/>
              </a:rPr>
              <a:t>Discovering Her Ancestry</a:t>
            </a:r>
          </a:p>
        </p:txBody>
      </p:sp>
    </p:spTree>
    <p:extLst>
      <p:ext uri="{BB962C8B-B14F-4D97-AF65-F5344CB8AC3E}">
        <p14:creationId xmlns:p14="http://schemas.microsoft.com/office/powerpoint/2010/main" val="1400131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0" marR="0" lvl="0" indent="0" algn="ctr" defTabSz="685800" rtl="0" eaLnBrk="0" fontAlgn="base" latinLnBrk="0" hangingPunct="0">
              <a:lnSpc>
                <a:spcPct val="95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Sermon</a:t>
            </a:r>
          </a:p>
        </p:txBody>
      </p:sp>
      <p:pic>
        <p:nvPicPr>
          <p:cNvPr id="2" name="Picture 1">
            <a:extLst>
              <a:ext uri="{FF2B5EF4-FFF2-40B4-BE49-F238E27FC236}">
                <a16:creationId xmlns:a16="http://schemas.microsoft.com/office/drawing/2014/main" id="{187516A6-7C44-A234-29C3-8E981A3927BF}"/>
              </a:ext>
            </a:extLst>
          </p:cNvPr>
          <p:cNvPicPr>
            <a:picLocks noChangeAspect="1"/>
          </p:cNvPicPr>
          <p:nvPr/>
        </p:nvPicPr>
        <p:blipFill>
          <a:blip r:embed="rId3"/>
          <a:stretch>
            <a:fillRect/>
          </a:stretch>
        </p:blipFill>
        <p:spPr>
          <a:xfrm>
            <a:off x="806245" y="722215"/>
            <a:ext cx="7531510" cy="5717637"/>
          </a:xfrm>
          <a:prstGeom prst="rect">
            <a:avLst/>
          </a:prstGeom>
        </p:spPr>
      </p:pic>
    </p:spTree>
    <p:extLst>
      <p:ext uri="{BB962C8B-B14F-4D97-AF65-F5344CB8AC3E}">
        <p14:creationId xmlns:p14="http://schemas.microsoft.com/office/powerpoint/2010/main" val="138721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41" y="181576"/>
            <a:ext cx="886772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rop of water falling into a pool of water&#10;&#10;Description automatically generated with medium confidence">
            <a:extLst>
              <a:ext uri="{FF2B5EF4-FFF2-40B4-BE49-F238E27FC236}">
                <a16:creationId xmlns:a16="http://schemas.microsoft.com/office/drawing/2014/main" id="{2814772E-1C24-4E3B-9B58-9D42D1B36F2D}"/>
              </a:ext>
            </a:extLst>
          </p:cNvPr>
          <p:cNvPicPr>
            <a:picLocks noChangeAspect="1"/>
          </p:cNvPicPr>
          <p:nvPr/>
        </p:nvPicPr>
        <p:blipFill rotWithShape="1">
          <a:blip r:embed="rId3">
            <a:alphaModFix amt="60000"/>
            <a:extLst>
              <a:ext uri="{837473B0-CC2E-450A-ABE3-18F120FF3D39}">
                <a1611:picAttrSrcUrl xmlns:a1611="http://schemas.microsoft.com/office/drawing/2016/11/main" r:id="rId4"/>
              </a:ext>
            </a:extLst>
          </a:blip>
          <a:srcRect l="5711" r="1176" b="1"/>
          <a:stretch/>
        </p:blipFill>
        <p:spPr>
          <a:xfrm>
            <a:off x="135731" y="182880"/>
            <a:ext cx="8867728" cy="6499784"/>
          </a:xfrm>
          <a:prstGeom prst="rect">
            <a:avLst/>
          </a:prstGeom>
        </p:spPr>
      </p:pic>
      <p:sp>
        <p:nvSpPr>
          <p:cNvPr id="4" name="Rectangle 3">
            <a:extLst>
              <a:ext uri="{FF2B5EF4-FFF2-40B4-BE49-F238E27FC236}">
                <a16:creationId xmlns:a16="http://schemas.microsoft.com/office/drawing/2014/main" id="{CF3D1F17-4212-4CC9-A3DF-0EFB19E070A7}"/>
              </a:ext>
            </a:extLst>
          </p:cNvPr>
          <p:cNvSpPr/>
          <p:nvPr/>
        </p:nvSpPr>
        <p:spPr>
          <a:xfrm>
            <a:off x="628650" y="3526300"/>
            <a:ext cx="7623913" cy="2588458"/>
          </a:xfrm>
          <a:prstGeom prst="rect">
            <a:avLst/>
          </a:prstGeom>
        </p:spPr>
        <p:txBody>
          <a:bodyPr vert="horz" lIns="91440" tIns="45720" rIns="91440" bIns="45720" rtlCol="0">
            <a:normAutofit/>
          </a:bodyPr>
          <a:lstStyle/>
          <a:p>
            <a:pPr marL="342900" marR="0" lvl="0" indent="-228600" defTabSz="914400" eaLnBrk="1" hangingPunct="1">
              <a:lnSpc>
                <a:spcPct val="90000"/>
              </a:lnSpc>
              <a:spcBef>
                <a:spcPts val="0"/>
              </a:spcBef>
              <a:spcAft>
                <a:spcPts val="600"/>
              </a:spcAft>
              <a:buFont typeface="Arial" panose="020B0604020202020204" pitchFamily="34" charset="0"/>
              <a:buChar char="•"/>
            </a:pPr>
            <a:r>
              <a:rPr lang="en-US" sz="3600" b="1" dirty="0">
                <a:solidFill>
                  <a:srgbClr val="FFFFFF"/>
                </a:solidFill>
                <a:effectLst/>
                <a:latin typeface="+mn-lt"/>
                <a:ea typeface="+mn-ea"/>
              </a:rPr>
              <a:t>Baptismal Hymn</a:t>
            </a:r>
          </a:p>
          <a:p>
            <a:pPr marR="0" lvl="0" indent="-228600" defTabSz="914400" eaLnBrk="1" hangingPunct="1">
              <a:lnSpc>
                <a:spcPct val="90000"/>
              </a:lnSpc>
              <a:spcBef>
                <a:spcPts val="0"/>
              </a:spcBef>
              <a:spcAft>
                <a:spcPts val="600"/>
              </a:spcAft>
              <a:buFont typeface="Arial" panose="020B0604020202020204" pitchFamily="34" charset="0"/>
              <a:buChar char="•"/>
            </a:pPr>
            <a:r>
              <a:rPr lang="en-US" sz="3600" dirty="0">
                <a:solidFill>
                  <a:srgbClr val="FFFFFF"/>
                </a:solidFill>
                <a:effectLst/>
                <a:latin typeface="+mn-lt"/>
                <a:ea typeface="+mn-ea"/>
              </a:rPr>
              <a:t>“Borning </a:t>
            </a:r>
            <a:r>
              <a:rPr lang="en-US" sz="3600" dirty="0">
                <a:solidFill>
                  <a:srgbClr val="FFFFFF"/>
                </a:solidFill>
                <a:latin typeface="+mn-lt"/>
                <a:ea typeface="+mn-ea"/>
              </a:rPr>
              <a:t>Cry” - ELW 732</a:t>
            </a:r>
            <a:endParaRPr lang="en-US" sz="3600" dirty="0">
              <a:solidFill>
                <a:srgbClr val="FFFFFF"/>
              </a:solidFill>
              <a:effectLst/>
              <a:latin typeface="+mn-lt"/>
              <a:ea typeface="+mn-ea"/>
            </a:endParaRPr>
          </a:p>
          <a:p>
            <a:pPr marR="0" lvl="0" indent="-228600" defTabSz="914400" eaLnBrk="1" hangingPunct="1">
              <a:lnSpc>
                <a:spcPct val="90000"/>
              </a:lnSpc>
              <a:spcBef>
                <a:spcPts val="0"/>
              </a:spcBef>
              <a:spcAft>
                <a:spcPts val="600"/>
              </a:spcAft>
              <a:buFont typeface="Arial" panose="020B0604020202020204" pitchFamily="34" charset="0"/>
              <a:buChar char="•"/>
            </a:pPr>
            <a:r>
              <a:rPr lang="en-US" sz="3600" dirty="0">
                <a:solidFill>
                  <a:srgbClr val="FFFFFF"/>
                </a:solidFill>
                <a:effectLst/>
                <a:latin typeface="+mn-lt"/>
                <a:ea typeface="+mn-ea"/>
              </a:rPr>
              <a:t>(Verses 1 &amp; 2)</a:t>
            </a:r>
          </a:p>
          <a:p>
            <a:pPr marR="0" lvl="0" indent="-228600" defTabSz="914400" eaLnBrk="1" hangingPunct="1">
              <a:lnSpc>
                <a:spcPct val="90000"/>
              </a:lnSpc>
              <a:spcBef>
                <a:spcPts val="0"/>
              </a:spcBef>
              <a:spcAft>
                <a:spcPts val="600"/>
              </a:spcAft>
              <a:buFont typeface="Arial" panose="020B0604020202020204" pitchFamily="34" charset="0"/>
              <a:buChar char="•"/>
            </a:pPr>
            <a:r>
              <a:rPr lang="en-US" sz="3600" i="1" dirty="0">
                <a:solidFill>
                  <a:srgbClr val="FFFFFF"/>
                </a:solidFill>
                <a:effectLst/>
                <a:latin typeface="+mn-lt"/>
                <a:ea typeface="+mn-ea"/>
              </a:rPr>
              <a:t>Baptismal party gathers at the font.</a:t>
            </a:r>
          </a:p>
          <a:p>
            <a:pPr marR="0" lvl="0" indent="-228600" defTabSz="914400" eaLnBrk="1" hangingPunct="1">
              <a:lnSpc>
                <a:spcPct val="90000"/>
              </a:lnSpc>
              <a:spcBef>
                <a:spcPts val="0"/>
              </a:spcBef>
              <a:spcAft>
                <a:spcPts val="600"/>
              </a:spcAft>
              <a:buFont typeface="Arial" panose="020B0604020202020204" pitchFamily="34" charset="0"/>
              <a:buChar char="•"/>
            </a:pPr>
            <a:endParaRPr lang="en-US" sz="3600" i="1" dirty="0">
              <a:solidFill>
                <a:srgbClr val="FFFFFF"/>
              </a:solidFill>
              <a:effectLst/>
              <a:latin typeface="+mn-lt"/>
              <a:ea typeface="+mn-ea"/>
            </a:endParaRPr>
          </a:p>
        </p:txBody>
      </p:sp>
      <p:sp>
        <p:nvSpPr>
          <p:cNvPr id="6" name="TextBox 5">
            <a:extLst>
              <a:ext uri="{FF2B5EF4-FFF2-40B4-BE49-F238E27FC236}">
                <a16:creationId xmlns:a16="http://schemas.microsoft.com/office/drawing/2014/main" id="{DCFC5F5E-BA3E-44E1-8E92-B1C3BBEA935E}"/>
              </a:ext>
            </a:extLst>
          </p:cNvPr>
          <p:cNvSpPr txBox="1"/>
          <p:nvPr/>
        </p:nvSpPr>
        <p:spPr>
          <a:xfrm>
            <a:off x="6696417" y="6482609"/>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ea typeface="+mn-ea"/>
                <a:hlinkClick r:id="rId4" tooltip="http://riadzany.blogspot.com/2017/03/fes-festival-program-update.html">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rPr>
              <a:t> by Unknown Author is licensed under </a:t>
            </a:r>
            <a:r>
              <a:rPr lang="en-US" sz="700">
                <a:solidFill>
                  <a:srgbClr val="FFFFFF"/>
                </a:solidFill>
                <a:latin typeface="+mn-lt"/>
                <a:ea typeface="+mn-ea"/>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latin typeface="+mn-lt"/>
              <a:ea typeface="+mn-ea"/>
            </a:endParaRPr>
          </a:p>
        </p:txBody>
      </p:sp>
    </p:spTree>
    <p:extLst>
      <p:ext uri="{BB962C8B-B14F-4D97-AF65-F5344CB8AC3E}">
        <p14:creationId xmlns:p14="http://schemas.microsoft.com/office/powerpoint/2010/main" val="4030186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13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a:t>
            </a:r>
          </a:p>
          <a:p>
            <a:pPr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     A:	</a:t>
            </a:r>
            <a:r>
              <a:rPr lang="en-US" sz="4000" dirty="0">
                <a:effectLst/>
                <a:latin typeface="Arial Rounded MT Bold" panose="020F0704030504030204" pitchFamily="34" charset="0"/>
                <a:ea typeface="Calibri" panose="020F0502020204030204" pitchFamily="34" charset="0"/>
              </a:rPr>
              <a:t>Immanuel, God with us,</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C:	</a:t>
            </a:r>
            <a:r>
              <a:rPr lang="en-US" sz="4000" b="1" dirty="0">
                <a:latin typeface="Arial Rounded MT Bold" panose="020F0704030504030204" pitchFamily="34" charset="0"/>
                <a:ea typeface="Calibri" panose="020F0502020204030204" pitchFamily="34" charset="0"/>
                <a:cs typeface="Times New Roman" panose="02020603050405020304" pitchFamily="18" charset="0"/>
              </a:rPr>
              <a:t>You hear our prayer.</a:t>
            </a: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011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752540" y="1577679"/>
            <a:ext cx="7638919" cy="333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3200" dirty="0">
                <a:latin typeface="Arial Rounded MT Bold" panose="020F0704030504030204" pitchFamily="34" charset="0"/>
                <a:ea typeface="Calibri" panose="020F0502020204030204" pitchFamily="34" charset="0"/>
                <a:cs typeface="Arial" panose="020B0604020202020204" pitchFamily="34" charset="0"/>
              </a:rPr>
              <a:t>In faith, hope, and love, we lift our prayers to you, in the name of your promised savior, Jesus Christ.</a:t>
            </a:r>
          </a:p>
          <a:p>
            <a:pPr marL="684213" marR="0" indent="-684213">
              <a:spcBef>
                <a:spcPts val="0"/>
              </a:spcBef>
              <a:spcAft>
                <a:spcPts val="0"/>
              </a:spcAft>
            </a:pPr>
            <a:endParaRPr lang="en-US" sz="2000" b="1" dirty="0">
              <a:effectLst/>
              <a:latin typeface="Arial Rounded MT Bold" panose="020F0704030504030204" pitchFamily="34" charset="0"/>
              <a:ea typeface="Calibri" panose="020F0502020204030204" pitchFamily="34" charset="0"/>
              <a:cs typeface="Arial" panose="020B0604020202020204" pitchFamily="34"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2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571500" marR="0" lvl="0" indent="-571500" algn="ctr" defTabSz="668338">
              <a:lnSpc>
                <a:spcPct val="95000"/>
              </a:lnSpc>
              <a:spcBef>
                <a:spcPts val="0"/>
              </a:spcBef>
              <a:spcAft>
                <a:spcPts val="600"/>
              </a:spcAft>
              <a:buFont typeface="Arial" panose="020B0604020202020204" pitchFamily="34" charset="0"/>
              <a:buChar char="•"/>
            </a:pPr>
            <a:r>
              <a:rPr lang="en-US" sz="3600" b="1" dirty="0">
                <a:latin typeface="Arial Rounded MT Bold" panose="020F0704030504030204" pitchFamily="34" charset="0"/>
                <a:ea typeface="Times New Roman" panose="02020603050405020304" pitchFamily="18" charset="0"/>
              </a:rPr>
              <a:t>OFFERING</a:t>
            </a:r>
          </a:p>
          <a:p>
            <a:pPr marL="571500" marR="0" lvl="0" indent="-571500" algn="ctr">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OFFERING PRAYER</a:t>
            </a:r>
          </a:p>
        </p:txBody>
      </p:sp>
      <p:pic>
        <p:nvPicPr>
          <p:cNvPr id="2" name="Picture 1">
            <a:extLst>
              <a:ext uri="{FF2B5EF4-FFF2-40B4-BE49-F238E27FC236}">
                <a16:creationId xmlns:a16="http://schemas.microsoft.com/office/drawing/2014/main" id="{187516A6-7C44-A234-29C3-8E981A3927BF}"/>
              </a:ext>
            </a:extLst>
          </p:cNvPr>
          <p:cNvPicPr>
            <a:picLocks noChangeAspect="1"/>
          </p:cNvPicPr>
          <p:nvPr/>
        </p:nvPicPr>
        <p:blipFill>
          <a:blip r:embed="rId3"/>
          <a:stretch>
            <a:fillRect/>
          </a:stretch>
        </p:blipFill>
        <p:spPr>
          <a:xfrm>
            <a:off x="1396180" y="1794840"/>
            <a:ext cx="6351639" cy="4821924"/>
          </a:xfrm>
          <a:prstGeom prst="rect">
            <a:avLst/>
          </a:prstGeom>
        </p:spPr>
      </p:pic>
    </p:spTree>
    <p:extLst>
      <p:ext uri="{BB962C8B-B14F-4D97-AF65-F5344CB8AC3E}">
        <p14:creationId xmlns:p14="http://schemas.microsoft.com/office/powerpoint/2010/main" val="1755951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015808"/>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Station”.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1C308028-73A0-4104-BA91-11FB17A109C9}"/>
              </a:ext>
            </a:extLst>
          </p:cNvPr>
          <p:cNvPicPr>
            <a:picLocks noChangeAspect="1"/>
          </p:cNvPicPr>
          <p:nvPr/>
        </p:nvPicPr>
        <p:blipFill rotWithShape="1">
          <a:blip r:embed="rId2"/>
          <a:srcRect l="2680" r="4743"/>
          <a:stretch/>
        </p:blipFill>
        <p:spPr>
          <a:xfrm>
            <a:off x="0" y="680080"/>
            <a:ext cx="9144000" cy="6116837"/>
          </a:xfrm>
          <a:prstGeom prst="rect">
            <a:avLst/>
          </a:prstGeom>
        </p:spPr>
      </p:pic>
    </p:spTree>
    <p:extLst>
      <p:ext uri="{BB962C8B-B14F-4D97-AF65-F5344CB8AC3E}">
        <p14:creationId xmlns:p14="http://schemas.microsoft.com/office/powerpoint/2010/main" val="2563032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AF296BA-ECD4-4806-B314-8949409D0B42}"/>
              </a:ext>
            </a:extLst>
          </p:cNvPr>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263911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rotWithShape="1">
          <a:blip r:embed="rId2"/>
          <a:srcRect l="1737" r="3951"/>
          <a:stretch/>
        </p:blipFill>
        <p:spPr>
          <a:xfrm>
            <a:off x="0" y="759607"/>
            <a:ext cx="9144000" cy="6098393"/>
          </a:xfrm>
          <a:prstGeom prst="rect">
            <a:avLst/>
          </a:prstGeom>
        </p:spPr>
      </p:pic>
    </p:spTree>
    <p:extLst>
      <p:ext uri="{BB962C8B-B14F-4D97-AF65-F5344CB8AC3E}">
        <p14:creationId xmlns:p14="http://schemas.microsoft.com/office/powerpoint/2010/main" val="39072897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820689"/>
            <a:ext cx="8902557" cy="2858731"/>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God, Creator of all…</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FFB9165-EAB5-46BD-AE75-D3CD332BF387}"/>
              </a:ext>
            </a:extLst>
          </p:cNvPr>
          <p:cNvSpPr/>
          <p:nvPr/>
        </p:nvSpPr>
        <p:spPr>
          <a:xfrm>
            <a:off x="159249" y="3996747"/>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D2715ADB-4A89-41DD-8C74-5A972936758C}"/>
              </a:ext>
            </a:extLst>
          </p:cNvPr>
          <p:cNvSpPr/>
          <p:nvPr/>
        </p:nvSpPr>
        <p:spPr>
          <a:xfrm>
            <a:off x="159248" y="4883075"/>
            <a:ext cx="8825501" cy="1870705"/>
          </a:xfrm>
          <a:prstGeom prst="rect">
            <a:avLst/>
          </a:prstGeom>
        </p:spPr>
        <p:txBody>
          <a:bodyPr wrap="square">
            <a:spAutoFit/>
          </a:bodyPr>
          <a:lstStyle/>
          <a:p>
            <a:pPr marL="688975" lvl="0" indent="-688975">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United into one through this heavenly food, we pray as Jesus taught…</a:t>
            </a:r>
            <a:endParaRPr lang="en-US" sz="3600" dirty="0">
              <a:solidFill>
                <a:prstClr val="black"/>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965938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621161" y="1467481"/>
            <a:ext cx="7910096"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Borning Cry</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E071DE6C-6F56-48F5-BCBF-A72D006E03F3}"/>
              </a:ext>
            </a:extLst>
          </p:cNvPr>
          <p:cNvSpPr/>
          <p:nvPr/>
        </p:nvSpPr>
        <p:spPr>
          <a:xfrm>
            <a:off x="0" y="868101"/>
            <a:ext cx="9144000" cy="5078313"/>
          </a:xfrm>
          <a:prstGeom prst="rect">
            <a:avLst/>
          </a:prstGeom>
        </p:spPr>
        <p:txBody>
          <a:bodyPr wrap="square">
            <a:spAutoFit/>
          </a:bodyPr>
          <a:lstStyle/>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1	"I was there to hear your borning cry,</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I'll be there when you are old.</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I rejoiced the day you were baptized</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to see your life unfold.</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I was there when </a:t>
            </a: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you were but a child,</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with a faith to suit you well;</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in a blaze of light you wandered off</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to find where demons dwell."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0419962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786634" y="1293563"/>
            <a:ext cx="7570731" cy="4194674"/>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4612350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461540" y="1629429"/>
            <a:ext cx="6220920"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311509" y="1324350"/>
            <a:ext cx="8520981" cy="2416302"/>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God invites all people, from all times and places, to the feast of salvation. Come join the throng and be filled.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4000" b="1" dirty="0">
                <a:solidFill>
                  <a:srgbClr val="000000"/>
                </a:solidFill>
                <a:latin typeface="Arial Rounded MT Bold" panose="020F0704030504030204" pitchFamily="34" charset="0"/>
                <a:ea typeface="Calibri" panose="020F0502020204030204" pitchFamily="34" charset="0"/>
              </a:rPr>
              <a:t>COMMUNION DISTRIBUTION</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959FC90-329E-4545-AE26-44E6BAEF8369}"/>
              </a:ext>
            </a:extLst>
          </p:cNvPr>
          <p:cNvSpPr/>
          <p:nvPr/>
        </p:nvSpPr>
        <p:spPr>
          <a:xfrm>
            <a:off x="236306" y="820688"/>
            <a:ext cx="8748444" cy="5296322"/>
          </a:xfrm>
          <a:prstGeom prst="rect">
            <a:avLst/>
          </a:prstGeom>
        </p:spPr>
        <p:txBody>
          <a:bodyPr wrap="square">
            <a:spAutoFit/>
          </a:bodyPr>
          <a:lstStyle/>
          <a:p>
            <a:pPr marL="0" marR="0">
              <a:lnSpc>
                <a:spcPct val="107000"/>
              </a:lnSpc>
              <a:spcBef>
                <a:spcPts val="0"/>
              </a:spcBef>
              <a:spcAft>
                <a:spcPts val="1800"/>
              </a:spcAft>
            </a:pPr>
            <a:r>
              <a:rPr lang="en-US" sz="3600" i="1" dirty="0">
                <a:solidFill>
                  <a:srgbClr val="C00000"/>
                </a:solidFill>
                <a:latin typeface="Arial Rounded MT Bold" panose="020F0704030504030204" pitchFamily="34" charset="0"/>
                <a:ea typeface="Times New Roman" panose="02020603050405020304" pitchFamily="18" charset="0"/>
              </a:rPr>
              <a:t>The Communion follows. The bread may be broken for distribution.  As the ministers give the bread and wine, they say these words to each communicant:</a:t>
            </a:r>
            <a:endParaRPr lang="en-US" sz="3600" dirty="0">
              <a:solidFill>
                <a:srgbClr val="C00000"/>
              </a:solidFill>
              <a:latin typeface="Arial Rounded MT Bold" panose="020F0704030504030204" pitchFamily="34" charset="0"/>
              <a:ea typeface="Calibri" panose="020F0502020204030204" pitchFamily="34" charset="0"/>
            </a:endParaRPr>
          </a:p>
          <a:p>
            <a:pPr marL="0" marR="0">
              <a:lnSpc>
                <a:spcPct val="107000"/>
              </a:lnSpc>
              <a:spcBef>
                <a:spcPts val="0"/>
              </a:spcBef>
              <a:spcAft>
                <a:spcPts val="0"/>
              </a:spcAft>
            </a:pPr>
            <a:r>
              <a:rPr lang="en-US" sz="36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6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1800"/>
              </a:spcAft>
            </a:pPr>
            <a:r>
              <a:rPr lang="en-US" sz="36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6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18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470103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273377" y="1706534"/>
            <a:ext cx="8621242" cy="372409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Christ, the Sun of righteousness, shine upon you and scatter the darkness from before your path.  Almighty God, </a:t>
            </a:r>
            <a:r>
              <a:rPr lang="en-US" sz="4000" b="1" dirty="0">
                <a:solidFill>
                  <a:srgbClr val="C00000"/>
                </a:solidFill>
                <a:latin typeface="Arial Rounded MT Bold" panose="020F0704030504030204" pitchFamily="34" charset="0"/>
                <a:cs typeface="Arial" panose="020B0604020202020204" pitchFamily="34" charset="0"/>
              </a:rPr>
              <a:t>☩</a:t>
            </a:r>
            <a:r>
              <a:rPr lang="en-US" sz="3200" dirty="0">
                <a:solidFill>
                  <a:srgbClr val="C00000"/>
                </a:solidFill>
                <a:latin typeface="Arial Rounded MT Bold" panose="020F0704030504030204" pitchFamily="34" charset="0"/>
                <a:cs typeface="Arial" panose="020B0604020202020204" pitchFamily="34" charset="0"/>
              </a:rPr>
              <a:t> </a:t>
            </a:r>
            <a:r>
              <a:rPr lang="en-US" sz="3200" dirty="0">
                <a:latin typeface="Arial Rounded MT Bold" panose="020F0704030504030204" pitchFamily="34" charset="0"/>
                <a:cs typeface="Arial" panose="020B0604020202020204" pitchFamily="34" charset="0"/>
              </a:rPr>
              <a:t>Father, Son, and Holy Spirit, bless you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9" y="920017"/>
            <a:ext cx="8202327" cy="4265911"/>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God our redeemer, you have fed us at this table with gifts of grace, truth, and life.  As you have gathered us in joy, send us forth as messengers of your peace.  Make us shine with the good news of your glory, born to us in Jesus Christ, our Savior and Lord.</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571500" marR="0" lvl="0" indent="-571500" algn="ctr" defTabSz="668338">
              <a:lnSpc>
                <a:spcPct val="95000"/>
              </a:lnSpc>
              <a:spcBef>
                <a:spcPts val="0"/>
              </a:spcBef>
              <a:spcAft>
                <a:spcPts val="600"/>
              </a:spcAft>
              <a:buFont typeface="Arial" panose="020B0604020202020204" pitchFamily="34" charset="0"/>
              <a:buChar char="•"/>
            </a:pPr>
            <a:r>
              <a:rPr lang="en-US" sz="3600" b="1" dirty="0">
                <a:latin typeface="Arial Rounded MT Bold" panose="020F0704030504030204" pitchFamily="34" charset="0"/>
                <a:ea typeface="Times New Roman" panose="02020603050405020304" pitchFamily="18" charset="0"/>
              </a:rPr>
              <a:t>ANNOUNCEMENTS</a:t>
            </a:r>
          </a:p>
        </p:txBody>
      </p:sp>
      <p:pic>
        <p:nvPicPr>
          <p:cNvPr id="2" name="Picture 1">
            <a:extLst>
              <a:ext uri="{FF2B5EF4-FFF2-40B4-BE49-F238E27FC236}">
                <a16:creationId xmlns:a16="http://schemas.microsoft.com/office/drawing/2014/main" id="{187516A6-7C44-A234-29C3-8E981A3927BF}"/>
              </a:ext>
            </a:extLst>
          </p:cNvPr>
          <p:cNvPicPr>
            <a:picLocks noChangeAspect="1"/>
          </p:cNvPicPr>
          <p:nvPr/>
        </p:nvPicPr>
        <p:blipFill>
          <a:blip r:embed="rId3"/>
          <a:stretch>
            <a:fillRect/>
          </a:stretch>
        </p:blipFill>
        <p:spPr>
          <a:xfrm>
            <a:off x="1086464" y="1186939"/>
            <a:ext cx="6971071" cy="5292173"/>
          </a:xfrm>
          <a:prstGeom prst="rect">
            <a:avLst/>
          </a:prstGeom>
        </p:spPr>
      </p:pic>
    </p:spTree>
    <p:extLst>
      <p:ext uri="{BB962C8B-B14F-4D97-AF65-F5344CB8AC3E}">
        <p14:creationId xmlns:p14="http://schemas.microsoft.com/office/powerpoint/2010/main" val="8589802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950053" y="1633821"/>
            <a:ext cx="7224684" cy="247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Christ the Savior is born!  Go in peace. Proclaim this good news!</a:t>
            </a:r>
          </a:p>
          <a:p>
            <a:pPr marL="803275" marR="0" indent="-803275">
              <a:lnSpc>
                <a:spcPct val="95000"/>
              </a:lnSpc>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Thanks be to God!</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571500" marR="0" lvl="0" indent="-571500" algn="ctr" defTabSz="668338">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Sending Song</a:t>
            </a:r>
          </a:p>
        </p:txBody>
      </p:sp>
      <p:pic>
        <p:nvPicPr>
          <p:cNvPr id="2" name="Picture 1">
            <a:extLst>
              <a:ext uri="{FF2B5EF4-FFF2-40B4-BE49-F238E27FC236}">
                <a16:creationId xmlns:a16="http://schemas.microsoft.com/office/drawing/2014/main" id="{187516A6-7C44-A234-29C3-8E981A3927BF}"/>
              </a:ext>
            </a:extLst>
          </p:cNvPr>
          <p:cNvPicPr>
            <a:picLocks noChangeAspect="1"/>
          </p:cNvPicPr>
          <p:nvPr/>
        </p:nvPicPr>
        <p:blipFill>
          <a:blip r:embed="rId3"/>
          <a:stretch>
            <a:fillRect/>
          </a:stretch>
        </p:blipFill>
        <p:spPr>
          <a:xfrm>
            <a:off x="2160638" y="960797"/>
            <a:ext cx="4822723" cy="3661229"/>
          </a:xfrm>
          <a:prstGeom prst="rect">
            <a:avLst/>
          </a:prstGeom>
        </p:spPr>
      </p:pic>
      <p:sp>
        <p:nvSpPr>
          <p:cNvPr id="3" name="Rectangle 2">
            <a:extLst>
              <a:ext uri="{FF2B5EF4-FFF2-40B4-BE49-F238E27FC236}">
                <a16:creationId xmlns:a16="http://schemas.microsoft.com/office/drawing/2014/main" id="{58893FAB-415C-74E9-0F20-83132D0D69B3}"/>
              </a:ext>
            </a:extLst>
          </p:cNvPr>
          <p:cNvSpPr/>
          <p:nvPr/>
        </p:nvSpPr>
        <p:spPr>
          <a:xfrm>
            <a:off x="0" y="4848453"/>
            <a:ext cx="9144000" cy="1825115"/>
          </a:xfrm>
          <a:prstGeom prst="rect">
            <a:avLst/>
          </a:prstGeom>
        </p:spPr>
        <p:txBody>
          <a:bodyPr wrap="square">
            <a:spAutoFit/>
          </a:bodyPr>
          <a:lstStyle/>
          <a:p>
            <a:pPr marR="0" lvl="0" algn="ctr" defTabSz="668338">
              <a:lnSpc>
                <a:spcPct val="95000"/>
              </a:lnSpc>
              <a:spcBef>
                <a:spcPts val="0"/>
              </a:spcBef>
              <a:spcAft>
                <a:spcPts val="600"/>
              </a:spcAft>
            </a:pPr>
            <a:r>
              <a:rPr lang="en-US" sz="3600" b="1" dirty="0">
                <a:latin typeface="Arial Rounded MT Bold" panose="020F0704030504030204" pitchFamily="34" charset="0"/>
                <a:ea typeface="Times New Roman" panose="02020603050405020304" pitchFamily="18" charset="0"/>
              </a:rPr>
              <a:t>Earth And All Stars</a:t>
            </a:r>
          </a:p>
          <a:p>
            <a:pPr marR="0" lvl="0" algn="ctr" defTabSz="668338">
              <a:lnSpc>
                <a:spcPct val="95000"/>
              </a:lnSpc>
              <a:spcBef>
                <a:spcPts val="0"/>
              </a:spcBef>
              <a:spcAft>
                <a:spcPts val="600"/>
              </a:spcAft>
            </a:pPr>
            <a:r>
              <a:rPr lang="en-US" sz="3600" b="1" dirty="0">
                <a:latin typeface="Arial Rounded MT Bold" panose="020F0704030504030204" pitchFamily="34" charset="0"/>
                <a:ea typeface="Times New Roman" panose="02020603050405020304" pitchFamily="18" charset="0"/>
              </a:rPr>
              <a:t>LBW 558</a:t>
            </a:r>
          </a:p>
          <a:p>
            <a:pPr marR="0" lvl="0" algn="ctr" defTabSz="668338">
              <a:lnSpc>
                <a:spcPct val="95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(Verses 1, 4, &amp; 5 Only)</a:t>
            </a:r>
          </a:p>
        </p:txBody>
      </p:sp>
    </p:spTree>
    <p:extLst>
      <p:ext uri="{BB962C8B-B14F-4D97-AF65-F5344CB8AC3E}">
        <p14:creationId xmlns:p14="http://schemas.microsoft.com/office/powerpoint/2010/main" val="10747366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490AE3-187C-4EDF-A9F7-B095ECD2DB82}"/>
              </a:ext>
            </a:extLst>
          </p:cNvPr>
          <p:cNvSpPr txBox="1"/>
          <p:nvPr/>
        </p:nvSpPr>
        <p:spPr>
          <a:xfrm>
            <a:off x="0" y="60495"/>
            <a:ext cx="9144000" cy="646331"/>
          </a:xfrm>
          <a:prstGeom prst="rect">
            <a:avLst/>
          </a:prstGeom>
          <a:noFill/>
        </p:spPr>
        <p:txBody>
          <a:bodyPr wrap="square">
            <a:spAutoFit/>
          </a:bodyPr>
          <a:lstStyle/>
          <a:p>
            <a:pPr marL="401638" indent="-401638">
              <a:buFont typeface="Symbol" panose="05050102010706020507" pitchFamily="18" charset="2"/>
              <a:buChar cha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j-cs"/>
              </a:rPr>
              <a:t>Earth And All Stars                 LBW 558        </a:t>
            </a:r>
            <a:endParaRPr lang="en-US" sz="3200" dirty="0">
              <a:solidFill>
                <a:schemeClr val="bg1"/>
              </a:solidFill>
              <a:latin typeface="Arial Rounded MT Bold" panose="020F0704030504030204" pitchFamily="34" charset="0"/>
            </a:endParaRPr>
          </a:p>
        </p:txBody>
      </p:sp>
      <p:sp>
        <p:nvSpPr>
          <p:cNvPr id="3" name="TextBox 2">
            <a:extLst>
              <a:ext uri="{FF2B5EF4-FFF2-40B4-BE49-F238E27FC236}">
                <a16:creationId xmlns:a16="http://schemas.microsoft.com/office/drawing/2014/main" id="{2AA356F0-57C6-CB3A-5C02-F7EDEEF6112B}"/>
              </a:ext>
            </a:extLst>
          </p:cNvPr>
          <p:cNvSpPr txBox="1"/>
          <p:nvPr/>
        </p:nvSpPr>
        <p:spPr>
          <a:xfrm>
            <a:off x="393290" y="1111046"/>
            <a:ext cx="8357419" cy="5078313"/>
          </a:xfrm>
          <a:prstGeom prst="rect">
            <a:avLst/>
          </a:prstGeom>
          <a:noFill/>
        </p:spPr>
        <p:txBody>
          <a:bodyPr wrap="square">
            <a:spAutoFit/>
          </a:bodyPr>
          <a:lstStyle/>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1	Earth and all stars!                                    Loud rushing planets!</a:t>
            </a:r>
            <a:endParaRPr lang="en-US" sz="3600"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Sing to the Lord a new song!</a:t>
            </a:r>
            <a:endParaRPr lang="en-US" sz="3600"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Hail, wind, and rain!                                       Loud blowing snowstorm!</a:t>
            </a:r>
            <a:endParaRPr lang="en-US" sz="3600"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Sing to the Lord a new song! </a:t>
            </a:r>
          </a:p>
          <a:p>
            <a:pPr marL="511175" marR="0" indent="-511175">
              <a:spcBef>
                <a:spcPts val="0"/>
              </a:spcBef>
              <a:spcAft>
                <a:spcPts val="0"/>
              </a:spcAft>
            </a:pPr>
            <a:r>
              <a:rPr lang="en-US" sz="3600" b="1" i="1" u="sng" dirty="0">
                <a:solidFill>
                  <a:schemeClr val="bg1"/>
                </a:solidFill>
                <a:effectLst/>
                <a:latin typeface="Arial Rounded MT Bold" panose="020F0704030504030204" pitchFamily="34" charset="0"/>
                <a:ea typeface="MS Mincho" panose="02020609040205080304" pitchFamily="49" charset="-128"/>
              </a:rPr>
              <a:t>Refrain</a:t>
            </a:r>
            <a:endParaRPr lang="en-US" sz="3600" b="1" i="1" u="sng"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God has done marvelous things.</a:t>
            </a:r>
            <a:endParaRPr lang="en-US" sz="3600"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I too sing praises with a new song!</a:t>
            </a:r>
            <a:endParaRPr lang="en-US" sz="3600" dirty="0">
              <a:solidFill>
                <a:schemeClr val="bg1"/>
              </a:solidFill>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2426619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Borning Cry</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E071DE6C-6F56-48F5-BCBF-A72D006E03F3}"/>
              </a:ext>
            </a:extLst>
          </p:cNvPr>
          <p:cNvSpPr/>
          <p:nvPr/>
        </p:nvSpPr>
        <p:spPr>
          <a:xfrm>
            <a:off x="0" y="868101"/>
            <a:ext cx="9144000" cy="5324535"/>
          </a:xfrm>
          <a:prstGeom prst="rect">
            <a:avLst/>
          </a:prstGeom>
        </p:spPr>
        <p:txBody>
          <a:bodyPr wrap="square">
            <a:spAutoFit/>
          </a:bodyPr>
          <a:lstStyle/>
          <a:p>
            <a:pPr marL="742950" marR="0" indent="-742950">
              <a:spcBef>
                <a:spcPts val="0"/>
              </a:spcBef>
              <a:spcAft>
                <a:spcPts val="0"/>
              </a:spcAft>
              <a:buAutoNum type="arabicPlain" startAt="2"/>
            </a:pPr>
            <a:r>
              <a:rPr lang="en-US" sz="3400" dirty="0">
                <a:latin typeface="Arial Rounded MT Bold" panose="020F0704030504030204" pitchFamily="34" charset="0"/>
                <a:ea typeface="MS Mincho" panose="02020609040205080304" pitchFamily="49" charset="-128"/>
              </a:rPr>
              <a:t>"When you heard </a:t>
            </a:r>
          </a:p>
          <a:p>
            <a:pPr marR="0">
              <a:spcBef>
                <a:spcPts val="0"/>
              </a:spcBef>
              <a:spcAft>
                <a:spcPts val="0"/>
              </a:spcAft>
            </a:pPr>
            <a:r>
              <a:rPr lang="en-US" sz="3400" dirty="0">
                <a:latin typeface="Arial Rounded MT Bold" panose="020F0704030504030204" pitchFamily="34" charset="0"/>
                <a:ea typeface="MS Mincho" panose="02020609040205080304" pitchFamily="49" charset="-128"/>
              </a:rPr>
              <a:t>	the wonder of the Word</a:t>
            </a:r>
            <a:endParaRPr lang="en-US" sz="34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400" dirty="0">
                <a:latin typeface="Arial Rounded MT Bold" panose="020F0704030504030204" pitchFamily="34" charset="0"/>
                <a:ea typeface="MS Mincho" panose="02020609040205080304" pitchFamily="49" charset="-128"/>
              </a:rPr>
              <a:t>	I was there to cheer you on;</a:t>
            </a:r>
            <a:endParaRPr lang="en-US" sz="34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400" dirty="0">
                <a:latin typeface="Arial Rounded MT Bold" panose="020F0704030504030204" pitchFamily="34" charset="0"/>
                <a:ea typeface="MS Mincho" panose="02020609040205080304" pitchFamily="49" charset="-128"/>
              </a:rPr>
              <a:t>	you were raised to praise </a:t>
            </a:r>
          </a:p>
          <a:p>
            <a:pPr marL="682625" marR="0" indent="-682625">
              <a:spcBef>
                <a:spcPts val="0"/>
              </a:spcBef>
              <a:spcAft>
                <a:spcPts val="0"/>
              </a:spcAft>
            </a:pPr>
            <a:r>
              <a:rPr lang="en-US" sz="3400" dirty="0">
                <a:latin typeface="Arial Rounded MT Bold" panose="020F0704030504030204" pitchFamily="34" charset="0"/>
                <a:ea typeface="MS Mincho" panose="02020609040205080304" pitchFamily="49" charset="-128"/>
              </a:rPr>
              <a:t>	the living Lord,</a:t>
            </a:r>
            <a:endParaRPr lang="en-US" sz="34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400" dirty="0">
                <a:latin typeface="Arial Rounded MT Bold" panose="020F0704030504030204" pitchFamily="34" charset="0"/>
                <a:ea typeface="MS Mincho" panose="02020609040205080304" pitchFamily="49" charset="-128"/>
              </a:rPr>
              <a:t>	to whom you now belong.</a:t>
            </a:r>
            <a:endParaRPr lang="en-US" sz="34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400" dirty="0">
                <a:latin typeface="Arial Rounded MT Bold" panose="020F0704030504030204" pitchFamily="34" charset="0"/>
                <a:ea typeface="MS Mincho" panose="02020609040205080304" pitchFamily="49" charset="-128"/>
              </a:rPr>
              <a:t>	If you find someone to share your time</a:t>
            </a:r>
            <a:endParaRPr lang="en-US" sz="34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400" dirty="0">
                <a:latin typeface="Arial Rounded MT Bold" panose="020F0704030504030204" pitchFamily="34" charset="0"/>
                <a:ea typeface="MS Mincho" panose="02020609040205080304" pitchFamily="49" charset="-128"/>
              </a:rPr>
              <a:t>	and you join your hearts as one,</a:t>
            </a:r>
            <a:endParaRPr lang="en-US" sz="34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400" dirty="0">
                <a:latin typeface="Arial Rounded MT Bold" panose="020F0704030504030204" pitchFamily="34" charset="0"/>
                <a:ea typeface="MS Mincho" panose="02020609040205080304" pitchFamily="49" charset="-128"/>
              </a:rPr>
              <a:t>	I'll be there to make your verses rhyme</a:t>
            </a:r>
            <a:endParaRPr lang="en-US" sz="34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400" dirty="0">
                <a:latin typeface="Arial Rounded MT Bold" panose="020F0704030504030204" pitchFamily="34" charset="0"/>
                <a:ea typeface="MS Mincho" panose="02020609040205080304" pitchFamily="49" charset="-128"/>
              </a:rPr>
              <a:t>	from dusk till rising sun."</a:t>
            </a:r>
            <a:endParaRPr lang="en-US" sz="34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15460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490AE3-187C-4EDF-A9F7-B095ECD2DB82}"/>
              </a:ext>
            </a:extLst>
          </p:cNvPr>
          <p:cNvSpPr txBox="1"/>
          <p:nvPr/>
        </p:nvSpPr>
        <p:spPr>
          <a:xfrm>
            <a:off x="0" y="60495"/>
            <a:ext cx="9144000" cy="646331"/>
          </a:xfrm>
          <a:prstGeom prst="rect">
            <a:avLst/>
          </a:prstGeom>
          <a:noFill/>
        </p:spPr>
        <p:txBody>
          <a:bodyPr wrap="square">
            <a:spAutoFit/>
          </a:bodyPr>
          <a:lstStyle/>
          <a:p>
            <a:pPr marL="401638" indent="-401638">
              <a:buFont typeface="Symbol" panose="05050102010706020507" pitchFamily="18" charset="2"/>
              <a:buChar cha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j-cs"/>
              </a:rPr>
              <a:t>Earth And All Stars                 LBW 558        </a:t>
            </a:r>
            <a:endParaRPr lang="en-US" sz="3200" dirty="0">
              <a:solidFill>
                <a:schemeClr val="bg1"/>
              </a:solidFill>
              <a:latin typeface="Arial Rounded MT Bold" panose="020F0704030504030204" pitchFamily="34" charset="0"/>
            </a:endParaRPr>
          </a:p>
        </p:txBody>
      </p:sp>
      <p:sp>
        <p:nvSpPr>
          <p:cNvPr id="3" name="TextBox 2">
            <a:extLst>
              <a:ext uri="{FF2B5EF4-FFF2-40B4-BE49-F238E27FC236}">
                <a16:creationId xmlns:a16="http://schemas.microsoft.com/office/drawing/2014/main" id="{2AA356F0-57C6-CB3A-5C02-F7EDEEF6112B}"/>
              </a:ext>
            </a:extLst>
          </p:cNvPr>
          <p:cNvSpPr txBox="1"/>
          <p:nvPr/>
        </p:nvSpPr>
        <p:spPr>
          <a:xfrm>
            <a:off x="186813" y="845575"/>
            <a:ext cx="8760542" cy="5078313"/>
          </a:xfrm>
          <a:prstGeom prst="rect">
            <a:avLst/>
          </a:prstGeom>
          <a:noFill/>
        </p:spPr>
        <p:txBody>
          <a:bodyPr wrap="square">
            <a:spAutoFit/>
          </a:bodyPr>
          <a:lstStyle/>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4	Classrooms and labs!                         Loud boiling test tubes!</a:t>
            </a:r>
            <a:endParaRPr lang="en-US" sz="3600"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Sing to the Lord a new song!</a:t>
            </a:r>
            <a:endParaRPr lang="en-US" sz="3600"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Athlete and band!                                            Loud cheering people!</a:t>
            </a:r>
            <a:endParaRPr lang="en-US" sz="3600"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Sing to the Lord a new song!  </a:t>
            </a:r>
          </a:p>
          <a:p>
            <a:pPr marL="511175" marR="0" indent="-511175">
              <a:spcBef>
                <a:spcPts val="0"/>
              </a:spcBef>
              <a:spcAft>
                <a:spcPts val="0"/>
              </a:spcAft>
            </a:pPr>
            <a:r>
              <a:rPr lang="en-US" sz="3600" b="1" i="1" u="sng" dirty="0">
                <a:solidFill>
                  <a:schemeClr val="bg1"/>
                </a:solidFill>
                <a:effectLst/>
                <a:latin typeface="Arial Rounded MT Bold" panose="020F0704030504030204" pitchFamily="34" charset="0"/>
                <a:ea typeface="MS Mincho" panose="02020609040205080304" pitchFamily="49" charset="-128"/>
              </a:rPr>
              <a:t>Refrain</a:t>
            </a:r>
            <a:endParaRPr lang="en-US" sz="3600" b="1" i="1" u="sng"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God has done marvelous things.</a:t>
            </a:r>
            <a:endParaRPr lang="en-US" sz="3600"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I too sing praises with a new song!</a:t>
            </a:r>
            <a:endParaRPr lang="en-US" sz="3600" dirty="0">
              <a:solidFill>
                <a:schemeClr val="bg1"/>
              </a:solidFill>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620550163"/>
      </p:ext>
    </p:extLst>
  </p:cSld>
  <p:clrMapOvr>
    <a:overrideClrMapping bg1="dk1" tx1="lt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490AE3-187C-4EDF-A9F7-B095ECD2DB82}"/>
              </a:ext>
            </a:extLst>
          </p:cNvPr>
          <p:cNvSpPr txBox="1"/>
          <p:nvPr/>
        </p:nvSpPr>
        <p:spPr>
          <a:xfrm>
            <a:off x="0" y="60495"/>
            <a:ext cx="9144000" cy="646331"/>
          </a:xfrm>
          <a:prstGeom prst="rect">
            <a:avLst/>
          </a:prstGeom>
          <a:noFill/>
        </p:spPr>
        <p:txBody>
          <a:bodyPr wrap="square">
            <a:spAutoFit/>
          </a:bodyPr>
          <a:lstStyle/>
          <a:p>
            <a:pPr marL="401638" indent="-401638">
              <a:buFont typeface="Symbol" panose="05050102010706020507" pitchFamily="18" charset="2"/>
              <a:buChar cha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j-cs"/>
              </a:rPr>
              <a:t>Earth And All Stars                 LBW 558        </a:t>
            </a:r>
            <a:endParaRPr lang="en-US" sz="3200" dirty="0">
              <a:solidFill>
                <a:schemeClr val="bg1"/>
              </a:solidFill>
              <a:latin typeface="Arial Rounded MT Bold" panose="020F0704030504030204" pitchFamily="34" charset="0"/>
            </a:endParaRPr>
          </a:p>
        </p:txBody>
      </p:sp>
      <p:sp>
        <p:nvSpPr>
          <p:cNvPr id="3" name="TextBox 2">
            <a:extLst>
              <a:ext uri="{FF2B5EF4-FFF2-40B4-BE49-F238E27FC236}">
                <a16:creationId xmlns:a16="http://schemas.microsoft.com/office/drawing/2014/main" id="{2AA356F0-57C6-CB3A-5C02-F7EDEEF6112B}"/>
              </a:ext>
            </a:extLst>
          </p:cNvPr>
          <p:cNvSpPr txBox="1"/>
          <p:nvPr/>
        </p:nvSpPr>
        <p:spPr>
          <a:xfrm>
            <a:off x="186813" y="845575"/>
            <a:ext cx="8760542" cy="5078313"/>
          </a:xfrm>
          <a:prstGeom prst="rect">
            <a:avLst/>
          </a:prstGeom>
          <a:noFill/>
        </p:spPr>
        <p:txBody>
          <a:bodyPr wrap="square">
            <a:spAutoFit/>
          </a:bodyPr>
          <a:lstStyle/>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5	Knowledge and truth!                                    Loud sounding wisdom!</a:t>
            </a:r>
            <a:endParaRPr lang="en-US" sz="3600"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Sing to the Lord a new song!</a:t>
            </a:r>
            <a:endParaRPr lang="en-US" sz="3600"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Daughter and son!                                            Loud praying members!</a:t>
            </a:r>
            <a:endParaRPr lang="en-US" sz="3600"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Sing to the Lord a new song! </a:t>
            </a:r>
          </a:p>
          <a:p>
            <a:pPr marL="511175" marR="0" indent="-511175">
              <a:spcBef>
                <a:spcPts val="0"/>
              </a:spcBef>
              <a:spcAft>
                <a:spcPts val="0"/>
              </a:spcAft>
            </a:pPr>
            <a:r>
              <a:rPr lang="en-US" sz="3600" b="1" i="1" u="sng" dirty="0">
                <a:solidFill>
                  <a:schemeClr val="bg1"/>
                </a:solidFill>
                <a:effectLst/>
                <a:latin typeface="Arial Rounded MT Bold" panose="020F0704030504030204" pitchFamily="34" charset="0"/>
                <a:ea typeface="MS Mincho" panose="02020609040205080304" pitchFamily="49" charset="-128"/>
              </a:rPr>
              <a:t>Refrain</a:t>
            </a:r>
            <a:endParaRPr lang="en-US" sz="3600" b="1" i="1" u="sng"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God has done marvelous things.</a:t>
            </a:r>
            <a:endParaRPr lang="en-US" sz="3600" dirty="0">
              <a:solidFill>
                <a:schemeClr val="bg1"/>
              </a:solidFill>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solidFill>
                  <a:schemeClr val="bg1"/>
                </a:solidFill>
                <a:effectLst/>
                <a:latin typeface="Arial Rounded MT Bold" panose="020F0704030504030204" pitchFamily="34" charset="0"/>
                <a:ea typeface="MS Mincho" panose="02020609040205080304" pitchFamily="49" charset="-128"/>
              </a:rPr>
              <a:t>	I too sing praises with a new song!</a:t>
            </a:r>
            <a:endParaRPr lang="en-US" sz="3600" dirty="0">
              <a:solidFill>
                <a:schemeClr val="bg1"/>
              </a:solidFill>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68462660"/>
      </p:ext>
    </p:extLst>
  </p:cSld>
  <p:clrMapOvr>
    <a:overrideClrMapping bg1="dk1" tx1="lt1" bg2="dk2" tx2="lt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3338478"/>
          </a:xfrm>
          <a:prstGeom prst="rect">
            <a:avLst/>
          </a:prstGeom>
        </p:spPr>
        <p:txBody>
          <a:bodyPr wrap="square">
            <a:spAutoFit/>
          </a:bodyPr>
          <a:lstStyle/>
          <a:p>
            <a:pPr marL="576263" marR="0" indent="-5762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Thank you all for joining us…</a:t>
            </a:r>
          </a:p>
          <a:p>
            <a:pPr marL="1947863" lvl="4" indent="-5762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	…  Until we gather again  as God’s people to offer our worship and praise, depart in Christ’s Love,</a:t>
            </a:r>
          </a:p>
          <a:p>
            <a:pPr marL="576263" marR="0" indent="-576263">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632028"/>
            <a:ext cx="8507003" cy="577338"/>
          </a:xfrm>
          <a:prstGeom prst="rect">
            <a:avLst/>
          </a:prstGeom>
        </p:spPr>
        <p:txBody>
          <a:bodyPr wrap="square">
            <a:spAutoFit/>
          </a:bodyPr>
          <a:lstStyle/>
          <a:p>
            <a:pPr marR="0" algn="ctr">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Postlude b</a:t>
            </a:r>
            <a:r>
              <a:rPr lang="en-US" sz="3200" dirty="0">
                <a:solidFill>
                  <a:srgbClr val="000000"/>
                </a:solidFill>
                <a:latin typeface="Arial Rounded MT Bold" panose="020F0704030504030204" pitchFamily="34" charset="0"/>
                <a:ea typeface="Calibri" panose="020F0502020204030204" pitchFamily="34" charset="0"/>
              </a:rPr>
              <a:t>y </a:t>
            </a:r>
            <a:r>
              <a:rPr lang="en-US" sz="3200" b="1" dirty="0">
                <a:solidFill>
                  <a:srgbClr val="000000"/>
                </a:solidFill>
                <a:latin typeface="Arial Rounded MT Bold" panose="020F0704030504030204" pitchFamily="34" charset="0"/>
                <a:ea typeface="Calibri" panose="020F0502020204030204" pitchFamily="34" charset="0"/>
              </a:rPr>
              <a:t>Roxanne Groff</a:t>
            </a:r>
            <a:endParaRPr lang="en-US" sz="3200" dirty="0">
              <a:effectLst/>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Copyright © 2023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0A1C4-C542-4002-B61F-25518E74CFC3}"/>
              </a:ext>
            </a:extLst>
          </p:cNvPr>
          <p:cNvSpPr/>
          <p:nvPr/>
        </p:nvSpPr>
        <p:spPr>
          <a:xfrm>
            <a:off x="106327" y="1041990"/>
            <a:ext cx="8910082" cy="5361724"/>
          </a:xfrm>
          <a:prstGeom prst="rect">
            <a:avLst/>
          </a:prstGeom>
        </p:spPr>
        <p:txBody>
          <a:bodyPr wrap="square">
            <a:spAutoFit/>
          </a:bodyPr>
          <a:lstStyle/>
          <a:p>
            <a:pPr marL="690563" marR="0" indent="-690563">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P:	In Holy Baptism our gracious heavenly Father liberates us from sin and death by joining us to the death and resurrection of our Lord Jesus Christ. We are born children of a fallen humanity; in the waters of Baptism we are reborn children of God and inheritors of eternal life. By water and the Holy Spirit, we are made members of the Church which is the body of Christ. </a:t>
            </a:r>
            <a:endParaRPr lang="en-US" sz="32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35CCDE9E-605B-48AD-9F95-E00E9895F38D}"/>
              </a:ext>
            </a:extLst>
          </p:cNvPr>
          <p:cNvSpPr/>
          <p:nvPr/>
        </p:nvSpPr>
        <p:spPr>
          <a:xfrm>
            <a:off x="106327" y="118086"/>
            <a:ext cx="9037673" cy="646331"/>
          </a:xfrm>
          <a:prstGeom prst="rect">
            <a:avLst/>
          </a:prstGeom>
        </p:spPr>
        <p:txBody>
          <a:bodyPr wrap="square">
            <a:spAutoFit/>
          </a:bodyPr>
          <a:lstStyle/>
          <a:p>
            <a:pPr marL="342900" lvl="0" indent="-342900">
              <a:spcBef>
                <a:spcPts val="0"/>
              </a:spcBef>
              <a:spcAft>
                <a:spcPts val="0"/>
              </a:spcAft>
              <a:buFont typeface="Symbol" panose="05050102010706020507" pitchFamily="18" charset="2"/>
              <a:buChar char=""/>
            </a:pPr>
            <a:r>
              <a:rPr lang="en-US" sz="3600" b="1" dirty="0">
                <a:solidFill>
                  <a:prstClr val="black"/>
                </a:solidFill>
                <a:latin typeface="Arial Rounded MT Bold" panose="020F0704030504030204" pitchFamily="34" charset="0"/>
                <a:ea typeface="Times New Roman" panose="02020603050405020304" pitchFamily="18" charset="0"/>
              </a:rPr>
              <a:t>HOLY BAPTISM</a:t>
            </a:r>
          </a:p>
        </p:txBody>
      </p:sp>
    </p:spTree>
    <p:extLst>
      <p:ext uri="{BB962C8B-B14F-4D97-AF65-F5344CB8AC3E}">
        <p14:creationId xmlns:p14="http://schemas.microsoft.com/office/powerpoint/2010/main" val="1641574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12712</TotalTime>
  <Words>4517</Words>
  <Application>Microsoft Office PowerPoint</Application>
  <PresentationFormat>On-screen Show (4:3)</PresentationFormat>
  <Paragraphs>382</Paragraphs>
  <Slides>82</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Arial</vt:lpstr>
      <vt:lpstr>Arial Rounded MT Bold</vt:lpstr>
      <vt:lpstr>Calibri</vt:lpstr>
      <vt:lpstr>Calibri Light</vt:lpstr>
      <vt:lpstr>Comic Sans MS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Musser</dc:creator>
  <cp:lastModifiedBy>Mel Musser</cp:lastModifiedBy>
  <cp:revision>104</cp:revision>
  <dcterms:created xsi:type="dcterms:W3CDTF">2021-03-16T23:00:10Z</dcterms:created>
  <dcterms:modified xsi:type="dcterms:W3CDTF">2023-01-01T13:08:17Z</dcterms:modified>
</cp:coreProperties>
</file>