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F9BB42-89CC-4E0B-90EE-CB025639CBC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206627841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F9BB42-89CC-4E0B-90EE-CB025639CBC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713706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0F9BB42-89CC-4E0B-90EE-CB025639CBC8}" type="datetimeFigureOut">
              <a:rPr lang="en-US" smtClean="0"/>
              <a:t>7/17/2022</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120988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F9BB42-89CC-4E0B-90EE-CB025639CBC8}" type="datetimeFigureOut">
              <a:rPr lang="en-US" smtClean="0"/>
              <a:t>7/17/2022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273667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D0F9BB42-89CC-4E0B-90EE-CB025639CBC8}" type="datetimeFigureOut">
              <a:rPr lang="en-US" smtClean="0"/>
              <a:t>7/17/2022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9251F51-7868-438F-9C07-2BCA7FA16C5F}" type="slidenum">
              <a:rPr lang="en-US" smtClean="0"/>
              <a:t>‹#›</a:t>
            </a:fld>
            <a:endParaRPr lang="en-US"/>
          </a:p>
        </p:txBody>
      </p:sp>
    </p:spTree>
    <p:extLst>
      <p:ext uri="{BB962C8B-B14F-4D97-AF65-F5344CB8AC3E}">
        <p14:creationId xmlns:p14="http://schemas.microsoft.com/office/powerpoint/2010/main" val="42709216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F9BB42-89CC-4E0B-90EE-CB025639CBC8}"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168704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F9BB42-89CC-4E0B-90EE-CB025639CBC8}" type="datetimeFigureOut">
              <a:rPr lang="en-US" smtClean="0"/>
              <a:t>7/17/2022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85218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F9BB42-89CC-4E0B-90EE-CB025639CBC8}" type="datetimeFigureOut">
              <a:rPr lang="en-US" smtClean="0"/>
              <a:t>7/17/2022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316055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9BB42-89CC-4E0B-90EE-CB025639CBC8}" type="datetimeFigureOut">
              <a:rPr lang="en-US" smtClean="0"/>
              <a:t>7/17/2022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3625904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F9BB42-89CC-4E0B-90EE-CB025639CBC8}"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3790334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F9BB42-89CC-4E0B-90EE-CB025639CBC8}" type="datetimeFigureOut">
              <a:rPr lang="en-US" smtClean="0"/>
              <a:t>7/17/2022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51F51-7868-438F-9C07-2BCA7FA16C5F}" type="slidenum">
              <a:rPr lang="en-US" smtClean="0"/>
              <a:t>‹#›</a:t>
            </a:fld>
            <a:endParaRPr lang="en-US"/>
          </a:p>
        </p:txBody>
      </p:sp>
    </p:spTree>
    <p:extLst>
      <p:ext uri="{BB962C8B-B14F-4D97-AF65-F5344CB8AC3E}">
        <p14:creationId xmlns:p14="http://schemas.microsoft.com/office/powerpoint/2010/main" val="290251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0F9BB42-89CC-4E0B-90EE-CB025639CBC8}" type="datetimeFigureOut">
              <a:rPr lang="en-US" smtClean="0"/>
              <a:t>7/17/2022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B9251F51-7868-438F-9C07-2BCA7FA16C5F}" type="slidenum">
              <a:rPr lang="en-US" smtClean="0"/>
              <a:t>‹#›</a:t>
            </a:fld>
            <a:endParaRPr lang="en-US"/>
          </a:p>
        </p:txBody>
      </p:sp>
    </p:spTree>
    <p:extLst>
      <p:ext uri="{BB962C8B-B14F-4D97-AF65-F5344CB8AC3E}">
        <p14:creationId xmlns:p14="http://schemas.microsoft.com/office/powerpoint/2010/main" val="209853338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58178-4BC5-B1C6-FCF8-8BF1CA10A106}"/>
              </a:ext>
            </a:extLst>
          </p:cNvPr>
          <p:cNvSpPr>
            <a:spLocks noGrp="1"/>
          </p:cNvSpPr>
          <p:nvPr>
            <p:ph type="ctrTitle"/>
          </p:nvPr>
        </p:nvSpPr>
        <p:spPr/>
        <p:txBody>
          <a:bodyPr/>
          <a:lstStyle/>
          <a:p>
            <a:r>
              <a:rPr lang="en-US" dirty="0"/>
              <a:t>What to do when you don’t know what to do</a:t>
            </a:r>
          </a:p>
        </p:txBody>
      </p:sp>
      <p:sp>
        <p:nvSpPr>
          <p:cNvPr id="3" name="Subtitle 2">
            <a:extLst>
              <a:ext uri="{FF2B5EF4-FFF2-40B4-BE49-F238E27FC236}">
                <a16:creationId xmlns:a16="http://schemas.microsoft.com/office/drawing/2014/main" id="{8E2A5013-76E9-C92A-5022-7BE437B17E91}"/>
              </a:ext>
            </a:extLst>
          </p:cNvPr>
          <p:cNvSpPr>
            <a:spLocks noGrp="1"/>
          </p:cNvSpPr>
          <p:nvPr>
            <p:ph type="subTitle" idx="1"/>
          </p:nvPr>
        </p:nvSpPr>
        <p:spPr/>
        <p:txBody>
          <a:bodyPr>
            <a:normAutofit/>
          </a:bodyPr>
          <a:lstStyle/>
          <a:p>
            <a:r>
              <a:rPr lang="en-US" sz="7200" dirty="0"/>
              <a:t>I Kings 19:1-19</a:t>
            </a:r>
          </a:p>
        </p:txBody>
      </p:sp>
    </p:spTree>
    <p:extLst>
      <p:ext uri="{BB962C8B-B14F-4D97-AF65-F5344CB8AC3E}">
        <p14:creationId xmlns:p14="http://schemas.microsoft.com/office/powerpoint/2010/main" val="2982093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56882" y="116541"/>
            <a:ext cx="11878235" cy="6186309"/>
          </a:xfrm>
          <a:prstGeom prst="rect">
            <a:avLst/>
          </a:prstGeom>
          <a:noFill/>
        </p:spPr>
        <p:txBody>
          <a:bodyPr wrap="square" rtlCol="0">
            <a:spAutoFit/>
          </a:bodyPr>
          <a:lstStyle/>
          <a:p>
            <a:r>
              <a:rPr lang="en-US" sz="4400" dirty="0"/>
              <a:t>14 And he said, I have been very jealous for the Lord God of hosts: because the children of Israel have forsaken thy covenant, thrown down thine altars, and slain thy prophets with the sword; and I, even I only, am left; and they seek my life, to take it away.</a:t>
            </a:r>
          </a:p>
          <a:p>
            <a:r>
              <a:rPr lang="en-US" sz="4400" dirty="0"/>
              <a:t>15 And the Lord said unto him, Go, return on thy way to the wilderness of Damascus: and when thou </a:t>
            </a:r>
            <a:r>
              <a:rPr lang="en-US" sz="4400" dirty="0" err="1"/>
              <a:t>comest</a:t>
            </a:r>
            <a:r>
              <a:rPr lang="en-US" sz="4400" dirty="0"/>
              <a:t>, anoint </a:t>
            </a:r>
            <a:r>
              <a:rPr lang="en-US" sz="4400" dirty="0" err="1"/>
              <a:t>Hazael</a:t>
            </a:r>
            <a:r>
              <a:rPr lang="en-US" sz="4400" dirty="0"/>
              <a:t> to be king over Syria:</a:t>
            </a:r>
          </a:p>
        </p:txBody>
      </p:sp>
    </p:spTree>
    <p:extLst>
      <p:ext uri="{BB962C8B-B14F-4D97-AF65-F5344CB8AC3E}">
        <p14:creationId xmlns:p14="http://schemas.microsoft.com/office/powerpoint/2010/main" val="442641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56882" y="116541"/>
            <a:ext cx="11878235" cy="5509200"/>
          </a:xfrm>
          <a:prstGeom prst="rect">
            <a:avLst/>
          </a:prstGeom>
          <a:noFill/>
        </p:spPr>
        <p:txBody>
          <a:bodyPr wrap="square" rtlCol="0">
            <a:spAutoFit/>
          </a:bodyPr>
          <a:lstStyle/>
          <a:p>
            <a:r>
              <a:rPr lang="en-US" sz="4400" dirty="0"/>
              <a:t>16 And Jehu the son of </a:t>
            </a:r>
            <a:r>
              <a:rPr lang="en-US" sz="4400" dirty="0" err="1"/>
              <a:t>Nimshi</a:t>
            </a:r>
            <a:r>
              <a:rPr lang="en-US" sz="4400" dirty="0"/>
              <a:t> shalt thou anoint to be king over Israel: and Elisha the son of </a:t>
            </a:r>
            <a:r>
              <a:rPr lang="en-US" sz="4400" dirty="0" err="1"/>
              <a:t>Shaphat</a:t>
            </a:r>
            <a:r>
              <a:rPr lang="en-US" sz="4400" dirty="0"/>
              <a:t> of </a:t>
            </a:r>
            <a:r>
              <a:rPr lang="en-US" sz="4400" dirty="0" err="1"/>
              <a:t>Abelmeholah</a:t>
            </a:r>
            <a:r>
              <a:rPr lang="en-US" sz="4400" dirty="0"/>
              <a:t> shalt thou anoint to be prophet in thy room.</a:t>
            </a:r>
          </a:p>
          <a:p>
            <a:r>
              <a:rPr lang="en-US" sz="4400" dirty="0"/>
              <a:t>17 And it shall come to pass, that him that </a:t>
            </a:r>
            <a:r>
              <a:rPr lang="en-US" sz="4400" dirty="0" err="1"/>
              <a:t>escapeth</a:t>
            </a:r>
            <a:r>
              <a:rPr lang="en-US" sz="4400" dirty="0"/>
              <a:t> the sword of </a:t>
            </a:r>
            <a:r>
              <a:rPr lang="en-US" sz="4400" dirty="0" err="1"/>
              <a:t>Hazael</a:t>
            </a:r>
            <a:r>
              <a:rPr lang="en-US" sz="4400" dirty="0"/>
              <a:t> shall Jehu slay: and him that </a:t>
            </a:r>
            <a:r>
              <a:rPr lang="en-US" sz="4400" dirty="0" err="1"/>
              <a:t>escapeth</a:t>
            </a:r>
            <a:r>
              <a:rPr lang="en-US" sz="4400" dirty="0"/>
              <a:t> from the sword of Jehu shall Elisha slay.</a:t>
            </a:r>
          </a:p>
        </p:txBody>
      </p:sp>
    </p:spTree>
    <p:extLst>
      <p:ext uri="{BB962C8B-B14F-4D97-AF65-F5344CB8AC3E}">
        <p14:creationId xmlns:p14="http://schemas.microsoft.com/office/powerpoint/2010/main" val="9951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56882" y="116541"/>
            <a:ext cx="11878235" cy="2800767"/>
          </a:xfrm>
          <a:prstGeom prst="rect">
            <a:avLst/>
          </a:prstGeom>
          <a:noFill/>
        </p:spPr>
        <p:txBody>
          <a:bodyPr wrap="square" rtlCol="0">
            <a:spAutoFit/>
          </a:bodyPr>
          <a:lstStyle/>
          <a:p>
            <a:r>
              <a:rPr lang="en-US" sz="4400" dirty="0"/>
              <a:t>18 Yet I have left me seven thousand in Israel, all the knees which have not bowed unto Baal, and every mouth which hath not kissed him.</a:t>
            </a:r>
          </a:p>
          <a:p>
            <a:r>
              <a:rPr lang="en-US" sz="4400" dirty="0"/>
              <a:t>19 So he departed thence…</a:t>
            </a:r>
          </a:p>
        </p:txBody>
      </p:sp>
    </p:spTree>
    <p:extLst>
      <p:ext uri="{BB962C8B-B14F-4D97-AF65-F5344CB8AC3E}">
        <p14:creationId xmlns:p14="http://schemas.microsoft.com/office/powerpoint/2010/main" val="3054246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A0BF-C869-04BF-FB69-24E545DEABC2}"/>
              </a:ext>
            </a:extLst>
          </p:cNvPr>
          <p:cNvSpPr>
            <a:spLocks noGrp="1"/>
          </p:cNvSpPr>
          <p:nvPr>
            <p:ph type="title"/>
          </p:nvPr>
        </p:nvSpPr>
        <p:spPr/>
        <p:txBody>
          <a:bodyPr>
            <a:normAutofit/>
          </a:bodyPr>
          <a:lstStyle/>
          <a:p>
            <a:r>
              <a:rPr lang="en-US" sz="6000" dirty="0"/>
              <a:t>I. Shut up</a:t>
            </a:r>
          </a:p>
        </p:txBody>
      </p:sp>
      <p:sp>
        <p:nvSpPr>
          <p:cNvPr id="3" name="Content Placeholder 2">
            <a:extLst>
              <a:ext uri="{FF2B5EF4-FFF2-40B4-BE49-F238E27FC236}">
                <a16:creationId xmlns:a16="http://schemas.microsoft.com/office/drawing/2014/main" id="{CD913AFB-6C2C-4CDC-C20F-41B368F6DB79}"/>
              </a:ext>
            </a:extLst>
          </p:cNvPr>
          <p:cNvSpPr>
            <a:spLocks noGrp="1"/>
          </p:cNvSpPr>
          <p:nvPr>
            <p:ph idx="1"/>
          </p:nvPr>
        </p:nvSpPr>
        <p:spPr/>
        <p:txBody>
          <a:bodyPr>
            <a:normAutofit/>
          </a:bodyPr>
          <a:lstStyle/>
          <a:p>
            <a:r>
              <a:rPr lang="en-US" sz="5400" dirty="0"/>
              <a:t>Pour your heart out, then…</a:t>
            </a:r>
          </a:p>
          <a:p>
            <a:pPr lvl="1"/>
            <a:r>
              <a:rPr lang="en-US" sz="5200" dirty="0"/>
              <a:t>Get still</a:t>
            </a:r>
          </a:p>
          <a:p>
            <a:pPr lvl="1"/>
            <a:r>
              <a:rPr lang="en-US" sz="5200" dirty="0"/>
              <a:t>Quit talking (whining)</a:t>
            </a:r>
          </a:p>
          <a:p>
            <a:pPr lvl="1"/>
            <a:r>
              <a:rPr lang="en-US" sz="5200" dirty="0"/>
              <a:t>Get alone (or not)</a:t>
            </a:r>
          </a:p>
        </p:txBody>
      </p:sp>
    </p:spTree>
    <p:extLst>
      <p:ext uri="{BB962C8B-B14F-4D97-AF65-F5344CB8AC3E}">
        <p14:creationId xmlns:p14="http://schemas.microsoft.com/office/powerpoint/2010/main" val="943084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A0BF-C869-04BF-FB69-24E545DEABC2}"/>
              </a:ext>
            </a:extLst>
          </p:cNvPr>
          <p:cNvSpPr>
            <a:spLocks noGrp="1"/>
          </p:cNvSpPr>
          <p:nvPr>
            <p:ph type="title"/>
          </p:nvPr>
        </p:nvSpPr>
        <p:spPr/>
        <p:txBody>
          <a:bodyPr>
            <a:normAutofit/>
          </a:bodyPr>
          <a:lstStyle/>
          <a:p>
            <a:r>
              <a:rPr lang="en-US" sz="6000" dirty="0"/>
              <a:t>II. Listen Up</a:t>
            </a:r>
          </a:p>
        </p:txBody>
      </p:sp>
      <p:sp>
        <p:nvSpPr>
          <p:cNvPr id="3" name="Content Placeholder 2">
            <a:extLst>
              <a:ext uri="{FF2B5EF4-FFF2-40B4-BE49-F238E27FC236}">
                <a16:creationId xmlns:a16="http://schemas.microsoft.com/office/drawing/2014/main" id="{CD913AFB-6C2C-4CDC-C20F-41B368F6DB79}"/>
              </a:ext>
            </a:extLst>
          </p:cNvPr>
          <p:cNvSpPr>
            <a:spLocks noGrp="1"/>
          </p:cNvSpPr>
          <p:nvPr>
            <p:ph idx="1"/>
          </p:nvPr>
        </p:nvSpPr>
        <p:spPr/>
        <p:txBody>
          <a:bodyPr>
            <a:normAutofit/>
          </a:bodyPr>
          <a:lstStyle/>
          <a:p>
            <a:r>
              <a:rPr lang="en-US" sz="5400" dirty="0"/>
              <a:t>Pray</a:t>
            </a:r>
          </a:p>
          <a:p>
            <a:r>
              <a:rPr lang="en-US" sz="5400" dirty="0"/>
              <a:t>Read God’s Word</a:t>
            </a:r>
          </a:p>
          <a:p>
            <a:r>
              <a:rPr lang="en-US" sz="5400" dirty="0"/>
              <a:t>Seek wise counsel</a:t>
            </a:r>
          </a:p>
          <a:p>
            <a:r>
              <a:rPr lang="en-US" sz="5400" dirty="0"/>
              <a:t>Heed wise counsel</a:t>
            </a:r>
            <a:endParaRPr lang="en-US" sz="5200" dirty="0"/>
          </a:p>
        </p:txBody>
      </p:sp>
    </p:spTree>
    <p:extLst>
      <p:ext uri="{BB962C8B-B14F-4D97-AF65-F5344CB8AC3E}">
        <p14:creationId xmlns:p14="http://schemas.microsoft.com/office/powerpoint/2010/main" val="150723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A0BF-C869-04BF-FB69-24E545DEABC2}"/>
              </a:ext>
            </a:extLst>
          </p:cNvPr>
          <p:cNvSpPr>
            <a:spLocks noGrp="1"/>
          </p:cNvSpPr>
          <p:nvPr>
            <p:ph type="title"/>
          </p:nvPr>
        </p:nvSpPr>
        <p:spPr/>
        <p:txBody>
          <a:bodyPr>
            <a:normAutofit/>
          </a:bodyPr>
          <a:lstStyle/>
          <a:p>
            <a:r>
              <a:rPr lang="en-US" sz="6000" dirty="0"/>
              <a:t>III. Get Up</a:t>
            </a:r>
          </a:p>
        </p:txBody>
      </p:sp>
      <p:sp>
        <p:nvSpPr>
          <p:cNvPr id="3" name="Content Placeholder 2">
            <a:extLst>
              <a:ext uri="{FF2B5EF4-FFF2-40B4-BE49-F238E27FC236}">
                <a16:creationId xmlns:a16="http://schemas.microsoft.com/office/drawing/2014/main" id="{CD913AFB-6C2C-4CDC-C20F-41B368F6DB79}"/>
              </a:ext>
            </a:extLst>
          </p:cNvPr>
          <p:cNvSpPr>
            <a:spLocks noGrp="1"/>
          </p:cNvSpPr>
          <p:nvPr>
            <p:ph idx="1"/>
          </p:nvPr>
        </p:nvSpPr>
        <p:spPr/>
        <p:txBody>
          <a:bodyPr>
            <a:normAutofit/>
          </a:bodyPr>
          <a:lstStyle/>
          <a:p>
            <a:r>
              <a:rPr lang="en-US" sz="5400" dirty="0"/>
              <a:t>Move</a:t>
            </a:r>
          </a:p>
          <a:p>
            <a:r>
              <a:rPr lang="en-US" sz="5400" dirty="0"/>
              <a:t>Do</a:t>
            </a:r>
          </a:p>
          <a:p>
            <a:r>
              <a:rPr lang="en-US" sz="5400" dirty="0"/>
              <a:t>Obey</a:t>
            </a:r>
            <a:endParaRPr lang="en-US" sz="5200" dirty="0"/>
          </a:p>
        </p:txBody>
      </p:sp>
    </p:spTree>
    <p:extLst>
      <p:ext uri="{BB962C8B-B14F-4D97-AF65-F5344CB8AC3E}">
        <p14:creationId xmlns:p14="http://schemas.microsoft.com/office/powerpoint/2010/main" val="187942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A0BF-C869-04BF-FB69-24E545DEABC2}"/>
              </a:ext>
            </a:extLst>
          </p:cNvPr>
          <p:cNvSpPr>
            <a:spLocks noGrp="1"/>
          </p:cNvSpPr>
          <p:nvPr>
            <p:ph type="title"/>
          </p:nvPr>
        </p:nvSpPr>
        <p:spPr/>
        <p:txBody>
          <a:bodyPr>
            <a:normAutofit fontScale="90000"/>
          </a:bodyPr>
          <a:lstStyle/>
          <a:p>
            <a:r>
              <a:rPr lang="en-US" sz="6000" dirty="0"/>
              <a:t>Sometimes we make things worse</a:t>
            </a:r>
          </a:p>
        </p:txBody>
      </p:sp>
      <p:sp>
        <p:nvSpPr>
          <p:cNvPr id="3" name="Content Placeholder 2">
            <a:extLst>
              <a:ext uri="{FF2B5EF4-FFF2-40B4-BE49-F238E27FC236}">
                <a16:creationId xmlns:a16="http://schemas.microsoft.com/office/drawing/2014/main" id="{CD913AFB-6C2C-4CDC-C20F-41B368F6DB79}"/>
              </a:ext>
            </a:extLst>
          </p:cNvPr>
          <p:cNvSpPr>
            <a:spLocks noGrp="1"/>
          </p:cNvSpPr>
          <p:nvPr>
            <p:ph idx="1"/>
          </p:nvPr>
        </p:nvSpPr>
        <p:spPr/>
        <p:txBody>
          <a:bodyPr>
            <a:normAutofit lnSpcReduction="10000"/>
          </a:bodyPr>
          <a:lstStyle/>
          <a:p>
            <a:r>
              <a:rPr lang="en-US" sz="5400" dirty="0"/>
              <a:t>Acting without thinking</a:t>
            </a:r>
          </a:p>
          <a:p>
            <a:r>
              <a:rPr lang="en-US" sz="5400" dirty="0"/>
              <a:t>Thinking without acting</a:t>
            </a:r>
          </a:p>
          <a:p>
            <a:r>
              <a:rPr lang="en-US" sz="5400" dirty="0"/>
              <a:t>Ignoring wise counsel</a:t>
            </a:r>
          </a:p>
          <a:p>
            <a:r>
              <a:rPr lang="en-US" sz="5400" dirty="0"/>
              <a:t>Allowing the world to cloud our judgement</a:t>
            </a:r>
          </a:p>
        </p:txBody>
      </p:sp>
    </p:spTree>
    <p:extLst>
      <p:ext uri="{BB962C8B-B14F-4D97-AF65-F5344CB8AC3E}">
        <p14:creationId xmlns:p14="http://schemas.microsoft.com/office/powerpoint/2010/main" val="286049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68F6-7961-F465-1A41-F233C96D8913}"/>
              </a:ext>
            </a:extLst>
          </p:cNvPr>
          <p:cNvSpPr>
            <a:spLocks noGrp="1"/>
          </p:cNvSpPr>
          <p:nvPr>
            <p:ph type="title"/>
          </p:nvPr>
        </p:nvSpPr>
        <p:spPr/>
        <p:txBody>
          <a:bodyPr>
            <a:normAutofit/>
          </a:bodyPr>
          <a:lstStyle/>
          <a:p>
            <a:r>
              <a:rPr lang="en-US" sz="6600" dirty="0"/>
              <a:t>I Kings 19:1-19 (KJV)</a:t>
            </a:r>
          </a:p>
        </p:txBody>
      </p:sp>
      <p:sp>
        <p:nvSpPr>
          <p:cNvPr id="3" name="Content Placeholder 2">
            <a:extLst>
              <a:ext uri="{FF2B5EF4-FFF2-40B4-BE49-F238E27FC236}">
                <a16:creationId xmlns:a16="http://schemas.microsoft.com/office/drawing/2014/main" id="{8F823DFB-96D5-E463-1A91-FBE3A0B1C5C3}"/>
              </a:ext>
            </a:extLst>
          </p:cNvPr>
          <p:cNvSpPr>
            <a:spLocks noGrp="1"/>
          </p:cNvSpPr>
          <p:nvPr>
            <p:ph idx="1"/>
          </p:nvPr>
        </p:nvSpPr>
        <p:spPr>
          <a:xfrm>
            <a:off x="277906" y="2011680"/>
            <a:ext cx="11663082" cy="4206240"/>
          </a:xfrm>
        </p:spPr>
        <p:txBody>
          <a:bodyPr>
            <a:normAutofit fontScale="92500" lnSpcReduction="10000"/>
          </a:bodyPr>
          <a:lstStyle/>
          <a:p>
            <a:pPr marL="0" indent="0">
              <a:buNone/>
            </a:pPr>
            <a:r>
              <a:rPr lang="en-US" sz="4800" dirty="0">
                <a:effectLst>
                  <a:outerShdw blurRad="38100" dist="38100" dir="2700000" algn="tl">
                    <a:srgbClr val="000000">
                      <a:alpha val="43137"/>
                    </a:srgbClr>
                  </a:outerShdw>
                </a:effectLst>
              </a:rPr>
              <a:t>1</a:t>
            </a:r>
            <a:r>
              <a:rPr lang="en-US" sz="4800" dirty="0"/>
              <a:t> And Ahab told Jezebel all that Elijah had done, and withal how he had slain all the prophets with the sword.</a:t>
            </a:r>
          </a:p>
          <a:p>
            <a:pPr marL="0" indent="0">
              <a:buNone/>
            </a:pPr>
            <a:r>
              <a:rPr lang="en-US" sz="4800" dirty="0"/>
              <a:t>2 Then Jezebel sent a messenger unto Elijah, saying, So let the gods do to me, and more also, if I make not thy life as the life of one of them by to morrow about this time.</a:t>
            </a:r>
          </a:p>
        </p:txBody>
      </p:sp>
    </p:spTree>
    <p:extLst>
      <p:ext uri="{BB962C8B-B14F-4D97-AF65-F5344CB8AC3E}">
        <p14:creationId xmlns:p14="http://schemas.microsoft.com/office/powerpoint/2010/main" val="97402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61365" y="215153"/>
            <a:ext cx="11878235" cy="5509200"/>
          </a:xfrm>
          <a:prstGeom prst="rect">
            <a:avLst/>
          </a:prstGeom>
          <a:noFill/>
        </p:spPr>
        <p:txBody>
          <a:bodyPr wrap="square" rtlCol="0">
            <a:spAutoFit/>
          </a:bodyPr>
          <a:lstStyle/>
          <a:p>
            <a:r>
              <a:rPr lang="en-US" sz="4400" dirty="0"/>
              <a:t>3 And when he saw that, he arose, and went for his life, and came to Beersheba, which </a:t>
            </a:r>
            <a:r>
              <a:rPr lang="en-US" sz="4400" dirty="0" err="1"/>
              <a:t>belongeth</a:t>
            </a:r>
            <a:r>
              <a:rPr lang="en-US" sz="4400" dirty="0"/>
              <a:t> to Judah, and left his servant there.</a:t>
            </a:r>
          </a:p>
          <a:p>
            <a:r>
              <a:rPr lang="en-US" sz="4400" dirty="0"/>
              <a:t>4 But he himself went a day's journey into the wilderness, and came and sat down under a juniper tree: and he requested for himself that he might die; and said, It is enough; now, O Lord, take away my life; for I am not better than my fathers.</a:t>
            </a:r>
          </a:p>
        </p:txBody>
      </p:sp>
    </p:spTree>
    <p:extLst>
      <p:ext uri="{BB962C8B-B14F-4D97-AF65-F5344CB8AC3E}">
        <p14:creationId xmlns:p14="http://schemas.microsoft.com/office/powerpoint/2010/main" val="116973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61365" y="215153"/>
            <a:ext cx="11878235" cy="4832092"/>
          </a:xfrm>
          <a:prstGeom prst="rect">
            <a:avLst/>
          </a:prstGeom>
          <a:noFill/>
        </p:spPr>
        <p:txBody>
          <a:bodyPr wrap="square" rtlCol="0">
            <a:spAutoFit/>
          </a:bodyPr>
          <a:lstStyle/>
          <a:p>
            <a:r>
              <a:rPr lang="en-US" sz="4400" dirty="0"/>
              <a:t>5 And as he lay and slept under a juniper tree, behold, then an angel touched him, and said unto him, Arise and eat.</a:t>
            </a:r>
          </a:p>
          <a:p>
            <a:r>
              <a:rPr lang="en-US" sz="4400" dirty="0"/>
              <a:t>6 And he looked, and, behold, there was a cake </a:t>
            </a:r>
            <a:r>
              <a:rPr lang="en-US" sz="4400" dirty="0" err="1"/>
              <a:t>baken</a:t>
            </a:r>
            <a:r>
              <a:rPr lang="en-US" sz="4400" dirty="0"/>
              <a:t> on the coals, and a cruse of water at his head. And he did eat and drink, and laid him down again.</a:t>
            </a:r>
          </a:p>
        </p:txBody>
      </p:sp>
    </p:spTree>
    <p:extLst>
      <p:ext uri="{BB962C8B-B14F-4D97-AF65-F5344CB8AC3E}">
        <p14:creationId xmlns:p14="http://schemas.microsoft.com/office/powerpoint/2010/main" val="395819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61365" y="215153"/>
            <a:ext cx="11878235" cy="4154984"/>
          </a:xfrm>
          <a:prstGeom prst="rect">
            <a:avLst/>
          </a:prstGeom>
          <a:noFill/>
        </p:spPr>
        <p:txBody>
          <a:bodyPr wrap="square" rtlCol="0">
            <a:spAutoFit/>
          </a:bodyPr>
          <a:lstStyle/>
          <a:p>
            <a:r>
              <a:rPr lang="en-US" sz="4400" dirty="0"/>
              <a:t>7 And the angel of the Lord came again the second time, and touched him, and said, Arise and eat; because the journey is too great for thee.</a:t>
            </a:r>
          </a:p>
          <a:p>
            <a:r>
              <a:rPr lang="en-US" sz="4400" dirty="0"/>
              <a:t>8 And he arose, and did eat and drink, and went in the strength of that meat forty days and forty nights unto Horeb the mount of God.</a:t>
            </a:r>
          </a:p>
        </p:txBody>
      </p:sp>
    </p:spTree>
    <p:extLst>
      <p:ext uri="{BB962C8B-B14F-4D97-AF65-F5344CB8AC3E}">
        <p14:creationId xmlns:p14="http://schemas.microsoft.com/office/powerpoint/2010/main" val="3376914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56882" y="116541"/>
            <a:ext cx="11878235" cy="6863417"/>
          </a:xfrm>
          <a:prstGeom prst="rect">
            <a:avLst/>
          </a:prstGeom>
          <a:noFill/>
        </p:spPr>
        <p:txBody>
          <a:bodyPr wrap="square" rtlCol="0">
            <a:spAutoFit/>
          </a:bodyPr>
          <a:lstStyle/>
          <a:p>
            <a:r>
              <a:rPr lang="en-US" sz="4400" dirty="0"/>
              <a:t>9 And he came thither unto a cave, and lodged there; and, behold, the word of the Lord came to him, and he said unto him, What doest thou here, Elijah?</a:t>
            </a:r>
          </a:p>
          <a:p>
            <a:r>
              <a:rPr lang="en-US" sz="4400" dirty="0"/>
              <a:t>10 And he said, I have been very jealous for the Lord God of hosts: for the children of Israel have forsaken thy covenant, thrown down thine altars, and slain thy prophets with the sword; and I, even I only, am left; and they seek my life, to take it away.</a:t>
            </a:r>
          </a:p>
        </p:txBody>
      </p:sp>
    </p:spTree>
    <p:extLst>
      <p:ext uri="{BB962C8B-B14F-4D97-AF65-F5344CB8AC3E}">
        <p14:creationId xmlns:p14="http://schemas.microsoft.com/office/powerpoint/2010/main" val="1276868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56882" y="116541"/>
            <a:ext cx="11878235" cy="6863417"/>
          </a:xfrm>
          <a:prstGeom prst="rect">
            <a:avLst/>
          </a:prstGeom>
          <a:noFill/>
        </p:spPr>
        <p:txBody>
          <a:bodyPr wrap="square" rtlCol="0">
            <a:spAutoFit/>
          </a:bodyPr>
          <a:lstStyle/>
          <a:p>
            <a:r>
              <a:rPr lang="en-US" sz="4400" dirty="0"/>
              <a:t>11 And he said, Go forth, and stand upon the mount before the Lord. And, behold, the Lord passed by, and a great and strong wind rent the mountains, and brake in pieces the rocks before the Lord; but the Lord was not in the wind: and after the wind an earthquake; but the Lord was not in the earthquake:</a:t>
            </a:r>
          </a:p>
          <a:p>
            <a:r>
              <a:rPr lang="en-US" sz="4400" dirty="0"/>
              <a:t>12 And after the earthquake a fire; but the Lord was not in the fire: and after the fire a still small voice.</a:t>
            </a:r>
          </a:p>
        </p:txBody>
      </p:sp>
    </p:spTree>
    <p:extLst>
      <p:ext uri="{BB962C8B-B14F-4D97-AF65-F5344CB8AC3E}">
        <p14:creationId xmlns:p14="http://schemas.microsoft.com/office/powerpoint/2010/main" val="3084991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B5C32A-89E2-E0E2-F549-DC64252222AD}"/>
              </a:ext>
            </a:extLst>
          </p:cNvPr>
          <p:cNvSpPr txBox="1"/>
          <p:nvPr/>
        </p:nvSpPr>
        <p:spPr>
          <a:xfrm>
            <a:off x="156882" y="116541"/>
            <a:ext cx="11878235" cy="3477875"/>
          </a:xfrm>
          <a:prstGeom prst="rect">
            <a:avLst/>
          </a:prstGeom>
          <a:noFill/>
        </p:spPr>
        <p:txBody>
          <a:bodyPr wrap="square" rtlCol="0">
            <a:spAutoFit/>
          </a:bodyPr>
          <a:lstStyle/>
          <a:p>
            <a:r>
              <a:rPr lang="en-US" sz="4400" dirty="0"/>
              <a:t>13 And it was so, when Elijah heard it, that he wrapped his face in his mantle, and went out, and stood in the entering in of the cave. And, behold, there came a voice unto him, and said, What doest thou here, Elijah?</a:t>
            </a:r>
          </a:p>
        </p:txBody>
      </p:sp>
    </p:spTree>
    <p:extLst>
      <p:ext uri="{BB962C8B-B14F-4D97-AF65-F5344CB8AC3E}">
        <p14:creationId xmlns:p14="http://schemas.microsoft.com/office/powerpoint/2010/main" val="4035898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ysClr val="windowText" lastClr="000000"/>
      </a:dk1>
      <a:lt1>
        <a:sysClr val="window" lastClr="FFFFFF"/>
      </a:lt1>
      <a:dk2>
        <a:srgbClr val="323232"/>
      </a:dk2>
      <a:lt2>
        <a:srgbClr val="E3DED1"/>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tint val="98000"/>
              </a:schemeClr>
              <a:schemeClr val="phClr">
                <a:tint val="99000"/>
                <a:shade val="96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C3935CB6-B0E3-44A7-AB37-996D901F73AB}"/>
    </a:ext>
  </a:extLst>
</a:theme>
</file>

<file path=docProps/app.xml><?xml version="1.0" encoding="utf-8"?>
<Properties xmlns="http://schemas.openxmlformats.org/officeDocument/2006/extended-properties" xmlns:vt="http://schemas.openxmlformats.org/officeDocument/2006/docPropsVTypes">
  <Template>TM03090430[[fn=Banded]]</Template>
  <TotalTime>15</TotalTime>
  <Words>824</Words>
  <Application>Microsoft Office PowerPoint</Application>
  <PresentationFormat>Widescreen</PresentationFormat>
  <Paragraphs>41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Corbel</vt:lpstr>
      <vt:lpstr>Wingdings</vt:lpstr>
      <vt:lpstr>Banded</vt:lpstr>
      <vt:lpstr>What to do when you don’t know what to do</vt:lpstr>
      <vt:lpstr>Sometimes we make things worse</vt:lpstr>
      <vt:lpstr>I Kings 19:1-19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 Shut up</vt:lpstr>
      <vt:lpstr>II. Listen Up</vt:lpstr>
      <vt:lpstr>III. Get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do when you don’t know what to do</dc:title>
  <dc:creator>Summers Baptist Church</dc:creator>
  <cp:lastModifiedBy>Summers Baptist Church</cp:lastModifiedBy>
  <cp:revision>1</cp:revision>
  <dcterms:created xsi:type="dcterms:W3CDTF">2022-07-17T14:46:42Z</dcterms:created>
  <dcterms:modified xsi:type="dcterms:W3CDTF">2022-07-17T15:02:07Z</dcterms:modified>
</cp:coreProperties>
</file>