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12" r:id="rId3"/>
    <p:sldId id="328" r:id="rId4"/>
    <p:sldId id="330" r:id="rId5"/>
    <p:sldId id="331" r:id="rId6"/>
    <p:sldId id="329" r:id="rId7"/>
    <p:sldId id="332" r:id="rId8"/>
    <p:sldId id="336" r:id="rId9"/>
    <p:sldId id="334" r:id="rId10"/>
    <p:sldId id="335" r:id="rId11"/>
    <p:sldId id="333" r:id="rId12"/>
    <p:sldId id="337" r:id="rId13"/>
    <p:sldId id="338" r:id="rId14"/>
    <p:sldId id="339" r:id="rId15"/>
    <p:sldId id="340" r:id="rId16"/>
    <p:sldId id="341" r:id="rId17"/>
    <p:sldId id="342" r:id="rId18"/>
    <p:sldId id="343" r:id="rId19"/>
    <p:sldId id="327" r:id="rId2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AD88BE-2068-4579-9EBE-067DBEAA43B4}" v="25" dt="2021-02-04T21:02:22.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9" autoAdjust="0"/>
    <p:restoredTop sz="94660"/>
  </p:normalViewPr>
  <p:slideViewPr>
    <p:cSldViewPr snapToGrid="0">
      <p:cViewPr varScale="1">
        <p:scale>
          <a:sx n="69" d="100"/>
          <a:sy n="69" d="100"/>
        </p:scale>
        <p:origin x="9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Ford" userId="64076e23797f61bb" providerId="LiveId" clId="{C8AD88BE-2068-4579-9EBE-067DBEAA43B4}"/>
    <pc:docChg chg="undo custSel addSld delSld modSld sldOrd">
      <pc:chgData name="Angela Ford" userId="64076e23797f61bb" providerId="LiveId" clId="{C8AD88BE-2068-4579-9EBE-067DBEAA43B4}" dt="2021-02-04T21:03:10.377" v="7130" actId="47"/>
      <pc:docMkLst>
        <pc:docMk/>
      </pc:docMkLst>
      <pc:sldChg chg="addSp modSp mod">
        <pc:chgData name="Angela Ford" userId="64076e23797f61bb" providerId="LiveId" clId="{C8AD88BE-2068-4579-9EBE-067DBEAA43B4}" dt="2021-02-04T19:27:25.087" v="140" actId="1076"/>
        <pc:sldMkLst>
          <pc:docMk/>
          <pc:sldMk cId="1249549351" sldId="256"/>
        </pc:sldMkLst>
        <pc:spChg chg="mod">
          <ac:chgData name="Angela Ford" userId="64076e23797f61bb" providerId="LiveId" clId="{C8AD88BE-2068-4579-9EBE-067DBEAA43B4}" dt="2021-02-04T19:26:49.617" v="137" actId="313"/>
          <ac:spMkLst>
            <pc:docMk/>
            <pc:sldMk cId="1249549351" sldId="256"/>
            <ac:spMk id="2" creationId="{23527246-FA2D-44CE-9E3A-CF612E9F5502}"/>
          </ac:spMkLst>
        </pc:spChg>
        <pc:spChg chg="mod">
          <ac:chgData name="Angela Ford" userId="64076e23797f61bb" providerId="LiveId" clId="{C8AD88BE-2068-4579-9EBE-067DBEAA43B4}" dt="2021-02-04T19:26:23.957" v="135" actId="1076"/>
          <ac:spMkLst>
            <pc:docMk/>
            <pc:sldMk cId="1249549351" sldId="256"/>
            <ac:spMk id="3" creationId="{B8E0F980-F8E2-4E13-837F-F33E6DB7779C}"/>
          </ac:spMkLst>
        </pc:spChg>
        <pc:picChg chg="add mod">
          <ac:chgData name="Angela Ford" userId="64076e23797f61bb" providerId="LiveId" clId="{C8AD88BE-2068-4579-9EBE-067DBEAA43B4}" dt="2021-02-04T19:27:25.087" v="140" actId="1076"/>
          <ac:picMkLst>
            <pc:docMk/>
            <pc:sldMk cId="1249549351" sldId="256"/>
            <ac:picMk id="14" creationId="{EF5AAC2F-7B0F-435B-AFC8-35897CFC6D21}"/>
          </ac:picMkLst>
        </pc:picChg>
      </pc:sldChg>
      <pc:sldChg chg="del">
        <pc:chgData name="Angela Ford" userId="64076e23797f61bb" providerId="LiveId" clId="{C8AD88BE-2068-4579-9EBE-067DBEAA43B4}" dt="2021-02-04T21:03:10.377" v="7130" actId="47"/>
        <pc:sldMkLst>
          <pc:docMk/>
          <pc:sldMk cId="2195387129" sldId="258"/>
        </pc:sldMkLst>
      </pc:sldChg>
      <pc:sldChg chg="del">
        <pc:chgData name="Angela Ford" userId="64076e23797f61bb" providerId="LiveId" clId="{C8AD88BE-2068-4579-9EBE-067DBEAA43B4}" dt="2021-02-04T21:03:10.377" v="7130" actId="47"/>
        <pc:sldMkLst>
          <pc:docMk/>
          <pc:sldMk cId="618125159" sldId="302"/>
        </pc:sldMkLst>
      </pc:sldChg>
      <pc:sldChg chg="del">
        <pc:chgData name="Angela Ford" userId="64076e23797f61bb" providerId="LiveId" clId="{C8AD88BE-2068-4579-9EBE-067DBEAA43B4}" dt="2021-02-04T21:03:10.377" v="7130" actId="47"/>
        <pc:sldMkLst>
          <pc:docMk/>
          <pc:sldMk cId="3922939452" sldId="303"/>
        </pc:sldMkLst>
      </pc:sldChg>
      <pc:sldChg chg="del">
        <pc:chgData name="Angela Ford" userId="64076e23797f61bb" providerId="LiveId" clId="{C8AD88BE-2068-4579-9EBE-067DBEAA43B4}" dt="2021-02-04T21:03:10.377" v="7130" actId="47"/>
        <pc:sldMkLst>
          <pc:docMk/>
          <pc:sldMk cId="3976323317" sldId="304"/>
        </pc:sldMkLst>
      </pc:sldChg>
      <pc:sldChg chg="del">
        <pc:chgData name="Angela Ford" userId="64076e23797f61bb" providerId="LiveId" clId="{C8AD88BE-2068-4579-9EBE-067DBEAA43B4}" dt="2021-02-04T21:03:10.377" v="7130" actId="47"/>
        <pc:sldMkLst>
          <pc:docMk/>
          <pc:sldMk cId="2854352743" sldId="306"/>
        </pc:sldMkLst>
      </pc:sldChg>
      <pc:sldChg chg="del">
        <pc:chgData name="Angela Ford" userId="64076e23797f61bb" providerId="LiveId" clId="{C8AD88BE-2068-4579-9EBE-067DBEAA43B4}" dt="2021-02-04T21:03:10.377" v="7130" actId="47"/>
        <pc:sldMkLst>
          <pc:docMk/>
          <pc:sldMk cId="2819160623" sldId="307"/>
        </pc:sldMkLst>
      </pc:sldChg>
      <pc:sldChg chg="del">
        <pc:chgData name="Angela Ford" userId="64076e23797f61bb" providerId="LiveId" clId="{C8AD88BE-2068-4579-9EBE-067DBEAA43B4}" dt="2021-02-04T21:03:10.377" v="7130" actId="47"/>
        <pc:sldMkLst>
          <pc:docMk/>
          <pc:sldMk cId="1090424779" sldId="308"/>
        </pc:sldMkLst>
      </pc:sldChg>
      <pc:sldChg chg="del">
        <pc:chgData name="Angela Ford" userId="64076e23797f61bb" providerId="LiveId" clId="{C8AD88BE-2068-4579-9EBE-067DBEAA43B4}" dt="2021-02-04T21:03:10.377" v="7130" actId="47"/>
        <pc:sldMkLst>
          <pc:docMk/>
          <pc:sldMk cId="3666344331" sldId="309"/>
        </pc:sldMkLst>
      </pc:sldChg>
      <pc:sldChg chg="addSp delSp modSp mod">
        <pc:chgData name="Angela Ford" userId="64076e23797f61bb" providerId="LiveId" clId="{C8AD88BE-2068-4579-9EBE-067DBEAA43B4}" dt="2021-02-04T19:37:35.394" v="593" actId="207"/>
        <pc:sldMkLst>
          <pc:docMk/>
          <pc:sldMk cId="1319973798" sldId="312"/>
        </pc:sldMkLst>
        <pc:spChg chg="del">
          <ac:chgData name="Angela Ford" userId="64076e23797f61bb" providerId="LiveId" clId="{C8AD88BE-2068-4579-9EBE-067DBEAA43B4}" dt="2021-02-04T19:28:30.550" v="143" actId="478"/>
          <ac:spMkLst>
            <pc:docMk/>
            <pc:sldMk cId="1319973798" sldId="312"/>
            <ac:spMk id="2" creationId="{643B124B-248F-462B-98D6-A0DE5B5E15D6}"/>
          </ac:spMkLst>
        </pc:spChg>
        <pc:spChg chg="mod">
          <ac:chgData name="Angela Ford" userId="64076e23797f61bb" providerId="LiveId" clId="{C8AD88BE-2068-4579-9EBE-067DBEAA43B4}" dt="2021-02-04T19:37:35.394" v="593" actId="207"/>
          <ac:spMkLst>
            <pc:docMk/>
            <pc:sldMk cId="1319973798" sldId="312"/>
            <ac:spMk id="3" creationId="{DA34916E-A208-49C6-A27E-038760EF5FF3}"/>
          </ac:spMkLst>
        </pc:spChg>
        <pc:spChg chg="del">
          <ac:chgData name="Angela Ford" userId="64076e23797f61bb" providerId="LiveId" clId="{C8AD88BE-2068-4579-9EBE-067DBEAA43B4}" dt="2021-02-04T19:31:24.790" v="158" actId="478"/>
          <ac:spMkLst>
            <pc:docMk/>
            <pc:sldMk cId="1319973798" sldId="312"/>
            <ac:spMk id="6" creationId="{D05D9BBD-1A93-4A45-808B-05A2ECB7096F}"/>
          </ac:spMkLst>
        </pc:spChg>
        <pc:spChg chg="add mod">
          <ac:chgData name="Angela Ford" userId="64076e23797f61bb" providerId="LiveId" clId="{C8AD88BE-2068-4579-9EBE-067DBEAA43B4}" dt="2021-02-04T19:36:58.206" v="590" actId="207"/>
          <ac:spMkLst>
            <pc:docMk/>
            <pc:sldMk cId="1319973798" sldId="312"/>
            <ac:spMk id="7" creationId="{9E89E900-5E52-4256-ABE0-DFC0E55897FC}"/>
          </ac:spMkLst>
        </pc:spChg>
        <pc:spChg chg="add del mod">
          <ac:chgData name="Angela Ford" userId="64076e23797f61bb" providerId="LiveId" clId="{C8AD88BE-2068-4579-9EBE-067DBEAA43B4}" dt="2021-02-04T19:28:37.599" v="146" actId="478"/>
          <ac:spMkLst>
            <pc:docMk/>
            <pc:sldMk cId="1319973798" sldId="312"/>
            <ac:spMk id="9" creationId="{0473C83C-9427-4453-9A87-A550E753EBE0}"/>
          </ac:spMkLst>
        </pc:spChg>
        <pc:picChg chg="del mod">
          <ac:chgData name="Angela Ford" userId="64076e23797f61bb" providerId="LiveId" clId="{C8AD88BE-2068-4579-9EBE-067DBEAA43B4}" dt="2021-02-04T19:31:29.476" v="160" actId="478"/>
          <ac:picMkLst>
            <pc:docMk/>
            <pc:sldMk cId="1319973798" sldId="312"/>
            <ac:picMk id="5" creationId="{45C406BC-0E90-4A81-9A12-DDBB184F4223}"/>
          </ac:picMkLst>
        </pc:picChg>
        <pc:picChg chg="add mod">
          <ac:chgData name="Angela Ford" userId="64076e23797f61bb" providerId="LiveId" clId="{C8AD88BE-2068-4579-9EBE-067DBEAA43B4}" dt="2021-02-04T19:35:38.497" v="528" actId="1076"/>
          <ac:picMkLst>
            <pc:docMk/>
            <pc:sldMk cId="1319973798" sldId="312"/>
            <ac:picMk id="10" creationId="{67B7F923-A61B-44A2-8FB1-7D3E5CEB5FF2}"/>
          </ac:picMkLst>
        </pc:picChg>
      </pc:sldChg>
      <pc:sldChg chg="del">
        <pc:chgData name="Angela Ford" userId="64076e23797f61bb" providerId="LiveId" clId="{C8AD88BE-2068-4579-9EBE-067DBEAA43B4}" dt="2021-02-04T21:03:10.377" v="7130" actId="47"/>
        <pc:sldMkLst>
          <pc:docMk/>
          <pc:sldMk cId="1918236692" sldId="313"/>
        </pc:sldMkLst>
      </pc:sldChg>
      <pc:sldChg chg="del">
        <pc:chgData name="Angela Ford" userId="64076e23797f61bb" providerId="LiveId" clId="{C8AD88BE-2068-4579-9EBE-067DBEAA43B4}" dt="2021-02-04T21:03:10.377" v="7130" actId="47"/>
        <pc:sldMkLst>
          <pc:docMk/>
          <pc:sldMk cId="1311683450" sldId="314"/>
        </pc:sldMkLst>
      </pc:sldChg>
      <pc:sldChg chg="del">
        <pc:chgData name="Angela Ford" userId="64076e23797f61bb" providerId="LiveId" clId="{C8AD88BE-2068-4579-9EBE-067DBEAA43B4}" dt="2021-02-04T21:03:10.377" v="7130" actId="47"/>
        <pc:sldMkLst>
          <pc:docMk/>
          <pc:sldMk cId="2201104198" sldId="315"/>
        </pc:sldMkLst>
      </pc:sldChg>
      <pc:sldChg chg="del">
        <pc:chgData name="Angela Ford" userId="64076e23797f61bb" providerId="LiveId" clId="{C8AD88BE-2068-4579-9EBE-067DBEAA43B4}" dt="2021-02-04T21:03:10.377" v="7130" actId="47"/>
        <pc:sldMkLst>
          <pc:docMk/>
          <pc:sldMk cId="4254883679" sldId="316"/>
        </pc:sldMkLst>
      </pc:sldChg>
      <pc:sldChg chg="del">
        <pc:chgData name="Angela Ford" userId="64076e23797f61bb" providerId="LiveId" clId="{C8AD88BE-2068-4579-9EBE-067DBEAA43B4}" dt="2021-02-04T21:03:10.377" v="7130" actId="47"/>
        <pc:sldMkLst>
          <pc:docMk/>
          <pc:sldMk cId="2570851934" sldId="317"/>
        </pc:sldMkLst>
      </pc:sldChg>
      <pc:sldChg chg="del">
        <pc:chgData name="Angela Ford" userId="64076e23797f61bb" providerId="LiveId" clId="{C8AD88BE-2068-4579-9EBE-067DBEAA43B4}" dt="2021-02-04T21:03:10.377" v="7130" actId="47"/>
        <pc:sldMkLst>
          <pc:docMk/>
          <pc:sldMk cId="318309057" sldId="318"/>
        </pc:sldMkLst>
      </pc:sldChg>
      <pc:sldChg chg="del">
        <pc:chgData name="Angela Ford" userId="64076e23797f61bb" providerId="LiveId" clId="{C8AD88BE-2068-4579-9EBE-067DBEAA43B4}" dt="2021-02-04T21:03:10.377" v="7130" actId="47"/>
        <pc:sldMkLst>
          <pc:docMk/>
          <pc:sldMk cId="519021696" sldId="319"/>
        </pc:sldMkLst>
      </pc:sldChg>
      <pc:sldChg chg="del">
        <pc:chgData name="Angela Ford" userId="64076e23797f61bb" providerId="LiveId" clId="{C8AD88BE-2068-4579-9EBE-067DBEAA43B4}" dt="2021-02-04T21:03:10.377" v="7130" actId="47"/>
        <pc:sldMkLst>
          <pc:docMk/>
          <pc:sldMk cId="4214231448" sldId="321"/>
        </pc:sldMkLst>
      </pc:sldChg>
      <pc:sldChg chg="del">
        <pc:chgData name="Angela Ford" userId="64076e23797f61bb" providerId="LiveId" clId="{C8AD88BE-2068-4579-9EBE-067DBEAA43B4}" dt="2021-02-04T21:03:10.377" v="7130" actId="47"/>
        <pc:sldMkLst>
          <pc:docMk/>
          <pc:sldMk cId="1397498889" sldId="322"/>
        </pc:sldMkLst>
      </pc:sldChg>
      <pc:sldChg chg="del">
        <pc:chgData name="Angela Ford" userId="64076e23797f61bb" providerId="LiveId" clId="{C8AD88BE-2068-4579-9EBE-067DBEAA43B4}" dt="2021-02-04T21:03:10.377" v="7130" actId="47"/>
        <pc:sldMkLst>
          <pc:docMk/>
          <pc:sldMk cId="3332835705" sldId="323"/>
        </pc:sldMkLst>
      </pc:sldChg>
      <pc:sldChg chg="del">
        <pc:chgData name="Angela Ford" userId="64076e23797f61bb" providerId="LiveId" clId="{C8AD88BE-2068-4579-9EBE-067DBEAA43B4}" dt="2021-02-04T21:03:10.377" v="7130" actId="47"/>
        <pc:sldMkLst>
          <pc:docMk/>
          <pc:sldMk cId="1446147702" sldId="324"/>
        </pc:sldMkLst>
      </pc:sldChg>
      <pc:sldChg chg="del">
        <pc:chgData name="Angela Ford" userId="64076e23797f61bb" providerId="LiveId" clId="{C8AD88BE-2068-4579-9EBE-067DBEAA43B4}" dt="2021-02-04T21:03:10.377" v="7130" actId="47"/>
        <pc:sldMkLst>
          <pc:docMk/>
          <pc:sldMk cId="303165231" sldId="325"/>
        </pc:sldMkLst>
      </pc:sldChg>
      <pc:sldChg chg="del">
        <pc:chgData name="Angela Ford" userId="64076e23797f61bb" providerId="LiveId" clId="{C8AD88BE-2068-4579-9EBE-067DBEAA43B4}" dt="2021-02-04T21:03:10.377" v="7130" actId="47"/>
        <pc:sldMkLst>
          <pc:docMk/>
          <pc:sldMk cId="974606037" sldId="326"/>
        </pc:sldMkLst>
      </pc:sldChg>
      <pc:sldChg chg="add ord">
        <pc:chgData name="Angela Ford" userId="64076e23797f61bb" providerId="LiveId" clId="{C8AD88BE-2068-4579-9EBE-067DBEAA43B4}" dt="2021-02-04T19:25:59.180" v="130"/>
        <pc:sldMkLst>
          <pc:docMk/>
          <pc:sldMk cId="1944066935" sldId="327"/>
        </pc:sldMkLst>
      </pc:sldChg>
      <pc:sldChg chg="addSp delSp modSp add mod">
        <pc:chgData name="Angela Ford" userId="64076e23797f61bb" providerId="LiveId" clId="{C8AD88BE-2068-4579-9EBE-067DBEAA43B4}" dt="2021-02-04T19:57:50.546" v="2259" actId="20577"/>
        <pc:sldMkLst>
          <pc:docMk/>
          <pc:sldMk cId="3070557377" sldId="328"/>
        </pc:sldMkLst>
        <pc:spChg chg="mod">
          <ac:chgData name="Angela Ford" userId="64076e23797f61bb" providerId="LiveId" clId="{C8AD88BE-2068-4579-9EBE-067DBEAA43B4}" dt="2021-02-04T19:57:50.546" v="2259" actId="20577"/>
          <ac:spMkLst>
            <pc:docMk/>
            <pc:sldMk cId="3070557377" sldId="328"/>
            <ac:spMk id="3" creationId="{DA34916E-A208-49C6-A27E-038760EF5FF3}"/>
          </ac:spMkLst>
        </pc:spChg>
        <pc:picChg chg="add del mod">
          <ac:chgData name="Angela Ford" userId="64076e23797f61bb" providerId="LiveId" clId="{C8AD88BE-2068-4579-9EBE-067DBEAA43B4}" dt="2021-02-04T19:49:18.638" v="1695" actId="21"/>
          <ac:picMkLst>
            <pc:docMk/>
            <pc:sldMk cId="3070557377" sldId="328"/>
            <ac:picMk id="5" creationId="{5AD854DC-966C-47EB-8A1A-130CD24C8ABE}"/>
          </ac:picMkLst>
        </pc:picChg>
        <pc:picChg chg="add mod">
          <ac:chgData name="Angela Ford" userId="64076e23797f61bb" providerId="LiveId" clId="{C8AD88BE-2068-4579-9EBE-067DBEAA43B4}" dt="2021-02-04T19:52:22.424" v="1748" actId="1076"/>
          <ac:picMkLst>
            <pc:docMk/>
            <pc:sldMk cId="3070557377" sldId="328"/>
            <ac:picMk id="8" creationId="{B80CCA52-F147-4EDE-AC3D-4D7BDCF6E1B8}"/>
          </ac:picMkLst>
        </pc:picChg>
        <pc:picChg chg="mod">
          <ac:chgData name="Angela Ford" userId="64076e23797f61bb" providerId="LiveId" clId="{C8AD88BE-2068-4579-9EBE-067DBEAA43B4}" dt="2021-02-04T19:52:55.189" v="1760" actId="1076"/>
          <ac:picMkLst>
            <pc:docMk/>
            <pc:sldMk cId="3070557377" sldId="328"/>
            <ac:picMk id="10" creationId="{67B7F923-A61B-44A2-8FB1-7D3E5CEB5FF2}"/>
          </ac:picMkLst>
        </pc:picChg>
        <pc:picChg chg="add del mod">
          <ac:chgData name="Angela Ford" userId="64076e23797f61bb" providerId="LiveId" clId="{C8AD88BE-2068-4579-9EBE-067DBEAA43B4}" dt="2021-02-04T19:51:55.137" v="1740" actId="21"/>
          <ac:picMkLst>
            <pc:docMk/>
            <pc:sldMk cId="3070557377" sldId="328"/>
            <ac:picMk id="11" creationId="{681266E7-C434-4478-BD93-3776F945AFC5}"/>
          </ac:picMkLst>
        </pc:picChg>
      </pc:sldChg>
      <pc:sldChg chg="addSp delSp modSp add mod">
        <pc:chgData name="Angela Ford" userId="64076e23797f61bb" providerId="LiveId" clId="{C8AD88BE-2068-4579-9EBE-067DBEAA43B4}" dt="2021-02-04T20:15:04.875" v="3042" actId="20577"/>
        <pc:sldMkLst>
          <pc:docMk/>
          <pc:sldMk cId="4249328922" sldId="329"/>
        </pc:sldMkLst>
        <pc:spChg chg="mod">
          <ac:chgData name="Angela Ford" userId="64076e23797f61bb" providerId="LiveId" clId="{C8AD88BE-2068-4579-9EBE-067DBEAA43B4}" dt="2021-02-04T20:15:04.875" v="3042" actId="20577"/>
          <ac:spMkLst>
            <pc:docMk/>
            <pc:sldMk cId="4249328922" sldId="329"/>
            <ac:spMk id="3" creationId="{DA34916E-A208-49C6-A27E-038760EF5FF3}"/>
          </ac:spMkLst>
        </pc:spChg>
        <pc:picChg chg="add mod">
          <ac:chgData name="Angela Ford" userId="64076e23797f61bb" providerId="LiveId" clId="{C8AD88BE-2068-4579-9EBE-067DBEAA43B4}" dt="2021-02-04T20:14:47.340" v="3040" actId="14100"/>
          <ac:picMkLst>
            <pc:docMk/>
            <pc:sldMk cId="4249328922" sldId="329"/>
            <ac:picMk id="2" creationId="{077BC095-578E-4A15-B4CC-4E48DB4E3050}"/>
          </ac:picMkLst>
        </pc:picChg>
        <pc:picChg chg="del">
          <ac:chgData name="Angela Ford" userId="64076e23797f61bb" providerId="LiveId" clId="{C8AD88BE-2068-4579-9EBE-067DBEAA43B4}" dt="2021-02-04T20:03:29.271" v="2444" actId="478"/>
          <ac:picMkLst>
            <pc:docMk/>
            <pc:sldMk cId="4249328922" sldId="329"/>
            <ac:picMk id="8" creationId="{B80CCA52-F147-4EDE-AC3D-4D7BDCF6E1B8}"/>
          </ac:picMkLst>
        </pc:picChg>
        <pc:picChg chg="mod">
          <ac:chgData name="Angela Ford" userId="64076e23797f61bb" providerId="LiveId" clId="{C8AD88BE-2068-4579-9EBE-067DBEAA43B4}" dt="2021-02-04T20:14:54.506" v="3041" actId="14100"/>
          <ac:picMkLst>
            <pc:docMk/>
            <pc:sldMk cId="4249328922" sldId="329"/>
            <ac:picMk id="10" creationId="{67B7F923-A61B-44A2-8FB1-7D3E5CEB5FF2}"/>
          </ac:picMkLst>
        </pc:picChg>
        <pc:picChg chg="del mod">
          <ac:chgData name="Angela Ford" userId="64076e23797f61bb" providerId="LiveId" clId="{C8AD88BE-2068-4579-9EBE-067DBEAA43B4}" dt="2021-02-04T20:03:25.131" v="2443" actId="478"/>
          <ac:picMkLst>
            <pc:docMk/>
            <pc:sldMk cId="4249328922" sldId="329"/>
            <ac:picMk id="11" creationId="{681266E7-C434-4478-BD93-3776F945AFC5}"/>
          </ac:picMkLst>
        </pc:picChg>
      </pc:sldChg>
      <pc:sldChg chg="modSp add del mod">
        <pc:chgData name="Angela Ford" userId="64076e23797f61bb" providerId="LiveId" clId="{C8AD88BE-2068-4579-9EBE-067DBEAA43B4}" dt="2021-02-04T19:51:28.262" v="1736" actId="47"/>
        <pc:sldMkLst>
          <pc:docMk/>
          <pc:sldMk cId="1029992867" sldId="330"/>
        </pc:sldMkLst>
        <pc:spChg chg="mod">
          <ac:chgData name="Angela Ford" userId="64076e23797f61bb" providerId="LiveId" clId="{C8AD88BE-2068-4579-9EBE-067DBEAA43B4}" dt="2021-02-04T19:51:16.374" v="1735" actId="20577"/>
          <ac:spMkLst>
            <pc:docMk/>
            <pc:sldMk cId="1029992867" sldId="330"/>
            <ac:spMk id="3" creationId="{DA34916E-A208-49C6-A27E-038760EF5FF3}"/>
          </ac:spMkLst>
        </pc:spChg>
      </pc:sldChg>
      <pc:sldChg chg="delSp modSp add mod">
        <pc:chgData name="Angela Ford" userId="64076e23797f61bb" providerId="LiveId" clId="{C8AD88BE-2068-4579-9EBE-067DBEAA43B4}" dt="2021-02-04T20:09:15.580" v="2659" actId="1076"/>
        <pc:sldMkLst>
          <pc:docMk/>
          <pc:sldMk cId="2544004156" sldId="330"/>
        </pc:sldMkLst>
        <pc:spChg chg="mod">
          <ac:chgData name="Angela Ford" userId="64076e23797f61bb" providerId="LiveId" clId="{C8AD88BE-2068-4579-9EBE-067DBEAA43B4}" dt="2021-02-04T20:09:15.580" v="2659" actId="1076"/>
          <ac:spMkLst>
            <pc:docMk/>
            <pc:sldMk cId="2544004156" sldId="330"/>
            <ac:spMk id="3" creationId="{DA34916E-A208-49C6-A27E-038760EF5FF3}"/>
          </ac:spMkLst>
        </pc:spChg>
        <pc:picChg chg="del">
          <ac:chgData name="Angela Ford" userId="64076e23797f61bb" providerId="LiveId" clId="{C8AD88BE-2068-4579-9EBE-067DBEAA43B4}" dt="2021-02-04T19:53:28.293" v="1769" actId="478"/>
          <ac:picMkLst>
            <pc:docMk/>
            <pc:sldMk cId="2544004156" sldId="330"/>
            <ac:picMk id="8" creationId="{B80CCA52-F147-4EDE-AC3D-4D7BDCF6E1B8}"/>
          </ac:picMkLst>
        </pc:picChg>
        <pc:picChg chg="mod">
          <ac:chgData name="Angela Ford" userId="64076e23797f61bb" providerId="LiveId" clId="{C8AD88BE-2068-4579-9EBE-067DBEAA43B4}" dt="2021-02-04T20:08:17.946" v="2643" actId="1076"/>
          <ac:picMkLst>
            <pc:docMk/>
            <pc:sldMk cId="2544004156" sldId="330"/>
            <ac:picMk id="10" creationId="{67B7F923-A61B-44A2-8FB1-7D3E5CEB5FF2}"/>
          </ac:picMkLst>
        </pc:picChg>
        <pc:picChg chg="mod">
          <ac:chgData name="Angela Ford" userId="64076e23797f61bb" providerId="LiveId" clId="{C8AD88BE-2068-4579-9EBE-067DBEAA43B4}" dt="2021-02-04T19:58:34.237" v="2381" actId="1076"/>
          <ac:picMkLst>
            <pc:docMk/>
            <pc:sldMk cId="2544004156" sldId="330"/>
            <ac:picMk id="11" creationId="{681266E7-C434-4478-BD93-3776F945AFC5}"/>
          </ac:picMkLst>
        </pc:picChg>
      </pc:sldChg>
      <pc:sldChg chg="delSp modSp add mod">
        <pc:chgData name="Angela Ford" userId="64076e23797f61bb" providerId="LiveId" clId="{C8AD88BE-2068-4579-9EBE-067DBEAA43B4}" dt="2021-02-04T20:09:02.671" v="2656" actId="255"/>
        <pc:sldMkLst>
          <pc:docMk/>
          <pc:sldMk cId="669091960" sldId="331"/>
        </pc:sldMkLst>
        <pc:spChg chg="mod">
          <ac:chgData name="Angela Ford" userId="64076e23797f61bb" providerId="LiveId" clId="{C8AD88BE-2068-4579-9EBE-067DBEAA43B4}" dt="2021-02-04T20:09:02.671" v="2656" actId="255"/>
          <ac:spMkLst>
            <pc:docMk/>
            <pc:sldMk cId="669091960" sldId="331"/>
            <ac:spMk id="3" creationId="{DA34916E-A208-49C6-A27E-038760EF5FF3}"/>
          </ac:spMkLst>
        </pc:spChg>
        <pc:picChg chg="del">
          <ac:chgData name="Angela Ford" userId="64076e23797f61bb" providerId="LiveId" clId="{C8AD88BE-2068-4579-9EBE-067DBEAA43B4}" dt="2021-02-04T20:08:33.123" v="2649" actId="478"/>
          <ac:picMkLst>
            <pc:docMk/>
            <pc:sldMk cId="669091960" sldId="331"/>
            <ac:picMk id="11" creationId="{681266E7-C434-4478-BD93-3776F945AFC5}"/>
          </ac:picMkLst>
        </pc:picChg>
      </pc:sldChg>
      <pc:sldChg chg="addSp delSp modSp add mod">
        <pc:chgData name="Angela Ford" userId="64076e23797f61bb" providerId="LiveId" clId="{C8AD88BE-2068-4579-9EBE-067DBEAA43B4}" dt="2021-02-04T20:28:58.058" v="4220" actId="207"/>
        <pc:sldMkLst>
          <pc:docMk/>
          <pc:sldMk cId="2199917759" sldId="332"/>
        </pc:sldMkLst>
        <pc:spChg chg="mod">
          <ac:chgData name="Angela Ford" userId="64076e23797f61bb" providerId="LiveId" clId="{C8AD88BE-2068-4579-9EBE-067DBEAA43B4}" dt="2021-02-04T20:28:58.058" v="4220" actId="207"/>
          <ac:spMkLst>
            <pc:docMk/>
            <pc:sldMk cId="2199917759" sldId="332"/>
            <ac:spMk id="3" creationId="{DA34916E-A208-49C6-A27E-038760EF5FF3}"/>
          </ac:spMkLst>
        </pc:spChg>
        <pc:picChg chg="del">
          <ac:chgData name="Angela Ford" userId="64076e23797f61bb" providerId="LiveId" clId="{C8AD88BE-2068-4579-9EBE-067DBEAA43B4}" dt="2021-02-04T20:15:44.810" v="3087" actId="478"/>
          <ac:picMkLst>
            <pc:docMk/>
            <pc:sldMk cId="2199917759" sldId="332"/>
            <ac:picMk id="2" creationId="{077BC095-578E-4A15-B4CC-4E48DB4E3050}"/>
          </ac:picMkLst>
        </pc:picChg>
        <pc:picChg chg="add mod">
          <ac:chgData name="Angela Ford" userId="64076e23797f61bb" providerId="LiveId" clId="{C8AD88BE-2068-4579-9EBE-067DBEAA43B4}" dt="2021-02-04T20:21:33.223" v="3605" actId="1076"/>
          <ac:picMkLst>
            <pc:docMk/>
            <pc:sldMk cId="2199917759" sldId="332"/>
            <ac:picMk id="5" creationId="{DE922883-E49B-4CED-AD28-9646ED4218B0}"/>
          </ac:picMkLst>
        </pc:picChg>
        <pc:picChg chg="add del">
          <ac:chgData name="Angela Ford" userId="64076e23797f61bb" providerId="LiveId" clId="{C8AD88BE-2068-4579-9EBE-067DBEAA43B4}" dt="2021-02-04T20:21:01.251" v="3554"/>
          <ac:picMkLst>
            <pc:docMk/>
            <pc:sldMk cId="2199917759" sldId="332"/>
            <ac:picMk id="1026" creationId="{E1863FE2-8A7B-4160-BFE7-43616A873C2C}"/>
          </ac:picMkLst>
        </pc:picChg>
      </pc:sldChg>
      <pc:sldChg chg="addSp delSp modSp add mod ord">
        <pc:chgData name="Angela Ford" userId="64076e23797f61bb" providerId="LiveId" clId="{C8AD88BE-2068-4579-9EBE-067DBEAA43B4}" dt="2021-02-04T20:38:49.870" v="5156" actId="20577"/>
        <pc:sldMkLst>
          <pc:docMk/>
          <pc:sldMk cId="2194882867" sldId="333"/>
        </pc:sldMkLst>
        <pc:spChg chg="mod">
          <ac:chgData name="Angela Ford" userId="64076e23797f61bb" providerId="LiveId" clId="{C8AD88BE-2068-4579-9EBE-067DBEAA43B4}" dt="2021-02-04T20:38:49.870" v="5156" actId="20577"/>
          <ac:spMkLst>
            <pc:docMk/>
            <pc:sldMk cId="2194882867" sldId="333"/>
            <ac:spMk id="3" creationId="{DA34916E-A208-49C6-A27E-038760EF5FF3}"/>
          </ac:spMkLst>
        </pc:spChg>
        <pc:picChg chg="add del mod">
          <ac:chgData name="Angela Ford" userId="64076e23797f61bb" providerId="LiveId" clId="{C8AD88BE-2068-4579-9EBE-067DBEAA43B4}" dt="2021-02-04T20:36:51.494" v="5082" actId="478"/>
          <ac:picMkLst>
            <pc:docMk/>
            <pc:sldMk cId="2194882867" sldId="333"/>
            <ac:picMk id="2" creationId="{C8E9D530-E7A8-41EE-9976-3F0E0D7F4191}"/>
          </ac:picMkLst>
        </pc:picChg>
        <pc:picChg chg="del mod">
          <ac:chgData name="Angela Ford" userId="64076e23797f61bb" providerId="LiveId" clId="{C8AD88BE-2068-4579-9EBE-067DBEAA43B4}" dt="2021-02-04T20:22:08.022" v="3628" actId="478"/>
          <ac:picMkLst>
            <pc:docMk/>
            <pc:sldMk cId="2194882867" sldId="333"/>
            <ac:picMk id="5" creationId="{DE922883-E49B-4CED-AD28-9646ED4218B0}"/>
          </ac:picMkLst>
        </pc:picChg>
        <pc:picChg chg="add mod">
          <ac:chgData name="Angela Ford" userId="64076e23797f61bb" providerId="LiveId" clId="{C8AD88BE-2068-4579-9EBE-067DBEAA43B4}" dt="2021-02-04T20:38:25.480" v="5121" actId="1076"/>
          <ac:picMkLst>
            <pc:docMk/>
            <pc:sldMk cId="2194882867" sldId="333"/>
            <ac:picMk id="6" creationId="{782AEFD3-C483-4BE8-B205-238296880EB8}"/>
          </ac:picMkLst>
        </pc:picChg>
      </pc:sldChg>
      <pc:sldChg chg="addSp delSp modSp add mod">
        <pc:chgData name="Angela Ford" userId="64076e23797f61bb" providerId="LiveId" clId="{C8AD88BE-2068-4579-9EBE-067DBEAA43B4}" dt="2021-02-04T20:28:19.067" v="4219" actId="1076"/>
        <pc:sldMkLst>
          <pc:docMk/>
          <pc:sldMk cId="2454550077" sldId="334"/>
        </pc:sldMkLst>
        <pc:spChg chg="mod">
          <ac:chgData name="Angela Ford" userId="64076e23797f61bb" providerId="LiveId" clId="{C8AD88BE-2068-4579-9EBE-067DBEAA43B4}" dt="2021-02-04T20:28:19.067" v="4219" actId="1076"/>
          <ac:spMkLst>
            <pc:docMk/>
            <pc:sldMk cId="2454550077" sldId="334"/>
            <ac:spMk id="3" creationId="{DA34916E-A208-49C6-A27E-038760EF5FF3}"/>
          </ac:spMkLst>
        </pc:spChg>
        <pc:spChg chg="mod">
          <ac:chgData name="Angela Ford" userId="64076e23797f61bb" providerId="LiveId" clId="{C8AD88BE-2068-4579-9EBE-067DBEAA43B4}" dt="2021-02-04T20:28:16.705" v="4218" actId="1076"/>
          <ac:spMkLst>
            <pc:docMk/>
            <pc:sldMk cId="2454550077" sldId="334"/>
            <ac:spMk id="7" creationId="{9E89E900-5E52-4256-ABE0-DFC0E55897FC}"/>
          </ac:spMkLst>
        </pc:spChg>
        <pc:picChg chg="del">
          <ac:chgData name="Angela Ford" userId="64076e23797f61bb" providerId="LiveId" clId="{C8AD88BE-2068-4579-9EBE-067DBEAA43B4}" dt="2021-02-04T20:25:37.504" v="3824" actId="478"/>
          <ac:picMkLst>
            <pc:docMk/>
            <pc:sldMk cId="2454550077" sldId="334"/>
            <ac:picMk id="2" creationId="{C8E9D530-E7A8-41EE-9976-3F0E0D7F4191}"/>
          </ac:picMkLst>
        </pc:picChg>
        <pc:picChg chg="add mod">
          <ac:chgData name="Angela Ford" userId="64076e23797f61bb" providerId="LiveId" clId="{C8AD88BE-2068-4579-9EBE-067DBEAA43B4}" dt="2021-02-04T20:27:58.043" v="4204" actId="1076"/>
          <ac:picMkLst>
            <pc:docMk/>
            <pc:sldMk cId="2454550077" sldId="334"/>
            <ac:picMk id="5" creationId="{D64512D1-270F-4269-9B9D-D317050E47C3}"/>
          </ac:picMkLst>
        </pc:picChg>
      </pc:sldChg>
      <pc:sldChg chg="delSp modSp add mod ord">
        <pc:chgData name="Angela Ford" userId="64076e23797f61bb" providerId="LiveId" clId="{C8AD88BE-2068-4579-9EBE-067DBEAA43B4}" dt="2021-02-04T20:33:19.478" v="4487" actId="15"/>
        <pc:sldMkLst>
          <pc:docMk/>
          <pc:sldMk cId="553756842" sldId="335"/>
        </pc:sldMkLst>
        <pc:spChg chg="mod">
          <ac:chgData name="Angela Ford" userId="64076e23797f61bb" providerId="LiveId" clId="{C8AD88BE-2068-4579-9EBE-067DBEAA43B4}" dt="2021-02-04T20:33:19.478" v="4487" actId="15"/>
          <ac:spMkLst>
            <pc:docMk/>
            <pc:sldMk cId="553756842" sldId="335"/>
            <ac:spMk id="3" creationId="{DA34916E-A208-49C6-A27E-038760EF5FF3}"/>
          </ac:spMkLst>
        </pc:spChg>
        <pc:picChg chg="del mod">
          <ac:chgData name="Angela Ford" userId="64076e23797f61bb" providerId="LiveId" clId="{C8AD88BE-2068-4579-9EBE-067DBEAA43B4}" dt="2021-02-04T20:32:11.271" v="4414" actId="478"/>
          <ac:picMkLst>
            <pc:docMk/>
            <pc:sldMk cId="553756842" sldId="335"/>
            <ac:picMk id="2" creationId="{C8E9D530-E7A8-41EE-9976-3F0E0D7F4191}"/>
          </ac:picMkLst>
        </pc:picChg>
      </pc:sldChg>
      <pc:sldChg chg="add">
        <pc:chgData name="Angela Ford" userId="64076e23797f61bb" providerId="LiveId" clId="{C8AD88BE-2068-4579-9EBE-067DBEAA43B4}" dt="2021-02-04T20:33:37.278" v="4488" actId="2890"/>
        <pc:sldMkLst>
          <pc:docMk/>
          <pc:sldMk cId="516506657" sldId="336"/>
        </pc:sldMkLst>
      </pc:sldChg>
      <pc:sldChg chg="modSp add mod">
        <pc:chgData name="Angela Ford" userId="64076e23797f61bb" providerId="LiveId" clId="{C8AD88BE-2068-4579-9EBE-067DBEAA43B4}" dt="2021-02-04T20:44:23.439" v="5712" actId="5793"/>
        <pc:sldMkLst>
          <pc:docMk/>
          <pc:sldMk cId="3645767230" sldId="337"/>
        </pc:sldMkLst>
        <pc:spChg chg="mod">
          <ac:chgData name="Angela Ford" userId="64076e23797f61bb" providerId="LiveId" clId="{C8AD88BE-2068-4579-9EBE-067DBEAA43B4}" dt="2021-02-04T20:44:23.439" v="5712" actId="5793"/>
          <ac:spMkLst>
            <pc:docMk/>
            <pc:sldMk cId="3645767230" sldId="337"/>
            <ac:spMk id="3" creationId="{DA34916E-A208-49C6-A27E-038760EF5FF3}"/>
          </ac:spMkLst>
        </pc:spChg>
        <pc:picChg chg="mod">
          <ac:chgData name="Angela Ford" userId="64076e23797f61bb" providerId="LiveId" clId="{C8AD88BE-2068-4579-9EBE-067DBEAA43B4}" dt="2021-02-04T20:44:19.596" v="5710" actId="1076"/>
          <ac:picMkLst>
            <pc:docMk/>
            <pc:sldMk cId="3645767230" sldId="337"/>
            <ac:picMk id="6" creationId="{782AEFD3-C483-4BE8-B205-238296880EB8}"/>
          </ac:picMkLst>
        </pc:picChg>
      </pc:sldChg>
      <pc:sldChg chg="addSp delSp modSp add mod">
        <pc:chgData name="Angela Ford" userId="64076e23797f61bb" providerId="LiveId" clId="{C8AD88BE-2068-4579-9EBE-067DBEAA43B4}" dt="2021-02-04T20:55:11.785" v="6678" actId="478"/>
        <pc:sldMkLst>
          <pc:docMk/>
          <pc:sldMk cId="2862489575" sldId="338"/>
        </pc:sldMkLst>
        <pc:spChg chg="add del mod">
          <ac:chgData name="Angela Ford" userId="64076e23797f61bb" providerId="LiveId" clId="{C8AD88BE-2068-4579-9EBE-067DBEAA43B4}" dt="2021-02-04T20:55:11.785" v="6678" actId="478"/>
          <ac:spMkLst>
            <pc:docMk/>
            <pc:sldMk cId="2862489575" sldId="338"/>
            <ac:spMk id="2" creationId="{C46DC9B4-6E57-4803-BF24-E0D19D5EF489}"/>
          </ac:spMkLst>
        </pc:spChg>
        <pc:spChg chg="mod">
          <ac:chgData name="Angela Ford" userId="64076e23797f61bb" providerId="LiveId" clId="{C8AD88BE-2068-4579-9EBE-067DBEAA43B4}" dt="2021-02-04T20:55:05.503" v="6676" actId="255"/>
          <ac:spMkLst>
            <pc:docMk/>
            <pc:sldMk cId="2862489575" sldId="338"/>
            <ac:spMk id="3" creationId="{DA34916E-A208-49C6-A27E-038760EF5FF3}"/>
          </ac:spMkLst>
        </pc:spChg>
        <pc:spChg chg="mod">
          <ac:chgData name="Angela Ford" userId="64076e23797f61bb" providerId="LiveId" clId="{C8AD88BE-2068-4579-9EBE-067DBEAA43B4}" dt="2021-02-04T20:46:22.189" v="5778" actId="1076"/>
          <ac:spMkLst>
            <pc:docMk/>
            <pc:sldMk cId="2862489575" sldId="338"/>
            <ac:spMk id="7" creationId="{9E89E900-5E52-4256-ABE0-DFC0E55897FC}"/>
          </ac:spMkLst>
        </pc:spChg>
        <pc:picChg chg="add mod">
          <ac:chgData name="Angela Ford" userId="64076e23797f61bb" providerId="LiveId" clId="{C8AD88BE-2068-4579-9EBE-067DBEAA43B4}" dt="2021-02-04T20:55:08.969" v="6677" actId="1076"/>
          <ac:picMkLst>
            <pc:docMk/>
            <pc:sldMk cId="2862489575" sldId="338"/>
            <ac:picMk id="5" creationId="{7F73A907-72C6-4CF6-B4A9-0E87358EAF73}"/>
          </ac:picMkLst>
        </pc:picChg>
        <pc:picChg chg="del">
          <ac:chgData name="Angela Ford" userId="64076e23797f61bb" providerId="LiveId" clId="{C8AD88BE-2068-4579-9EBE-067DBEAA43B4}" dt="2021-02-04T20:40:26.026" v="5320" actId="478"/>
          <ac:picMkLst>
            <pc:docMk/>
            <pc:sldMk cId="2862489575" sldId="338"/>
            <ac:picMk id="6" creationId="{782AEFD3-C483-4BE8-B205-238296880EB8}"/>
          </ac:picMkLst>
        </pc:picChg>
        <pc:picChg chg="mod">
          <ac:chgData name="Angela Ford" userId="64076e23797f61bb" providerId="LiveId" clId="{C8AD88BE-2068-4579-9EBE-067DBEAA43B4}" dt="2021-02-04T20:45:45.231" v="5771" actId="1076"/>
          <ac:picMkLst>
            <pc:docMk/>
            <pc:sldMk cId="2862489575" sldId="338"/>
            <ac:picMk id="10" creationId="{67B7F923-A61B-44A2-8FB1-7D3E5CEB5FF2}"/>
          </ac:picMkLst>
        </pc:picChg>
      </pc:sldChg>
      <pc:sldChg chg="addSp delSp modSp add mod">
        <pc:chgData name="Angela Ford" userId="64076e23797f61bb" providerId="LiveId" clId="{C8AD88BE-2068-4579-9EBE-067DBEAA43B4}" dt="2021-02-04T20:49:29.478" v="6139" actId="20577"/>
        <pc:sldMkLst>
          <pc:docMk/>
          <pc:sldMk cId="1027609090" sldId="339"/>
        </pc:sldMkLst>
        <pc:spChg chg="mod">
          <ac:chgData name="Angela Ford" userId="64076e23797f61bb" providerId="LiveId" clId="{C8AD88BE-2068-4579-9EBE-067DBEAA43B4}" dt="2021-02-04T20:49:29.478" v="6139" actId="20577"/>
          <ac:spMkLst>
            <pc:docMk/>
            <pc:sldMk cId="1027609090" sldId="339"/>
            <ac:spMk id="3" creationId="{DA34916E-A208-49C6-A27E-038760EF5FF3}"/>
          </ac:spMkLst>
        </pc:spChg>
        <pc:picChg chg="del">
          <ac:chgData name="Angela Ford" userId="64076e23797f61bb" providerId="LiveId" clId="{C8AD88BE-2068-4579-9EBE-067DBEAA43B4}" dt="2021-02-04T20:48:22.613" v="6126" actId="478"/>
          <ac:picMkLst>
            <pc:docMk/>
            <pc:sldMk cId="1027609090" sldId="339"/>
            <ac:picMk id="5" creationId="{7F73A907-72C6-4CF6-B4A9-0E87358EAF73}"/>
          </ac:picMkLst>
        </pc:picChg>
        <pc:picChg chg="add mod">
          <ac:chgData name="Angela Ford" userId="64076e23797f61bb" providerId="LiveId" clId="{C8AD88BE-2068-4579-9EBE-067DBEAA43B4}" dt="2021-02-04T20:49:24.046" v="6137" actId="1076"/>
          <ac:picMkLst>
            <pc:docMk/>
            <pc:sldMk cId="1027609090" sldId="339"/>
            <ac:picMk id="6" creationId="{133C477F-5A35-447C-A92C-AD8FEC2F49F0}"/>
          </ac:picMkLst>
        </pc:picChg>
      </pc:sldChg>
      <pc:sldChg chg="addSp delSp modSp add mod">
        <pc:chgData name="Angela Ford" userId="64076e23797f61bb" providerId="LiveId" clId="{C8AD88BE-2068-4579-9EBE-067DBEAA43B4}" dt="2021-02-04T20:52:09.456" v="6296"/>
        <pc:sldMkLst>
          <pc:docMk/>
          <pc:sldMk cId="958594540" sldId="340"/>
        </pc:sldMkLst>
        <pc:spChg chg="del">
          <ac:chgData name="Angela Ford" userId="64076e23797f61bb" providerId="LiveId" clId="{C8AD88BE-2068-4579-9EBE-067DBEAA43B4}" dt="2021-02-04T20:51:51.967" v="6294" actId="478"/>
          <ac:spMkLst>
            <pc:docMk/>
            <pc:sldMk cId="958594540" sldId="340"/>
            <ac:spMk id="2" creationId="{C46DC9B4-6E57-4803-BF24-E0D19D5EF489}"/>
          </ac:spMkLst>
        </pc:spChg>
        <pc:spChg chg="mod">
          <ac:chgData name="Angela Ford" userId="64076e23797f61bb" providerId="LiveId" clId="{C8AD88BE-2068-4579-9EBE-067DBEAA43B4}" dt="2021-02-04T20:51:30.740" v="6288" actId="14100"/>
          <ac:spMkLst>
            <pc:docMk/>
            <pc:sldMk cId="958594540" sldId="340"/>
            <ac:spMk id="3" creationId="{DA34916E-A208-49C6-A27E-038760EF5FF3}"/>
          </ac:spMkLst>
        </pc:spChg>
        <pc:picChg chg="add mod">
          <ac:chgData name="Angela Ford" userId="64076e23797f61bb" providerId="LiveId" clId="{C8AD88BE-2068-4579-9EBE-067DBEAA43B4}" dt="2021-02-04T20:51:48.240" v="6293" actId="1076"/>
          <ac:picMkLst>
            <pc:docMk/>
            <pc:sldMk cId="958594540" sldId="340"/>
            <ac:picMk id="5" creationId="{364282A6-AA36-44C8-95D3-FA2754BCFD09}"/>
          </ac:picMkLst>
        </pc:picChg>
        <pc:picChg chg="del">
          <ac:chgData name="Angela Ford" userId="64076e23797f61bb" providerId="LiveId" clId="{C8AD88BE-2068-4579-9EBE-067DBEAA43B4}" dt="2021-02-04T20:50:57.205" v="6277" actId="478"/>
          <ac:picMkLst>
            <pc:docMk/>
            <pc:sldMk cId="958594540" sldId="340"/>
            <ac:picMk id="6" creationId="{133C477F-5A35-447C-A92C-AD8FEC2F49F0}"/>
          </ac:picMkLst>
        </pc:picChg>
        <pc:picChg chg="add del">
          <ac:chgData name="Angela Ford" userId="64076e23797f61bb" providerId="LiveId" clId="{C8AD88BE-2068-4579-9EBE-067DBEAA43B4}" dt="2021-02-04T20:52:09.456" v="6296"/>
          <ac:picMkLst>
            <pc:docMk/>
            <pc:sldMk cId="958594540" sldId="340"/>
            <ac:picMk id="8" creationId="{638F0780-8E60-44B0-9846-937E5892C0B1}"/>
          </ac:picMkLst>
        </pc:picChg>
        <pc:picChg chg="mod">
          <ac:chgData name="Angela Ford" userId="64076e23797f61bb" providerId="LiveId" clId="{C8AD88BE-2068-4579-9EBE-067DBEAA43B4}" dt="2021-02-04T20:51:44.895" v="6292" actId="1076"/>
          <ac:picMkLst>
            <pc:docMk/>
            <pc:sldMk cId="958594540" sldId="340"/>
            <ac:picMk id="10" creationId="{67B7F923-A61B-44A2-8FB1-7D3E5CEB5FF2}"/>
          </ac:picMkLst>
        </pc:picChg>
      </pc:sldChg>
      <pc:sldChg chg="addSp delSp modSp add mod ord">
        <pc:chgData name="Angela Ford" userId="64076e23797f61bb" providerId="LiveId" clId="{C8AD88BE-2068-4579-9EBE-067DBEAA43B4}" dt="2021-02-04T20:56:15.757" v="6695" actId="1076"/>
        <pc:sldMkLst>
          <pc:docMk/>
          <pc:sldMk cId="2362461398" sldId="341"/>
        </pc:sldMkLst>
        <pc:spChg chg="mod">
          <ac:chgData name="Angela Ford" userId="64076e23797f61bb" providerId="LiveId" clId="{C8AD88BE-2068-4579-9EBE-067DBEAA43B4}" dt="2021-02-04T20:56:04.382" v="6690" actId="1076"/>
          <ac:spMkLst>
            <pc:docMk/>
            <pc:sldMk cId="2362461398" sldId="341"/>
            <ac:spMk id="3" creationId="{DA34916E-A208-49C6-A27E-038760EF5FF3}"/>
          </ac:spMkLst>
        </pc:spChg>
        <pc:picChg chg="add mod">
          <ac:chgData name="Angela Ford" userId="64076e23797f61bb" providerId="LiveId" clId="{C8AD88BE-2068-4579-9EBE-067DBEAA43B4}" dt="2021-02-04T20:56:15.757" v="6695" actId="1076"/>
          <ac:picMkLst>
            <pc:docMk/>
            <pc:sldMk cId="2362461398" sldId="341"/>
            <ac:picMk id="5" creationId="{47E9431E-378A-4F22-9079-32F2F80B53EC}"/>
          </ac:picMkLst>
        </pc:picChg>
        <pc:picChg chg="del">
          <ac:chgData name="Angela Ford" userId="64076e23797f61bb" providerId="LiveId" clId="{C8AD88BE-2068-4579-9EBE-067DBEAA43B4}" dt="2021-02-04T20:54:00.191" v="6638" actId="478"/>
          <ac:picMkLst>
            <pc:docMk/>
            <pc:sldMk cId="2362461398" sldId="341"/>
            <ac:picMk id="6" creationId="{133C477F-5A35-447C-A92C-AD8FEC2F49F0}"/>
          </ac:picMkLst>
        </pc:picChg>
      </pc:sldChg>
      <pc:sldChg chg="addSp delSp modSp add mod">
        <pc:chgData name="Angela Ford" userId="64076e23797f61bb" providerId="LiveId" clId="{C8AD88BE-2068-4579-9EBE-067DBEAA43B4}" dt="2021-02-04T21:01:19.782" v="7114" actId="20577"/>
        <pc:sldMkLst>
          <pc:docMk/>
          <pc:sldMk cId="2377960434" sldId="342"/>
        </pc:sldMkLst>
        <pc:spChg chg="del mod">
          <ac:chgData name="Angela Ford" userId="64076e23797f61bb" providerId="LiveId" clId="{C8AD88BE-2068-4579-9EBE-067DBEAA43B4}" dt="2021-02-04T20:57:26.793" v="6745" actId="478"/>
          <ac:spMkLst>
            <pc:docMk/>
            <pc:sldMk cId="2377960434" sldId="342"/>
            <ac:spMk id="2" creationId="{C46DC9B4-6E57-4803-BF24-E0D19D5EF489}"/>
          </ac:spMkLst>
        </pc:spChg>
        <pc:spChg chg="mod">
          <ac:chgData name="Angela Ford" userId="64076e23797f61bb" providerId="LiveId" clId="{C8AD88BE-2068-4579-9EBE-067DBEAA43B4}" dt="2021-02-04T21:01:19.782" v="7114" actId="20577"/>
          <ac:spMkLst>
            <pc:docMk/>
            <pc:sldMk cId="2377960434" sldId="342"/>
            <ac:spMk id="3" creationId="{DA34916E-A208-49C6-A27E-038760EF5FF3}"/>
          </ac:spMkLst>
        </pc:spChg>
        <pc:picChg chg="add del">
          <ac:chgData name="Angela Ford" userId="64076e23797f61bb" providerId="LiveId" clId="{C8AD88BE-2068-4579-9EBE-067DBEAA43B4}" dt="2021-02-04T20:59:05.105" v="6972"/>
          <ac:picMkLst>
            <pc:docMk/>
            <pc:sldMk cId="2377960434" sldId="342"/>
            <ac:picMk id="6" creationId="{D34A129B-EF37-4FEE-9602-EBD1EEBA381C}"/>
          </ac:picMkLst>
        </pc:picChg>
      </pc:sldChg>
      <pc:sldChg chg="addSp delSp modSp add mod">
        <pc:chgData name="Angela Ford" userId="64076e23797f61bb" providerId="LiveId" clId="{C8AD88BE-2068-4579-9EBE-067DBEAA43B4}" dt="2021-02-04T21:03:02.237" v="7129" actId="20577"/>
        <pc:sldMkLst>
          <pc:docMk/>
          <pc:sldMk cId="1816604298" sldId="343"/>
        </pc:sldMkLst>
        <pc:spChg chg="mod">
          <ac:chgData name="Angela Ford" userId="64076e23797f61bb" providerId="LiveId" clId="{C8AD88BE-2068-4579-9EBE-067DBEAA43B4}" dt="2021-02-04T21:03:02.237" v="7129" actId="20577"/>
          <ac:spMkLst>
            <pc:docMk/>
            <pc:sldMk cId="1816604298" sldId="343"/>
            <ac:spMk id="3" creationId="{DA34916E-A208-49C6-A27E-038760EF5FF3}"/>
          </ac:spMkLst>
        </pc:spChg>
        <pc:picChg chg="add mod">
          <ac:chgData name="Angela Ford" userId="64076e23797f61bb" providerId="LiveId" clId="{C8AD88BE-2068-4579-9EBE-067DBEAA43B4}" dt="2021-02-04T21:02:27.848" v="7117" actId="1076"/>
          <ac:picMkLst>
            <pc:docMk/>
            <pc:sldMk cId="1816604298" sldId="343"/>
            <ac:picMk id="2" creationId="{A8DF7323-48C6-4F12-8B8C-EA898ABCC0E2}"/>
          </ac:picMkLst>
        </pc:picChg>
        <pc:picChg chg="del">
          <ac:chgData name="Angela Ford" userId="64076e23797f61bb" providerId="LiveId" clId="{C8AD88BE-2068-4579-9EBE-067DBEAA43B4}" dt="2021-02-04T21:00:23.681" v="7076" actId="478"/>
          <ac:picMkLst>
            <pc:docMk/>
            <pc:sldMk cId="1816604298" sldId="343"/>
            <ac:picMk id="5" creationId="{47E9431E-378A-4F22-9079-32F2F80B53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B2674FF4-C864-4F25-A359-CEC6AF0E934C}" type="datetimeFigureOut">
              <a:rPr lang="en-US" smtClean="0"/>
              <a:t>2/4/2021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78DAEE95-B964-4F70-82CE-867B802D57C5}" type="slidenum">
              <a:rPr lang="en-US" smtClean="0"/>
              <a:t>‹#›</a:t>
            </a:fld>
            <a:endParaRPr lang="en-US"/>
          </a:p>
        </p:txBody>
      </p:sp>
    </p:spTree>
    <p:extLst>
      <p:ext uri="{BB962C8B-B14F-4D97-AF65-F5344CB8AC3E}">
        <p14:creationId xmlns:p14="http://schemas.microsoft.com/office/powerpoint/2010/main" val="161892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C3E1-59D0-4720-86D1-FBCEE75E1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6E2E5-35E5-4506-BA0F-994F4E388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D9B076-4700-4F92-8DFF-CD9757346F53}"/>
              </a:ext>
            </a:extLst>
          </p:cNvPr>
          <p:cNvSpPr>
            <a:spLocks noGrp="1"/>
          </p:cNvSpPr>
          <p:nvPr>
            <p:ph type="dt" sz="half" idx="10"/>
          </p:nvPr>
        </p:nvSpPr>
        <p:spPr/>
        <p:txBody>
          <a:bodyPr/>
          <a:lstStyle/>
          <a:p>
            <a:fld id="{814258FA-9077-4EFC-AB11-B2F7E5334BC1}" type="datetime1">
              <a:rPr lang="en-US" smtClean="0"/>
              <a:t>2/4/2021</a:t>
            </a:fld>
            <a:endParaRPr lang="en-US" dirty="0"/>
          </a:p>
        </p:txBody>
      </p:sp>
      <p:sp>
        <p:nvSpPr>
          <p:cNvPr id="5" name="Footer Placeholder 4">
            <a:extLst>
              <a:ext uri="{FF2B5EF4-FFF2-40B4-BE49-F238E27FC236}">
                <a16:creationId xmlns:a16="http://schemas.microsoft.com/office/drawing/2014/main" id="{BBEB8CF3-34FE-4C1E-BC77-5A3E50DACE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85F7E0-C98D-42EE-A54C-F3779AEC4178}"/>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188836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DA61-44F8-4594-B332-F267E5BD2B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6F467-2AFE-4ECA-9CC0-04D2ED8E35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98EE9-71F0-4CE1-9839-61DB7783B022}"/>
              </a:ext>
            </a:extLst>
          </p:cNvPr>
          <p:cNvSpPr>
            <a:spLocks noGrp="1"/>
          </p:cNvSpPr>
          <p:nvPr>
            <p:ph type="dt" sz="half" idx="10"/>
          </p:nvPr>
        </p:nvSpPr>
        <p:spPr/>
        <p:txBody>
          <a:bodyPr/>
          <a:lstStyle/>
          <a:p>
            <a:fld id="{55F4638A-D799-4B6A-99BA-8C2C355EAF18}" type="datetime1">
              <a:rPr lang="en-US" smtClean="0"/>
              <a:t>2/4/2021</a:t>
            </a:fld>
            <a:endParaRPr lang="en-US" dirty="0"/>
          </a:p>
        </p:txBody>
      </p:sp>
      <p:sp>
        <p:nvSpPr>
          <p:cNvPr id="5" name="Footer Placeholder 4">
            <a:extLst>
              <a:ext uri="{FF2B5EF4-FFF2-40B4-BE49-F238E27FC236}">
                <a16:creationId xmlns:a16="http://schemas.microsoft.com/office/drawing/2014/main" id="{F96F7F19-93A3-4EEA-B9FE-0D6F04A660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450D3A-774B-4CE5-BBCC-373C1BA0A414}"/>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254552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BFC9E6-3893-4D7B-BCA1-5B16D5DBD0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0AD7DC-3BB7-42E4-8BA4-CAB483A201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10F16-D8FE-4E0A-A5EF-83A96142BF54}"/>
              </a:ext>
            </a:extLst>
          </p:cNvPr>
          <p:cNvSpPr>
            <a:spLocks noGrp="1"/>
          </p:cNvSpPr>
          <p:nvPr>
            <p:ph type="dt" sz="half" idx="10"/>
          </p:nvPr>
        </p:nvSpPr>
        <p:spPr/>
        <p:txBody>
          <a:bodyPr/>
          <a:lstStyle/>
          <a:p>
            <a:fld id="{D66F4D06-6B23-4CD0-9D8E-B9975F68C077}" type="datetime1">
              <a:rPr lang="en-US" smtClean="0"/>
              <a:t>2/4/2021</a:t>
            </a:fld>
            <a:endParaRPr lang="en-US" dirty="0"/>
          </a:p>
        </p:txBody>
      </p:sp>
      <p:sp>
        <p:nvSpPr>
          <p:cNvPr id="5" name="Footer Placeholder 4">
            <a:extLst>
              <a:ext uri="{FF2B5EF4-FFF2-40B4-BE49-F238E27FC236}">
                <a16:creationId xmlns:a16="http://schemas.microsoft.com/office/drawing/2014/main" id="{7526AA9B-66BC-41D1-9D11-3E2BE5C991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1A28C2-990E-40C2-A5C0-0E28D8693926}"/>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164170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4D13-58C5-4C00-969B-B0AB1AAF5F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7BBDD-D56B-479E-AA84-028BD2DA9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EDED4-ECBE-4895-B019-BF406253D4AB}"/>
              </a:ext>
            </a:extLst>
          </p:cNvPr>
          <p:cNvSpPr>
            <a:spLocks noGrp="1"/>
          </p:cNvSpPr>
          <p:nvPr>
            <p:ph type="dt" sz="half" idx="10"/>
          </p:nvPr>
        </p:nvSpPr>
        <p:spPr/>
        <p:txBody>
          <a:bodyPr/>
          <a:lstStyle/>
          <a:p>
            <a:fld id="{ABC9319C-9E57-47BB-9457-A8CAC7F11172}" type="datetime1">
              <a:rPr lang="en-US" smtClean="0"/>
              <a:t>2/4/2021</a:t>
            </a:fld>
            <a:endParaRPr lang="en-US" dirty="0"/>
          </a:p>
        </p:txBody>
      </p:sp>
      <p:sp>
        <p:nvSpPr>
          <p:cNvPr id="5" name="Footer Placeholder 4">
            <a:extLst>
              <a:ext uri="{FF2B5EF4-FFF2-40B4-BE49-F238E27FC236}">
                <a16:creationId xmlns:a16="http://schemas.microsoft.com/office/drawing/2014/main" id="{C3E648B8-5179-49E1-8884-A5CD1D5395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788257-B17F-4B20-87BC-FAFAA842A3E3}"/>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734270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5092-7C99-434B-AC47-159080728B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687AEB-8FBD-4891-8C50-4D1816FFAC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68FD91-DDCF-4A0F-8E1B-5364E9A9CAAA}"/>
              </a:ext>
            </a:extLst>
          </p:cNvPr>
          <p:cNvSpPr>
            <a:spLocks noGrp="1"/>
          </p:cNvSpPr>
          <p:nvPr>
            <p:ph type="dt" sz="half" idx="10"/>
          </p:nvPr>
        </p:nvSpPr>
        <p:spPr/>
        <p:txBody>
          <a:bodyPr/>
          <a:lstStyle/>
          <a:p>
            <a:fld id="{CC2FB537-7932-4FCE-A7CF-6ACB38EBABAF}" type="datetime1">
              <a:rPr lang="en-US" smtClean="0"/>
              <a:t>2/4/2021</a:t>
            </a:fld>
            <a:endParaRPr lang="en-US" dirty="0"/>
          </a:p>
        </p:txBody>
      </p:sp>
      <p:sp>
        <p:nvSpPr>
          <p:cNvPr id="5" name="Footer Placeholder 4">
            <a:extLst>
              <a:ext uri="{FF2B5EF4-FFF2-40B4-BE49-F238E27FC236}">
                <a16:creationId xmlns:a16="http://schemas.microsoft.com/office/drawing/2014/main" id="{C823C79E-7F32-4BF5-899F-2CB4D0F27C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EAF856-EDC5-4403-AE95-8A64534E63B6}"/>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242654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5E85-4D67-48B0-A114-9D4257B9B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7F58B-6578-48FE-AEB2-C6F0D226C2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BFBB0F-8B6D-4B63-BE32-2D8C7657F9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7002A2-1642-4CBF-9EB6-155F39FD0744}"/>
              </a:ext>
            </a:extLst>
          </p:cNvPr>
          <p:cNvSpPr>
            <a:spLocks noGrp="1"/>
          </p:cNvSpPr>
          <p:nvPr>
            <p:ph type="dt" sz="half" idx="10"/>
          </p:nvPr>
        </p:nvSpPr>
        <p:spPr/>
        <p:txBody>
          <a:bodyPr/>
          <a:lstStyle/>
          <a:p>
            <a:fld id="{9FD04BDF-AE13-4D20-9BFA-DC7B97827FBB}" type="datetime1">
              <a:rPr lang="en-US" smtClean="0"/>
              <a:t>2/4/2021</a:t>
            </a:fld>
            <a:endParaRPr lang="en-US" dirty="0"/>
          </a:p>
        </p:txBody>
      </p:sp>
      <p:sp>
        <p:nvSpPr>
          <p:cNvPr id="6" name="Footer Placeholder 5">
            <a:extLst>
              <a:ext uri="{FF2B5EF4-FFF2-40B4-BE49-F238E27FC236}">
                <a16:creationId xmlns:a16="http://schemas.microsoft.com/office/drawing/2014/main" id="{2BE1BE01-B5A6-4E24-8AA0-D531CD5B03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07D22F-DC2B-4A5E-8E29-9348C305A6BB}"/>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2329514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7530-BBDB-44F7-9AA2-13801B2F4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3A18AD-72E5-4E72-9490-1EB12D071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B7ACDD-8B2B-480E-9B04-0B7C2B5AA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B1F65-7E95-457E-8E20-8FA253658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CD83C0-8C63-46BA-B46C-934911434D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3F8D8-C08D-4599-9601-7BA729E88F98}"/>
              </a:ext>
            </a:extLst>
          </p:cNvPr>
          <p:cNvSpPr>
            <a:spLocks noGrp="1"/>
          </p:cNvSpPr>
          <p:nvPr>
            <p:ph type="dt" sz="half" idx="10"/>
          </p:nvPr>
        </p:nvSpPr>
        <p:spPr/>
        <p:txBody>
          <a:bodyPr/>
          <a:lstStyle/>
          <a:p>
            <a:fld id="{A4B60788-68B6-49E1-A18B-22AA20F66DC0}" type="datetime1">
              <a:rPr lang="en-US" smtClean="0"/>
              <a:t>2/4/2021</a:t>
            </a:fld>
            <a:endParaRPr lang="en-US" dirty="0"/>
          </a:p>
        </p:txBody>
      </p:sp>
      <p:sp>
        <p:nvSpPr>
          <p:cNvPr id="8" name="Footer Placeholder 7">
            <a:extLst>
              <a:ext uri="{FF2B5EF4-FFF2-40B4-BE49-F238E27FC236}">
                <a16:creationId xmlns:a16="http://schemas.microsoft.com/office/drawing/2014/main" id="{66B8073D-3524-422B-89E4-71B045C825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080EC65-F903-4851-A454-CD939871AD28}"/>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2052240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27B4-02C8-4552-9742-364F0A13BD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DF91F8-95F2-48B2-B625-AB626FE9758C}"/>
              </a:ext>
            </a:extLst>
          </p:cNvPr>
          <p:cNvSpPr>
            <a:spLocks noGrp="1"/>
          </p:cNvSpPr>
          <p:nvPr>
            <p:ph type="dt" sz="half" idx="10"/>
          </p:nvPr>
        </p:nvSpPr>
        <p:spPr/>
        <p:txBody>
          <a:bodyPr/>
          <a:lstStyle/>
          <a:p>
            <a:fld id="{A0ED6284-10C5-4293-8FE9-816156C23FE8}" type="datetime1">
              <a:rPr lang="en-US" smtClean="0"/>
              <a:t>2/4/2021</a:t>
            </a:fld>
            <a:endParaRPr lang="en-US" dirty="0"/>
          </a:p>
        </p:txBody>
      </p:sp>
      <p:sp>
        <p:nvSpPr>
          <p:cNvPr id="4" name="Footer Placeholder 3">
            <a:extLst>
              <a:ext uri="{FF2B5EF4-FFF2-40B4-BE49-F238E27FC236}">
                <a16:creationId xmlns:a16="http://schemas.microsoft.com/office/drawing/2014/main" id="{B5B855C7-A494-4933-8FF0-C20A8CD446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8414DE-36E9-446F-A497-F333513F340A}"/>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354609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14FA2-6CA0-4AE4-9E6A-CCE5AFA1206E}"/>
              </a:ext>
            </a:extLst>
          </p:cNvPr>
          <p:cNvSpPr>
            <a:spLocks noGrp="1"/>
          </p:cNvSpPr>
          <p:nvPr>
            <p:ph type="dt" sz="half" idx="10"/>
          </p:nvPr>
        </p:nvSpPr>
        <p:spPr/>
        <p:txBody>
          <a:bodyPr/>
          <a:lstStyle/>
          <a:p>
            <a:fld id="{66D35E0E-9DF9-4551-BAF5-C043A14C0A4C}" type="datetime1">
              <a:rPr lang="en-US" smtClean="0"/>
              <a:t>2/4/2021</a:t>
            </a:fld>
            <a:endParaRPr lang="en-US" dirty="0"/>
          </a:p>
        </p:txBody>
      </p:sp>
      <p:sp>
        <p:nvSpPr>
          <p:cNvPr id="3" name="Footer Placeholder 2">
            <a:extLst>
              <a:ext uri="{FF2B5EF4-FFF2-40B4-BE49-F238E27FC236}">
                <a16:creationId xmlns:a16="http://schemas.microsoft.com/office/drawing/2014/main" id="{F6ABF7C8-7CB7-4782-8E3E-E71AB2073BA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1F4D0F-8A27-46C9-B031-A147249264D3}"/>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941074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AA252-22C0-4598-8ECC-C96DBFC3D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0B1E2-283F-4CDB-95F7-5D840C6B92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AAE8F8-ECFD-40D2-AD9F-B0B031F48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D7F05A-0A68-4519-9B12-241C2545B209}"/>
              </a:ext>
            </a:extLst>
          </p:cNvPr>
          <p:cNvSpPr>
            <a:spLocks noGrp="1"/>
          </p:cNvSpPr>
          <p:nvPr>
            <p:ph type="dt" sz="half" idx="10"/>
          </p:nvPr>
        </p:nvSpPr>
        <p:spPr/>
        <p:txBody>
          <a:bodyPr/>
          <a:lstStyle/>
          <a:p>
            <a:fld id="{97052103-4744-4FAB-BCB0-DA41A8F9BCF9}" type="datetime1">
              <a:rPr lang="en-US" smtClean="0"/>
              <a:t>2/4/2021</a:t>
            </a:fld>
            <a:endParaRPr lang="en-US" dirty="0"/>
          </a:p>
        </p:txBody>
      </p:sp>
      <p:sp>
        <p:nvSpPr>
          <p:cNvPr id="6" name="Footer Placeholder 5">
            <a:extLst>
              <a:ext uri="{FF2B5EF4-FFF2-40B4-BE49-F238E27FC236}">
                <a16:creationId xmlns:a16="http://schemas.microsoft.com/office/drawing/2014/main" id="{4CB316C1-A149-4335-A271-92EE630441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165407-4077-4202-9546-AD6F42285ED4}"/>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275950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7ECA-1C0D-4AF3-97F3-F3777F675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22A83C-20A0-47DB-95D6-DA54B337D2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4AE49E-4EF6-47AB-BDAB-1768D71DC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BD6DF-C67E-4906-AB93-F36D37C86565}"/>
              </a:ext>
            </a:extLst>
          </p:cNvPr>
          <p:cNvSpPr>
            <a:spLocks noGrp="1"/>
          </p:cNvSpPr>
          <p:nvPr>
            <p:ph type="dt" sz="half" idx="10"/>
          </p:nvPr>
        </p:nvSpPr>
        <p:spPr/>
        <p:txBody>
          <a:bodyPr/>
          <a:lstStyle/>
          <a:p>
            <a:fld id="{647224B7-147D-43A1-877C-2838DB147614}" type="datetime1">
              <a:rPr lang="en-US" smtClean="0"/>
              <a:t>2/4/2021</a:t>
            </a:fld>
            <a:endParaRPr lang="en-US" dirty="0"/>
          </a:p>
        </p:txBody>
      </p:sp>
      <p:sp>
        <p:nvSpPr>
          <p:cNvPr id="6" name="Footer Placeholder 5">
            <a:extLst>
              <a:ext uri="{FF2B5EF4-FFF2-40B4-BE49-F238E27FC236}">
                <a16:creationId xmlns:a16="http://schemas.microsoft.com/office/drawing/2014/main" id="{0BFA023E-A386-44F9-BCC9-ABAD1A0F90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84B757-DC5F-42BE-8585-AA4D8942D30F}"/>
              </a:ext>
            </a:extLst>
          </p:cNvPr>
          <p:cNvSpPr>
            <a:spLocks noGrp="1"/>
          </p:cNvSpPr>
          <p:nvPr>
            <p:ph type="sldNum" sz="quarter" idx="12"/>
          </p:nvPr>
        </p:nvSpPr>
        <p:spPr/>
        <p:txBody>
          <a:bodyPr/>
          <a:lstStyle/>
          <a:p>
            <a:fld id="{48070A45-AFCE-4938-9ACA-074009CF9FA0}" type="slidenum">
              <a:rPr lang="en-US" smtClean="0"/>
              <a:t>‹#›</a:t>
            </a:fld>
            <a:endParaRPr lang="en-US" dirty="0"/>
          </a:p>
        </p:txBody>
      </p:sp>
    </p:spTree>
    <p:extLst>
      <p:ext uri="{BB962C8B-B14F-4D97-AF65-F5344CB8AC3E}">
        <p14:creationId xmlns:p14="http://schemas.microsoft.com/office/powerpoint/2010/main" val="253327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A1E6B-2D65-42B4-939A-B7406FE60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6E126-040A-40FD-ACDF-A045B49C5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D7EE3-3899-4E81-B26F-65631837EF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25BEA-A4EC-4344-B131-2BF2F9CA36D4}" type="datetime1">
              <a:rPr lang="en-US" smtClean="0"/>
              <a:t>2/4/2021</a:t>
            </a:fld>
            <a:endParaRPr lang="en-US" dirty="0"/>
          </a:p>
        </p:txBody>
      </p:sp>
      <p:sp>
        <p:nvSpPr>
          <p:cNvPr id="5" name="Footer Placeholder 4">
            <a:extLst>
              <a:ext uri="{FF2B5EF4-FFF2-40B4-BE49-F238E27FC236}">
                <a16:creationId xmlns:a16="http://schemas.microsoft.com/office/drawing/2014/main" id="{53318E3D-DBB6-4660-9659-9900CD4A63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639ABF-1242-467D-A876-8EF157601B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70A45-AFCE-4938-9ACA-074009CF9FA0}" type="slidenum">
              <a:rPr lang="en-US" smtClean="0"/>
              <a:t>‹#›</a:t>
            </a:fld>
            <a:endParaRPr lang="en-US" dirty="0"/>
          </a:p>
        </p:txBody>
      </p:sp>
    </p:spTree>
    <p:extLst>
      <p:ext uri="{BB962C8B-B14F-4D97-AF65-F5344CB8AC3E}">
        <p14:creationId xmlns:p14="http://schemas.microsoft.com/office/powerpoint/2010/main" val="3462820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biblehub.com/hebrews/12-6.htm"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www.angelafordnelson.co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hyperlink" Target="http://www.angelafordnelson@yahoo.com"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527246-FA2D-44CE-9E3A-CF612E9F5502}"/>
              </a:ext>
            </a:extLst>
          </p:cNvPr>
          <p:cNvSpPr>
            <a:spLocks noGrp="1"/>
          </p:cNvSpPr>
          <p:nvPr>
            <p:ph type="ctrTitle"/>
          </p:nvPr>
        </p:nvSpPr>
        <p:spPr>
          <a:xfrm>
            <a:off x="5962284" y="2250627"/>
            <a:ext cx="6069555" cy="3518521"/>
          </a:xfrm>
        </p:spPr>
        <p:txBody>
          <a:bodyPr anchor="t">
            <a:noAutofit/>
          </a:bodyPr>
          <a:lstStyle/>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“Reconnecting, Recommitting</a:t>
            </a: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&amp; Relaunching”</a:t>
            </a: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Thursday, February 4, 2021</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t>
            </a:r>
            <a:r>
              <a:rPr lang="en-US" sz="2400" dirty="0" err="1">
                <a:solidFill>
                  <a:srgbClr val="000000"/>
                </a:solidFill>
                <a:latin typeface="Tahoma" panose="020B0604030504040204" pitchFamily="34" charset="0"/>
                <a:ea typeface="Tahoma" panose="020B0604030504040204" pitchFamily="34" charset="0"/>
                <a:cs typeface="Tahoma" panose="020B0604030504040204" pitchFamily="34" charset="0"/>
              </a:rPr>
              <a:t>Eastminster</a:t>
            </a: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Presbyterian Church</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3200 Trenholm Road, Columbia, SC</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Rev. Dr. Brad Smith, Pastor</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Rev. Angela Ford Nelson, Facilitator</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B8E0F980-F8E2-4E13-837F-F33E6DB7779C}"/>
              </a:ext>
            </a:extLst>
          </p:cNvPr>
          <p:cNvSpPr>
            <a:spLocks noGrp="1"/>
          </p:cNvSpPr>
          <p:nvPr>
            <p:ph type="subTitle" idx="1"/>
          </p:nvPr>
        </p:nvSpPr>
        <p:spPr>
          <a:xfrm>
            <a:off x="5625475" y="1244009"/>
            <a:ext cx="6419136" cy="838831"/>
          </a:xfrm>
        </p:spPr>
        <p:txBody>
          <a:bodyPr anchor="b">
            <a:noAutofit/>
          </a:bodyPr>
          <a:lstStyle/>
          <a:p>
            <a:r>
              <a:rPr lang="en-US" sz="3200" b="1" dirty="0">
                <a:solidFill>
                  <a:srgbClr val="000000"/>
                </a:solidFill>
                <a:latin typeface="Lucida Handwriting" panose="03010101010101010101" pitchFamily="66" charset="0"/>
                <a:ea typeface="Tahoma" panose="020B0604030504040204" pitchFamily="34" charset="0"/>
                <a:cs typeface="Tahoma" panose="020B0604030504040204" pitchFamily="34" charset="0"/>
              </a:rPr>
              <a:t>Welcome to </a:t>
            </a:r>
          </a:p>
          <a:p>
            <a:r>
              <a:rPr lang="en-US" sz="3200" b="1" dirty="0">
                <a:solidFill>
                  <a:srgbClr val="000000"/>
                </a:solidFill>
                <a:latin typeface="Lucida Handwriting" panose="03010101010101010101" pitchFamily="66" charset="0"/>
                <a:ea typeface="Tahoma" panose="020B0604030504040204" pitchFamily="34" charset="0"/>
                <a:cs typeface="Tahoma" panose="020B0604030504040204" pitchFamily="34" charset="0"/>
              </a:rPr>
              <a:t>“The Vine!”</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Slide Number Placeholder 6">
            <a:extLst>
              <a:ext uri="{FF2B5EF4-FFF2-40B4-BE49-F238E27FC236}">
                <a16:creationId xmlns:a16="http://schemas.microsoft.com/office/drawing/2014/main" id="{C21474C8-7DEB-4A98-8F58-927108637C8B}"/>
              </a:ext>
            </a:extLst>
          </p:cNvPr>
          <p:cNvSpPr>
            <a:spLocks noGrp="1"/>
          </p:cNvSpPr>
          <p:nvPr>
            <p:ph type="sldNum" sz="quarter" idx="12"/>
          </p:nvPr>
        </p:nvSpPr>
        <p:spPr/>
        <p:txBody>
          <a:bodyPr/>
          <a:lstStyle/>
          <a:p>
            <a:fld id="{48070A45-AFCE-4938-9ACA-074009CF9FA0}" type="slidenum">
              <a:rPr lang="en-US" smtClean="0"/>
              <a:t>1</a:t>
            </a:fld>
            <a:endParaRPr lang="en-US" dirty="0"/>
          </a:p>
        </p:txBody>
      </p:sp>
      <p:pic>
        <p:nvPicPr>
          <p:cNvPr id="12" name="Picture 11" descr="A picture containing porcelain, ceramic ware&#10;&#10;Description automatically generated">
            <a:extLst>
              <a:ext uri="{FF2B5EF4-FFF2-40B4-BE49-F238E27FC236}">
                <a16:creationId xmlns:a16="http://schemas.microsoft.com/office/drawing/2014/main" id="{8EEA07AE-5829-474C-994A-61C0C7F8485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532378"/>
            <a:ext cx="4460256" cy="4393353"/>
          </a:xfrm>
          <a:prstGeom prst="rect">
            <a:avLst/>
          </a:prstGeom>
          <a:noFill/>
        </p:spPr>
      </p:pic>
      <p:pic>
        <p:nvPicPr>
          <p:cNvPr id="14" name="Picture 13">
            <a:extLst>
              <a:ext uri="{FF2B5EF4-FFF2-40B4-BE49-F238E27FC236}">
                <a16:creationId xmlns:a16="http://schemas.microsoft.com/office/drawing/2014/main" id="{EF5AAC2F-7B0F-435B-AFC8-35897CFC6D21}"/>
              </a:ext>
            </a:extLst>
          </p:cNvPr>
          <p:cNvPicPr>
            <a:picLocks noChangeAspect="1"/>
          </p:cNvPicPr>
          <p:nvPr/>
        </p:nvPicPr>
        <p:blipFill>
          <a:blip r:embed="rId5"/>
          <a:stretch>
            <a:fillRect/>
          </a:stretch>
        </p:blipFill>
        <p:spPr>
          <a:xfrm>
            <a:off x="6374132" y="5475374"/>
            <a:ext cx="4953000" cy="838200"/>
          </a:xfrm>
          <a:prstGeom prst="rect">
            <a:avLst/>
          </a:prstGeom>
        </p:spPr>
      </p:pic>
    </p:spTree>
    <p:extLst>
      <p:ext uri="{BB962C8B-B14F-4D97-AF65-F5344CB8AC3E}">
        <p14:creationId xmlns:p14="http://schemas.microsoft.com/office/powerpoint/2010/main" val="1249549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10943359" cy="5940425"/>
          </a:xfrm>
        </p:spPr>
        <p:txBody>
          <a:bodyPr>
            <a:normAutofit fontScale="250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800" b="1" dirty="0">
                <a:effectLst/>
                <a:latin typeface="Tahoma" panose="020B0604030504040204" pitchFamily="34" charset="0"/>
                <a:ea typeface="Calibri" panose="020F0502020204030204" pitchFamily="34" charset="0"/>
                <a:cs typeface="Times New Roman" panose="02020603050405020304" pitchFamily="18" charset="0"/>
              </a:rPr>
              <a:t>As they were going…</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The Disciples are the Branches </a:t>
            </a:r>
          </a:p>
          <a:p>
            <a:pPr marL="0" indent="0">
              <a:lnSpc>
                <a:spcPct val="107000"/>
              </a:lnSpc>
              <a:spcBef>
                <a:spcPts val="0"/>
              </a:spcBef>
              <a:spcAft>
                <a:spcPts val="800"/>
              </a:spcAft>
              <a:buNone/>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No fruit </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Caused by hanging in the dirt (sin)</a:t>
            </a:r>
          </a:p>
          <a:p>
            <a:pPr lvl="2">
              <a:lnSpc>
                <a:spcPct val="107000"/>
              </a:lnSpc>
              <a:spcBef>
                <a:spcPts val="0"/>
              </a:spcBef>
              <a:spcAft>
                <a:spcPts val="800"/>
              </a:spcAft>
            </a:pPr>
            <a:r>
              <a:rPr lang="en-US" sz="12000" dirty="0">
                <a:latin typeface="Tahoma" panose="020B0604030504040204" pitchFamily="34" charset="0"/>
                <a:ea typeface="Calibri" panose="020F0502020204030204" pitchFamily="34" charset="0"/>
                <a:cs typeface="Times New Roman" panose="02020603050405020304" pitchFamily="18" charset="0"/>
              </a:rPr>
              <a:t>Takes Away – lifts up</a:t>
            </a:r>
          </a:p>
          <a:p>
            <a:pPr lvl="2">
              <a:lnSpc>
                <a:spcPct val="107000"/>
              </a:lnSpc>
              <a:spcBef>
                <a:spcPts val="0"/>
              </a:spcBef>
              <a:spcAft>
                <a:spcPts val="800"/>
              </a:spcAft>
            </a:pPr>
            <a:r>
              <a:rPr lang="en-US" sz="12000" dirty="0">
                <a:latin typeface="Tahoma" panose="020B0604030504040204" pitchFamily="34" charset="0"/>
                <a:ea typeface="Calibri" panose="020F0502020204030204" pitchFamily="34" charset="0"/>
                <a:cs typeface="Times New Roman" panose="02020603050405020304" pitchFamily="18" charset="0"/>
              </a:rPr>
              <a:t>Disciplines </a:t>
            </a:r>
          </a:p>
          <a:p>
            <a:pPr lvl="3">
              <a:lnSpc>
                <a:spcPct val="107000"/>
              </a:lnSpc>
              <a:spcBef>
                <a:spcPts val="0"/>
              </a:spcBef>
              <a:spcAft>
                <a:spcPts val="800"/>
              </a:spcAft>
            </a:pPr>
            <a:r>
              <a:rPr lang="en-US" sz="8600" b="0" i="0" dirty="0">
                <a:solidFill>
                  <a:srgbClr val="001320"/>
                </a:solidFill>
                <a:effectLst/>
                <a:latin typeface="Roboto"/>
              </a:rPr>
              <a:t>“My son, do not regard lightly the discipline of the Lord,</a:t>
            </a:r>
            <a:br>
              <a:rPr lang="en-US" sz="8600" dirty="0"/>
            </a:br>
            <a:r>
              <a:rPr lang="en-US" sz="8600" b="0" i="0" dirty="0">
                <a:solidFill>
                  <a:srgbClr val="001320"/>
                </a:solidFill>
                <a:effectLst/>
                <a:latin typeface="Roboto"/>
              </a:rPr>
              <a:t>nor be weary when reproved by him.</a:t>
            </a:r>
            <a:br>
              <a:rPr lang="en-US" sz="8600" dirty="0"/>
            </a:br>
            <a:r>
              <a:rPr lang="en-US" sz="8600" b="1" i="0" u="none" strike="noStrike" dirty="0">
                <a:solidFill>
                  <a:srgbClr val="008AE6"/>
                </a:solidFill>
                <a:effectLst/>
                <a:latin typeface="Arial" panose="020B0604020202020204" pitchFamily="34" charset="0"/>
                <a:hlinkClick r:id="rId2"/>
              </a:rPr>
              <a:t>6</a:t>
            </a:r>
            <a:r>
              <a:rPr lang="en-US" sz="8600" b="0" i="0" dirty="0">
                <a:solidFill>
                  <a:srgbClr val="001320"/>
                </a:solidFill>
                <a:effectLst/>
                <a:latin typeface="Roboto"/>
              </a:rPr>
              <a:t>For the Lord disciplines the one he loves,</a:t>
            </a:r>
            <a:br>
              <a:rPr lang="en-US" sz="8600" dirty="0"/>
            </a:br>
            <a:r>
              <a:rPr lang="en-US" sz="8600" b="0" i="0" dirty="0">
                <a:solidFill>
                  <a:srgbClr val="001320"/>
                </a:solidFill>
                <a:effectLst/>
                <a:latin typeface="Roboto"/>
              </a:rPr>
              <a:t>and chastises every son whom he receives.” Hebrews 12:5</a:t>
            </a:r>
            <a:endParaRPr lang="en-US" sz="118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80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10</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0117853" y="42702"/>
            <a:ext cx="1774616" cy="1747998"/>
          </a:xfrm>
          <a:prstGeom prst="rect">
            <a:avLst/>
          </a:prstGeom>
          <a:noFill/>
        </p:spPr>
      </p:pic>
    </p:spTree>
    <p:extLst>
      <p:ext uri="{BB962C8B-B14F-4D97-AF65-F5344CB8AC3E}">
        <p14:creationId xmlns:p14="http://schemas.microsoft.com/office/powerpoint/2010/main" val="55375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10943359" cy="5940425"/>
          </a:xfrm>
        </p:spPr>
        <p:txBody>
          <a:bodyPr>
            <a:normAutofit fontScale="400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9000" b="1" dirty="0">
                <a:effectLst/>
                <a:latin typeface="Tahoma" panose="020B0604030504040204" pitchFamily="34" charset="0"/>
                <a:ea typeface="Calibri" panose="020F0502020204030204" pitchFamily="34" charset="0"/>
                <a:cs typeface="Times New Roman" panose="02020603050405020304" pitchFamily="18" charset="0"/>
              </a:rPr>
              <a:t>As they were going…</a:t>
            </a:r>
          </a:p>
          <a:p>
            <a:pPr>
              <a:lnSpc>
                <a:spcPct val="107000"/>
              </a:lnSpc>
              <a:spcBef>
                <a:spcPts val="0"/>
              </a:spcBef>
              <a:spcAft>
                <a:spcPts val="800"/>
              </a:spcAft>
            </a:pPr>
            <a:r>
              <a:rPr lang="en-US" sz="9000" dirty="0">
                <a:latin typeface="Tahoma" panose="020B0604030504040204" pitchFamily="34" charset="0"/>
                <a:ea typeface="Calibri" panose="020F0502020204030204" pitchFamily="34" charset="0"/>
                <a:cs typeface="Times New Roman" panose="02020603050405020304" pitchFamily="18" charset="0"/>
              </a:rPr>
              <a:t>4 types of Branches </a:t>
            </a:r>
          </a:p>
          <a:p>
            <a:pPr marL="457200" lvl="1" indent="0">
              <a:lnSpc>
                <a:spcPct val="107000"/>
              </a:lnSpc>
              <a:spcBef>
                <a:spcPts val="0"/>
              </a:spcBef>
              <a:spcAft>
                <a:spcPts val="800"/>
              </a:spcAft>
              <a:buNone/>
            </a:pPr>
            <a:endParaRPr lang="en-US" sz="9000" b="1"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9000" b="1" dirty="0">
                <a:latin typeface="Tahoma" panose="020B0604030504040204" pitchFamily="34" charset="0"/>
                <a:ea typeface="Calibri" panose="020F0502020204030204" pitchFamily="34" charset="0"/>
                <a:cs typeface="Times New Roman" panose="02020603050405020304" pitchFamily="18" charset="0"/>
              </a:rPr>
              <a:t>More Fruit</a:t>
            </a:r>
          </a:p>
          <a:p>
            <a:pPr lvl="1">
              <a:lnSpc>
                <a:spcPct val="107000"/>
              </a:lnSpc>
              <a:spcBef>
                <a:spcPts val="0"/>
              </a:spcBef>
              <a:spcAft>
                <a:spcPts val="800"/>
              </a:spcAft>
            </a:pPr>
            <a:r>
              <a:rPr lang="en-US" sz="9000" dirty="0">
                <a:latin typeface="Tahoma" panose="020B0604030504040204" pitchFamily="34" charset="0"/>
                <a:ea typeface="Calibri" panose="020F0502020204030204" pitchFamily="34" charset="0"/>
                <a:cs typeface="Times New Roman" panose="02020603050405020304" pitchFamily="18" charset="0"/>
              </a:rPr>
              <a:t>Pruned branches grow</a:t>
            </a:r>
          </a:p>
          <a:p>
            <a:pPr lvl="1">
              <a:lnSpc>
                <a:spcPct val="107000"/>
              </a:lnSpc>
              <a:spcBef>
                <a:spcPts val="0"/>
              </a:spcBef>
              <a:spcAft>
                <a:spcPts val="800"/>
              </a:spcAft>
            </a:pPr>
            <a:r>
              <a:rPr lang="en-US" sz="9000" dirty="0">
                <a:latin typeface="Tahoma" panose="020B0604030504040204" pitchFamily="34" charset="0"/>
                <a:cs typeface="Times New Roman" panose="02020603050405020304" pitchFamily="18" charset="0"/>
              </a:rPr>
              <a:t>Through the pruning we learn that all things are working together for our good! Romans 8:28</a:t>
            </a:r>
          </a:p>
          <a:p>
            <a:pPr lvl="1">
              <a:lnSpc>
                <a:spcPct val="107000"/>
              </a:lnSpc>
              <a:spcBef>
                <a:spcPts val="0"/>
              </a:spcBef>
              <a:spcAft>
                <a:spcPts val="800"/>
              </a:spcAft>
            </a:pPr>
            <a:r>
              <a:rPr lang="en-US" sz="9000" dirty="0">
                <a:latin typeface="Tahoma" panose="020B0604030504040204" pitchFamily="34" charset="0"/>
                <a:cs typeface="Times New Roman" panose="02020603050405020304" pitchFamily="18" charset="0"/>
              </a:rPr>
              <a:t>Prepared to ABIDE - REMAIN</a:t>
            </a:r>
          </a:p>
          <a:p>
            <a:pPr lvl="1">
              <a:lnSpc>
                <a:spcPct val="107000"/>
              </a:lnSpc>
              <a:spcBef>
                <a:spcPts val="0"/>
              </a:spcBef>
              <a:spcAft>
                <a:spcPts val="800"/>
              </a:spcAft>
            </a:pPr>
            <a:endParaRPr lang="en-US" sz="124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11</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0117853" y="42702"/>
            <a:ext cx="1774616" cy="1747998"/>
          </a:xfrm>
          <a:prstGeom prst="rect">
            <a:avLst/>
          </a:prstGeom>
          <a:noFill/>
        </p:spPr>
      </p:pic>
      <p:pic>
        <p:nvPicPr>
          <p:cNvPr id="6" name="Picture 5">
            <a:extLst>
              <a:ext uri="{FF2B5EF4-FFF2-40B4-BE49-F238E27FC236}">
                <a16:creationId xmlns:a16="http://schemas.microsoft.com/office/drawing/2014/main" id="{782AEFD3-C483-4BE8-B205-238296880EB8}"/>
              </a:ext>
            </a:extLst>
          </p:cNvPr>
          <p:cNvPicPr>
            <a:picLocks noChangeAspect="1"/>
          </p:cNvPicPr>
          <p:nvPr/>
        </p:nvPicPr>
        <p:blipFill>
          <a:blip r:embed="rId4"/>
          <a:stretch>
            <a:fillRect/>
          </a:stretch>
        </p:blipFill>
        <p:spPr>
          <a:xfrm>
            <a:off x="7099745" y="1165856"/>
            <a:ext cx="2998275" cy="3120932"/>
          </a:xfrm>
          <a:prstGeom prst="rect">
            <a:avLst/>
          </a:prstGeom>
        </p:spPr>
      </p:pic>
    </p:spTree>
    <p:extLst>
      <p:ext uri="{BB962C8B-B14F-4D97-AF65-F5344CB8AC3E}">
        <p14:creationId xmlns:p14="http://schemas.microsoft.com/office/powerpoint/2010/main" val="2194882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10943359" cy="5940425"/>
          </a:xfrm>
        </p:spPr>
        <p:txBody>
          <a:bodyPr>
            <a:normAutofit fontScale="325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9000" b="1" dirty="0">
                <a:effectLst/>
                <a:latin typeface="Tahoma" panose="020B0604030504040204" pitchFamily="34" charset="0"/>
                <a:ea typeface="Calibri" panose="020F0502020204030204" pitchFamily="34" charset="0"/>
                <a:cs typeface="Times New Roman" panose="02020603050405020304" pitchFamily="18" charset="0"/>
              </a:rPr>
              <a:t>As they were going…</a:t>
            </a:r>
          </a:p>
          <a:p>
            <a:pPr>
              <a:lnSpc>
                <a:spcPct val="107000"/>
              </a:lnSpc>
              <a:spcBef>
                <a:spcPts val="0"/>
              </a:spcBef>
              <a:spcAft>
                <a:spcPts val="800"/>
              </a:spcAft>
            </a:pPr>
            <a:r>
              <a:rPr lang="en-US" sz="9000" dirty="0">
                <a:latin typeface="Tahoma" panose="020B0604030504040204" pitchFamily="34" charset="0"/>
                <a:ea typeface="Calibri" panose="020F0502020204030204" pitchFamily="34" charset="0"/>
                <a:cs typeface="Times New Roman" panose="02020603050405020304" pitchFamily="18" charset="0"/>
              </a:rPr>
              <a:t>4 types of Branches </a:t>
            </a:r>
          </a:p>
          <a:p>
            <a:pPr marL="457200" lvl="1" indent="0">
              <a:lnSpc>
                <a:spcPct val="107000"/>
              </a:lnSpc>
              <a:spcBef>
                <a:spcPts val="0"/>
              </a:spcBef>
              <a:spcAft>
                <a:spcPts val="800"/>
              </a:spcAft>
              <a:buNone/>
            </a:pPr>
            <a:endParaRPr lang="en-US" sz="9000" b="1"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9000" b="1" dirty="0">
                <a:latin typeface="Tahoma" panose="020B0604030504040204" pitchFamily="34" charset="0"/>
                <a:ea typeface="Calibri" panose="020F0502020204030204" pitchFamily="34" charset="0"/>
                <a:cs typeface="Times New Roman" panose="02020603050405020304" pitchFamily="18" charset="0"/>
              </a:rPr>
              <a:t>Much Fruit</a:t>
            </a:r>
          </a:p>
          <a:p>
            <a:pPr lvl="1">
              <a:lnSpc>
                <a:spcPct val="107000"/>
              </a:lnSpc>
              <a:spcBef>
                <a:spcPts val="0"/>
              </a:spcBef>
              <a:spcAft>
                <a:spcPts val="800"/>
              </a:spcAft>
            </a:pPr>
            <a:r>
              <a:rPr lang="en-US" sz="8600" dirty="0">
                <a:latin typeface="Tahoma" panose="020B0604030504040204" pitchFamily="34" charset="0"/>
                <a:cs typeface="Times New Roman" panose="02020603050405020304" pitchFamily="18" charset="0"/>
              </a:rPr>
              <a:t>Which is our destiny</a:t>
            </a:r>
          </a:p>
          <a:p>
            <a:pPr lvl="2">
              <a:lnSpc>
                <a:spcPct val="107000"/>
              </a:lnSpc>
              <a:spcBef>
                <a:spcPts val="0"/>
              </a:spcBef>
              <a:spcAft>
                <a:spcPts val="800"/>
              </a:spcAft>
            </a:pPr>
            <a:r>
              <a:rPr lang="en-US" sz="8200" dirty="0">
                <a:latin typeface="Tahoma" panose="020B0604030504040204" pitchFamily="34" charset="0"/>
                <a:cs typeface="Times New Roman" panose="02020603050405020304" pitchFamily="18" charset="0"/>
              </a:rPr>
              <a:t>John 10:10 – Abundant Life</a:t>
            </a:r>
          </a:p>
          <a:p>
            <a:pPr marL="914400" lvl="2" indent="0">
              <a:lnSpc>
                <a:spcPct val="107000"/>
              </a:lnSpc>
              <a:spcBef>
                <a:spcPts val="0"/>
              </a:spcBef>
              <a:spcAft>
                <a:spcPts val="800"/>
              </a:spcAft>
              <a:buNone/>
            </a:pPr>
            <a:endParaRPr lang="en-US" sz="82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r>
              <a:rPr lang="en-US" sz="8600" dirty="0">
                <a:latin typeface="Tahoma" panose="020B0604030504040204" pitchFamily="34" charset="0"/>
                <a:cs typeface="Times New Roman" panose="02020603050405020304" pitchFamily="18" charset="0"/>
              </a:rPr>
              <a:t>Abiding </a:t>
            </a:r>
          </a:p>
          <a:p>
            <a:pPr lvl="2">
              <a:lnSpc>
                <a:spcPct val="107000"/>
              </a:lnSpc>
              <a:spcBef>
                <a:spcPts val="0"/>
              </a:spcBef>
              <a:spcAft>
                <a:spcPts val="800"/>
              </a:spcAft>
            </a:pPr>
            <a:r>
              <a:rPr lang="en-US" sz="8200" dirty="0">
                <a:latin typeface="Tahoma" panose="020B0604030504040204" pitchFamily="34" charset="0"/>
                <a:cs typeface="Times New Roman" panose="02020603050405020304" pitchFamily="18" charset="0"/>
              </a:rPr>
              <a:t>Surrender All</a:t>
            </a:r>
          </a:p>
          <a:p>
            <a:pPr lvl="2">
              <a:lnSpc>
                <a:spcPct val="107000"/>
              </a:lnSpc>
              <a:spcBef>
                <a:spcPts val="0"/>
              </a:spcBef>
              <a:spcAft>
                <a:spcPts val="800"/>
              </a:spcAft>
            </a:pPr>
            <a:r>
              <a:rPr lang="en-US" sz="8200" dirty="0">
                <a:latin typeface="Tahoma" panose="020B0604030504040204" pitchFamily="34" charset="0"/>
                <a:cs typeface="Times New Roman" panose="02020603050405020304" pitchFamily="18" charset="0"/>
              </a:rPr>
              <a:t>Remain</a:t>
            </a:r>
          </a:p>
          <a:p>
            <a:pPr lvl="2">
              <a:lnSpc>
                <a:spcPct val="107000"/>
              </a:lnSpc>
              <a:spcBef>
                <a:spcPts val="0"/>
              </a:spcBef>
              <a:spcAft>
                <a:spcPts val="800"/>
              </a:spcAft>
            </a:pPr>
            <a:r>
              <a:rPr lang="en-US" sz="8200" dirty="0">
                <a:latin typeface="Tahoma" panose="020B0604030504040204" pitchFamily="34" charset="0"/>
                <a:cs typeface="Times New Roman" panose="02020603050405020304" pitchFamily="18" charset="0"/>
              </a:rPr>
              <a:t>Love</a:t>
            </a:r>
          </a:p>
          <a:p>
            <a:pPr lvl="1">
              <a:lnSpc>
                <a:spcPct val="107000"/>
              </a:lnSpc>
              <a:spcBef>
                <a:spcPts val="0"/>
              </a:spcBef>
              <a:spcAft>
                <a:spcPts val="800"/>
              </a:spcAft>
            </a:pPr>
            <a:endParaRPr lang="en-US" sz="86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12</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0117853" y="42702"/>
            <a:ext cx="1774616" cy="1747998"/>
          </a:xfrm>
          <a:prstGeom prst="rect">
            <a:avLst/>
          </a:prstGeom>
          <a:noFill/>
        </p:spPr>
      </p:pic>
      <p:pic>
        <p:nvPicPr>
          <p:cNvPr id="6" name="Picture 5">
            <a:extLst>
              <a:ext uri="{FF2B5EF4-FFF2-40B4-BE49-F238E27FC236}">
                <a16:creationId xmlns:a16="http://schemas.microsoft.com/office/drawing/2014/main" id="{782AEFD3-C483-4BE8-B205-238296880EB8}"/>
              </a:ext>
            </a:extLst>
          </p:cNvPr>
          <p:cNvPicPr>
            <a:picLocks noChangeAspect="1"/>
          </p:cNvPicPr>
          <p:nvPr/>
        </p:nvPicPr>
        <p:blipFill>
          <a:blip r:embed="rId4"/>
          <a:stretch>
            <a:fillRect/>
          </a:stretch>
        </p:blipFill>
        <p:spPr>
          <a:xfrm>
            <a:off x="6456382" y="1371915"/>
            <a:ext cx="4571671" cy="4758694"/>
          </a:xfrm>
          <a:prstGeom prst="rect">
            <a:avLst/>
          </a:prstGeom>
        </p:spPr>
      </p:pic>
    </p:spTree>
    <p:extLst>
      <p:ext uri="{BB962C8B-B14F-4D97-AF65-F5344CB8AC3E}">
        <p14:creationId xmlns:p14="http://schemas.microsoft.com/office/powerpoint/2010/main" val="3645767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8252114" cy="5940425"/>
          </a:xfrm>
        </p:spPr>
        <p:txBody>
          <a:bodyPr>
            <a:normAutofit/>
          </a:bodyPr>
          <a:lstStyle/>
          <a:p>
            <a:pPr marL="0" marR="0" indent="0">
              <a:lnSpc>
                <a:spcPct val="107000"/>
              </a:lnSpc>
              <a:spcBef>
                <a:spcPts val="0"/>
              </a:spcBef>
              <a:spcAft>
                <a:spcPts val="800"/>
              </a:spcAft>
              <a:buNone/>
            </a:pPr>
            <a:r>
              <a:rPr lang="en-US" sz="3200" b="1" dirty="0">
                <a:effectLst/>
                <a:latin typeface="Tahoma" panose="020B0604030504040204" pitchFamily="34" charset="0"/>
                <a:ea typeface="Calibri" panose="020F0502020204030204" pitchFamily="34" charset="0"/>
                <a:cs typeface="Times New Roman" panose="02020603050405020304" pitchFamily="18" charset="0"/>
              </a:rPr>
              <a:t>How do we Abide? Luke 10:38 - 42</a:t>
            </a:r>
          </a:p>
          <a:p>
            <a:pPr>
              <a:lnSpc>
                <a:spcPct val="107000"/>
              </a:lnSpc>
              <a:spcBef>
                <a:spcPts val="0"/>
              </a:spcBef>
              <a:spcAft>
                <a:spcPts val="800"/>
              </a:spcAft>
            </a:pPr>
            <a:r>
              <a:rPr lang="en-US" sz="3200" b="1" dirty="0">
                <a:latin typeface="Tahoma" panose="020B0604030504040204" pitchFamily="34" charset="0"/>
                <a:ea typeface="Calibri" panose="020F0502020204030204" pitchFamily="34" charset="0"/>
                <a:cs typeface="Times New Roman" panose="02020603050405020304" pitchFamily="18" charset="0"/>
              </a:rPr>
              <a:t>“Deepen the quality of my devoted time with God</a:t>
            </a:r>
          </a:p>
          <a:p>
            <a:pPr lvl="1">
              <a:lnSpc>
                <a:spcPct val="107000"/>
              </a:lnSpc>
              <a:spcBef>
                <a:spcPts val="0"/>
              </a:spcBef>
              <a:spcAft>
                <a:spcPts val="800"/>
              </a:spcAft>
            </a:pPr>
            <a:r>
              <a:rPr lang="en-US" sz="3200" dirty="0">
                <a:latin typeface="Tahoma" panose="020B0604030504040204" pitchFamily="34" charset="0"/>
                <a:ea typeface="Calibri" panose="020F0502020204030204" pitchFamily="34" charset="0"/>
                <a:cs typeface="Times New Roman" panose="02020603050405020304" pitchFamily="18" charset="0"/>
              </a:rPr>
              <a:t>Mary in a Martha World</a:t>
            </a:r>
          </a:p>
          <a:p>
            <a:pPr>
              <a:lnSpc>
                <a:spcPct val="107000"/>
              </a:lnSpc>
              <a:spcBef>
                <a:spcPts val="0"/>
              </a:spcBef>
              <a:spcAft>
                <a:spcPts val="800"/>
              </a:spcAft>
            </a:pPr>
            <a:r>
              <a:rPr lang="en-US" sz="3200" b="1" dirty="0">
                <a:effectLst/>
                <a:latin typeface="Tahoma" panose="020B0604030504040204" pitchFamily="34" charset="0"/>
                <a:ea typeface="Calibri" panose="020F0502020204030204" pitchFamily="34" charset="0"/>
                <a:cs typeface="Times New Roman" panose="02020603050405020304" pitchFamily="18" charset="0"/>
              </a:rPr>
              <a:t>Set apart the kind of time needed to build a relationship</a:t>
            </a:r>
          </a:p>
          <a:p>
            <a:pPr lvl="1">
              <a:lnSpc>
                <a:spcPct val="107000"/>
              </a:lnSpc>
              <a:spcBef>
                <a:spcPts val="0"/>
              </a:spcBef>
              <a:spcAft>
                <a:spcPts val="800"/>
              </a:spcAft>
            </a:pPr>
            <a:r>
              <a:rPr lang="en-US" sz="3200" dirty="0">
                <a:effectLst/>
                <a:latin typeface="Tahoma" panose="020B0604030504040204" pitchFamily="34" charset="0"/>
                <a:ea typeface="Calibri" panose="020F0502020204030204" pitchFamily="34" charset="0"/>
                <a:cs typeface="Times New Roman" panose="02020603050405020304" pitchFamily="18" charset="0"/>
              </a:rPr>
              <a:t>At Jesus’ Feet</a:t>
            </a:r>
          </a:p>
          <a:p>
            <a:pPr>
              <a:lnSpc>
                <a:spcPct val="107000"/>
              </a:lnSpc>
              <a:spcBef>
                <a:spcPts val="0"/>
              </a:spcBef>
              <a:spcAft>
                <a:spcPts val="800"/>
              </a:spcAft>
            </a:pPr>
            <a:r>
              <a:rPr lang="en-US" sz="3200" b="1" dirty="0">
                <a:effectLst/>
                <a:latin typeface="Tahoma" panose="020B0604030504040204" pitchFamily="34" charset="0"/>
                <a:ea typeface="Calibri" panose="020F0502020204030204" pitchFamily="34" charset="0"/>
                <a:cs typeface="Times New Roman" panose="02020603050405020304" pitchFamily="18" charset="0"/>
              </a:rPr>
              <a:t>Savor God’s Words </a:t>
            </a:r>
          </a:p>
          <a:p>
            <a:pPr lvl="1">
              <a:lnSpc>
                <a:spcPct val="107000"/>
              </a:lnSpc>
              <a:spcBef>
                <a:spcPts val="0"/>
              </a:spcBef>
              <a:spcAft>
                <a:spcPts val="800"/>
              </a:spcAft>
            </a:pPr>
            <a:r>
              <a:rPr lang="en-US" sz="3200" dirty="0">
                <a:latin typeface="Tahoma" panose="020B0604030504040204" pitchFamily="34" charset="0"/>
                <a:cs typeface="Times New Roman" panose="02020603050405020304" pitchFamily="18" charset="0"/>
              </a:rPr>
              <a:t>Listening and not distracted”</a:t>
            </a:r>
          </a:p>
          <a:p>
            <a:pPr lvl="1">
              <a:lnSpc>
                <a:spcPct val="107000"/>
              </a:lnSpc>
              <a:spcBef>
                <a:spcPts val="0"/>
              </a:spcBef>
              <a:spcAft>
                <a:spcPts val="800"/>
              </a:spcAft>
            </a:pPr>
            <a:endParaRPr lang="en-US" sz="86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13</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2971800" y="-29730"/>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610600" y="112359"/>
            <a:ext cx="1357746" cy="1337381"/>
          </a:xfrm>
          <a:prstGeom prst="rect">
            <a:avLst/>
          </a:prstGeom>
          <a:noFill/>
        </p:spPr>
      </p:pic>
      <p:pic>
        <p:nvPicPr>
          <p:cNvPr id="5" name="Picture 4">
            <a:extLst>
              <a:ext uri="{FF2B5EF4-FFF2-40B4-BE49-F238E27FC236}">
                <a16:creationId xmlns:a16="http://schemas.microsoft.com/office/drawing/2014/main" id="{7F73A907-72C6-4CF6-B4A9-0E87358EAF73}"/>
              </a:ext>
            </a:extLst>
          </p:cNvPr>
          <p:cNvPicPr>
            <a:picLocks noChangeAspect="1"/>
          </p:cNvPicPr>
          <p:nvPr/>
        </p:nvPicPr>
        <p:blipFill>
          <a:blip r:embed="rId4"/>
          <a:stretch>
            <a:fillRect/>
          </a:stretch>
        </p:blipFill>
        <p:spPr>
          <a:xfrm>
            <a:off x="8467725" y="1446768"/>
            <a:ext cx="3724275" cy="4905375"/>
          </a:xfrm>
          <a:prstGeom prst="rect">
            <a:avLst/>
          </a:prstGeom>
        </p:spPr>
      </p:pic>
    </p:spTree>
    <p:extLst>
      <p:ext uri="{BB962C8B-B14F-4D97-AF65-F5344CB8AC3E}">
        <p14:creationId xmlns:p14="http://schemas.microsoft.com/office/powerpoint/2010/main" val="286248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7810500" cy="5940425"/>
          </a:xfrm>
        </p:spPr>
        <p:txBody>
          <a:bodyPr>
            <a:normAutofit/>
          </a:bodyPr>
          <a:lstStyle/>
          <a:p>
            <a:pPr marL="0" marR="0" indent="0">
              <a:lnSpc>
                <a:spcPct val="107000"/>
              </a:lnSpc>
              <a:spcBef>
                <a:spcPts val="0"/>
              </a:spcBef>
              <a:spcAft>
                <a:spcPts val="800"/>
              </a:spcAft>
              <a:buNone/>
            </a:pPr>
            <a:r>
              <a:rPr lang="en-US" sz="3500" b="1" dirty="0">
                <a:effectLst/>
                <a:latin typeface="Tahoma" panose="020B0604030504040204" pitchFamily="34" charset="0"/>
                <a:ea typeface="Calibri" panose="020F0502020204030204" pitchFamily="34" charset="0"/>
                <a:cs typeface="Times New Roman" panose="02020603050405020304" pitchFamily="18" charset="0"/>
              </a:rPr>
              <a:t>How do we Abide?</a:t>
            </a:r>
          </a:p>
          <a:p>
            <a:pPr>
              <a:lnSpc>
                <a:spcPct val="107000"/>
              </a:lnSpc>
              <a:spcBef>
                <a:spcPts val="0"/>
              </a:spcBef>
              <a:spcAft>
                <a:spcPts val="800"/>
              </a:spcAft>
            </a:pPr>
            <a:r>
              <a:rPr lang="en-US" sz="3500" b="1" dirty="0">
                <a:latin typeface="Tahoma" panose="020B0604030504040204" pitchFamily="34" charset="0"/>
                <a:ea typeface="Calibri" panose="020F0502020204030204" pitchFamily="34" charset="0"/>
                <a:cs typeface="Times New Roman" panose="02020603050405020304" pitchFamily="18" charset="0"/>
              </a:rPr>
              <a:t>Keep Jesus’ Commandment</a:t>
            </a:r>
          </a:p>
          <a:p>
            <a:pPr lvl="1">
              <a:lnSpc>
                <a:spcPct val="107000"/>
              </a:lnSpc>
              <a:spcBef>
                <a:spcPts val="0"/>
              </a:spcBef>
              <a:spcAft>
                <a:spcPts val="800"/>
              </a:spcAft>
            </a:pPr>
            <a:r>
              <a:rPr lang="en-US" sz="3100" dirty="0">
                <a:latin typeface="Tahoma" panose="020B0604030504040204" pitchFamily="34" charset="0"/>
                <a:ea typeface="Calibri" panose="020F0502020204030204" pitchFamily="34" charset="0"/>
                <a:cs typeface="Times New Roman" panose="02020603050405020304" pitchFamily="18" charset="0"/>
              </a:rPr>
              <a:t>Love one another as I have loved you! No one has greater love than this, to lay down one’s life for one’s friends. John 15:13</a:t>
            </a:r>
          </a:p>
          <a:p>
            <a:pPr lvl="1">
              <a:lnSpc>
                <a:spcPct val="107000"/>
              </a:lnSpc>
              <a:spcBef>
                <a:spcPts val="0"/>
              </a:spcBef>
              <a:spcAft>
                <a:spcPts val="800"/>
              </a:spcAft>
            </a:pPr>
            <a:r>
              <a:rPr lang="en-US" sz="3100" dirty="0">
                <a:latin typeface="Tahoma" panose="020B0604030504040204" pitchFamily="34" charset="0"/>
                <a:cs typeface="Times New Roman" panose="02020603050405020304" pitchFamily="18" charset="0"/>
              </a:rPr>
              <a:t>For they will know we are </a:t>
            </a:r>
            <a:r>
              <a:rPr lang="en-US" sz="2700" dirty="0">
                <a:latin typeface="Tahoma" panose="020B0604030504040204" pitchFamily="34" charset="0"/>
                <a:cs typeface="Times New Roman" panose="02020603050405020304" pitchFamily="18" charset="0"/>
              </a:rPr>
              <a:t>CHRISTIANS by our love!</a:t>
            </a:r>
            <a:endParaRPr lang="en-US" sz="82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14</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2971800" y="-29730"/>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610600" y="112359"/>
            <a:ext cx="1357746" cy="1337381"/>
          </a:xfrm>
          <a:prstGeom prst="rect">
            <a:avLst/>
          </a:prstGeom>
          <a:noFill/>
        </p:spPr>
      </p:pic>
      <p:sp>
        <p:nvSpPr>
          <p:cNvPr id="2" name="TextBox 1">
            <a:extLst>
              <a:ext uri="{FF2B5EF4-FFF2-40B4-BE49-F238E27FC236}">
                <a16:creationId xmlns:a16="http://schemas.microsoft.com/office/drawing/2014/main" id="{C46DC9B4-6E57-4803-BF24-E0D19D5EF489}"/>
              </a:ext>
            </a:extLst>
          </p:cNvPr>
          <p:cNvSpPr txBox="1"/>
          <p:nvPr/>
        </p:nvSpPr>
        <p:spPr>
          <a:xfrm>
            <a:off x="-1491095" y="6399897"/>
            <a:ext cx="10510405" cy="369332"/>
          </a:xfrm>
          <a:prstGeom prst="rect">
            <a:avLst/>
          </a:prstGeom>
          <a:noFill/>
        </p:spPr>
        <p:txBody>
          <a:bodyPr wrap="square" rtlCol="0">
            <a:spAutoFit/>
          </a:bodyPr>
          <a:lstStyle/>
          <a:p>
            <a:pPr algn="ctr"/>
            <a:r>
              <a:rPr lang="en-US" dirty="0"/>
              <a:t>Secrets of the Vine: Breaking through to Abundance by Bruce Wilkinson</a:t>
            </a:r>
          </a:p>
        </p:txBody>
      </p:sp>
      <p:pic>
        <p:nvPicPr>
          <p:cNvPr id="6" name="Picture 5">
            <a:extLst>
              <a:ext uri="{FF2B5EF4-FFF2-40B4-BE49-F238E27FC236}">
                <a16:creationId xmlns:a16="http://schemas.microsoft.com/office/drawing/2014/main" id="{133C477F-5A35-447C-A92C-AD8FEC2F49F0}"/>
              </a:ext>
            </a:extLst>
          </p:cNvPr>
          <p:cNvPicPr>
            <a:picLocks noChangeAspect="1"/>
          </p:cNvPicPr>
          <p:nvPr/>
        </p:nvPicPr>
        <p:blipFill>
          <a:blip r:embed="rId4"/>
          <a:stretch>
            <a:fillRect/>
          </a:stretch>
        </p:blipFill>
        <p:spPr>
          <a:xfrm>
            <a:off x="7886700" y="3613334"/>
            <a:ext cx="4191000" cy="2807970"/>
          </a:xfrm>
          <a:prstGeom prst="rect">
            <a:avLst/>
          </a:prstGeom>
        </p:spPr>
      </p:pic>
    </p:spTree>
    <p:extLst>
      <p:ext uri="{BB962C8B-B14F-4D97-AF65-F5344CB8AC3E}">
        <p14:creationId xmlns:p14="http://schemas.microsoft.com/office/powerpoint/2010/main" val="102760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11715750" cy="5940425"/>
          </a:xfrm>
        </p:spPr>
        <p:txBody>
          <a:bodyPr>
            <a:normAutofit/>
          </a:bodyPr>
          <a:lstStyle/>
          <a:p>
            <a:pPr marL="0" marR="0" indent="0">
              <a:lnSpc>
                <a:spcPct val="107000"/>
              </a:lnSpc>
              <a:spcBef>
                <a:spcPts val="0"/>
              </a:spcBef>
              <a:spcAft>
                <a:spcPts val="800"/>
              </a:spcAft>
              <a:buNone/>
            </a:pPr>
            <a:r>
              <a:rPr lang="en-US" sz="3500" b="1" dirty="0">
                <a:effectLst/>
                <a:latin typeface="Tahoma" panose="020B0604030504040204" pitchFamily="34" charset="0"/>
                <a:ea typeface="Calibri" panose="020F0502020204030204" pitchFamily="34" charset="0"/>
                <a:cs typeface="Times New Roman" panose="02020603050405020304" pitchFamily="18" charset="0"/>
              </a:rPr>
              <a:t>What does FRUITFULNESS LOOK LIKE?</a:t>
            </a:r>
          </a:p>
          <a:p>
            <a:pPr marL="0" marR="0" indent="0">
              <a:lnSpc>
                <a:spcPct val="107000"/>
              </a:lnSpc>
              <a:spcBef>
                <a:spcPts val="0"/>
              </a:spcBef>
              <a:spcAft>
                <a:spcPts val="800"/>
              </a:spcAft>
              <a:buNone/>
            </a:pPr>
            <a:r>
              <a:rPr lang="en-US" sz="3500" b="1" dirty="0">
                <a:latin typeface="Tahoma" panose="020B0604030504040204" pitchFamily="34" charset="0"/>
                <a:ea typeface="Calibri" panose="020F0502020204030204" pitchFamily="34" charset="0"/>
                <a:cs typeface="Times New Roman" panose="02020603050405020304" pitchFamily="18" charset="0"/>
              </a:rPr>
              <a:t>	</a:t>
            </a:r>
            <a:endParaRPr lang="en-US" sz="3500" b="1" dirty="0">
              <a:effectLst/>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15</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2971800" y="-29730"/>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0281804" y="-57000"/>
            <a:ext cx="1357746" cy="1337381"/>
          </a:xfrm>
          <a:prstGeom prst="rect">
            <a:avLst/>
          </a:prstGeom>
          <a:noFill/>
        </p:spPr>
      </p:pic>
      <p:pic>
        <p:nvPicPr>
          <p:cNvPr id="5" name="Picture 4">
            <a:extLst>
              <a:ext uri="{FF2B5EF4-FFF2-40B4-BE49-F238E27FC236}">
                <a16:creationId xmlns:a16="http://schemas.microsoft.com/office/drawing/2014/main" id="{364282A6-AA36-44C8-95D3-FA2754BCFD09}"/>
              </a:ext>
            </a:extLst>
          </p:cNvPr>
          <p:cNvPicPr>
            <a:picLocks noChangeAspect="1"/>
          </p:cNvPicPr>
          <p:nvPr/>
        </p:nvPicPr>
        <p:blipFill>
          <a:blip r:embed="rId4"/>
          <a:stretch>
            <a:fillRect/>
          </a:stretch>
        </p:blipFill>
        <p:spPr>
          <a:xfrm>
            <a:off x="590550" y="1513712"/>
            <a:ext cx="9391650" cy="4914236"/>
          </a:xfrm>
          <a:prstGeom prst="rect">
            <a:avLst/>
          </a:prstGeom>
        </p:spPr>
      </p:pic>
    </p:spTree>
    <p:extLst>
      <p:ext uri="{BB962C8B-B14F-4D97-AF65-F5344CB8AC3E}">
        <p14:creationId xmlns:p14="http://schemas.microsoft.com/office/powerpoint/2010/main" val="958594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06977" y="917575"/>
            <a:ext cx="8543060" cy="5940425"/>
          </a:xfrm>
        </p:spPr>
        <p:txBody>
          <a:bodyPr>
            <a:normAutofit/>
          </a:bodyPr>
          <a:lstStyle/>
          <a:p>
            <a:pPr marL="0" marR="0" indent="0">
              <a:lnSpc>
                <a:spcPct val="107000"/>
              </a:lnSpc>
              <a:spcBef>
                <a:spcPts val="0"/>
              </a:spcBef>
              <a:spcAft>
                <a:spcPts val="800"/>
              </a:spcAft>
              <a:buNone/>
            </a:pPr>
            <a:r>
              <a:rPr lang="en-US" sz="3500" b="1" dirty="0">
                <a:effectLst/>
                <a:latin typeface="Tahoma" panose="020B0604030504040204" pitchFamily="34" charset="0"/>
                <a:ea typeface="Calibri" panose="020F0502020204030204" pitchFamily="34" charset="0"/>
                <a:cs typeface="Times New Roman" panose="02020603050405020304" pitchFamily="18" charset="0"/>
              </a:rPr>
              <a:t>Why is Fruitfulness Necessary?</a:t>
            </a:r>
          </a:p>
          <a:p>
            <a:pPr>
              <a:lnSpc>
                <a:spcPct val="107000"/>
              </a:lnSpc>
              <a:spcBef>
                <a:spcPts val="0"/>
              </a:spcBef>
              <a:spcAft>
                <a:spcPts val="800"/>
              </a:spcAft>
            </a:pPr>
            <a:r>
              <a:rPr lang="en-US" sz="3500" dirty="0">
                <a:latin typeface="Tahoma" panose="020B0604030504040204" pitchFamily="34" charset="0"/>
                <a:cs typeface="Times New Roman" panose="02020603050405020304" pitchFamily="18" charset="0"/>
              </a:rPr>
              <a:t>So that we would have Jesus’ Joy</a:t>
            </a:r>
          </a:p>
          <a:p>
            <a:pPr>
              <a:lnSpc>
                <a:spcPct val="107000"/>
              </a:lnSpc>
              <a:spcBef>
                <a:spcPts val="0"/>
              </a:spcBef>
              <a:spcAft>
                <a:spcPts val="800"/>
              </a:spcAft>
            </a:pPr>
            <a:r>
              <a:rPr lang="en-US" sz="3500" dirty="0">
                <a:latin typeface="Tahoma" panose="020B0604030504040204" pitchFamily="34" charset="0"/>
                <a:cs typeface="Times New Roman" panose="02020603050405020304" pitchFamily="18" charset="0"/>
              </a:rPr>
              <a:t>So that our Joy would be complete</a:t>
            </a:r>
          </a:p>
          <a:p>
            <a:pPr>
              <a:lnSpc>
                <a:spcPct val="107000"/>
              </a:lnSpc>
              <a:spcBef>
                <a:spcPts val="0"/>
              </a:spcBef>
              <a:spcAft>
                <a:spcPts val="800"/>
              </a:spcAft>
            </a:pPr>
            <a:r>
              <a:rPr lang="en-US" sz="3500" dirty="0">
                <a:latin typeface="Tahoma" panose="020B0604030504040204" pitchFamily="34" charset="0"/>
                <a:cs typeface="Times New Roman" panose="02020603050405020304" pitchFamily="18" charset="0"/>
              </a:rPr>
              <a:t>Because we are appointed to go and bear fruit, fruit that will last</a:t>
            </a:r>
          </a:p>
          <a:p>
            <a:pPr>
              <a:lnSpc>
                <a:spcPct val="107000"/>
              </a:lnSpc>
              <a:spcBef>
                <a:spcPts val="0"/>
              </a:spcBef>
              <a:spcAft>
                <a:spcPts val="800"/>
              </a:spcAft>
            </a:pPr>
            <a:r>
              <a:rPr lang="en-US" sz="3500" dirty="0">
                <a:latin typeface="Tahoma" panose="020B0604030504040204" pitchFamily="34" charset="0"/>
                <a:cs typeface="Times New Roman" panose="02020603050405020304" pitchFamily="18" charset="0"/>
              </a:rPr>
              <a:t>So whatever we ask for in Jesus’ Name shall be given</a:t>
            </a:r>
            <a:endParaRPr lang="en-US" sz="82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16</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2971800" y="-29730"/>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610600" y="112359"/>
            <a:ext cx="1357746" cy="1337381"/>
          </a:xfrm>
          <a:prstGeom prst="rect">
            <a:avLst/>
          </a:prstGeom>
          <a:noFill/>
        </p:spPr>
      </p:pic>
      <p:sp>
        <p:nvSpPr>
          <p:cNvPr id="2" name="TextBox 1">
            <a:extLst>
              <a:ext uri="{FF2B5EF4-FFF2-40B4-BE49-F238E27FC236}">
                <a16:creationId xmlns:a16="http://schemas.microsoft.com/office/drawing/2014/main" id="{C46DC9B4-6E57-4803-BF24-E0D19D5EF489}"/>
              </a:ext>
            </a:extLst>
          </p:cNvPr>
          <p:cNvSpPr txBox="1"/>
          <p:nvPr/>
        </p:nvSpPr>
        <p:spPr>
          <a:xfrm>
            <a:off x="-1491095" y="6399897"/>
            <a:ext cx="10510405" cy="369332"/>
          </a:xfrm>
          <a:prstGeom prst="rect">
            <a:avLst/>
          </a:prstGeom>
          <a:noFill/>
        </p:spPr>
        <p:txBody>
          <a:bodyPr wrap="square" rtlCol="0">
            <a:spAutoFit/>
          </a:bodyPr>
          <a:lstStyle/>
          <a:p>
            <a:pPr algn="ctr"/>
            <a:r>
              <a:rPr lang="en-US" dirty="0"/>
              <a:t>Secrets of the Vine: Breaking through to Abundance by Bruce Wilkinson</a:t>
            </a:r>
          </a:p>
        </p:txBody>
      </p:sp>
      <p:pic>
        <p:nvPicPr>
          <p:cNvPr id="5" name="Picture 4">
            <a:extLst>
              <a:ext uri="{FF2B5EF4-FFF2-40B4-BE49-F238E27FC236}">
                <a16:creationId xmlns:a16="http://schemas.microsoft.com/office/drawing/2014/main" id="{47E9431E-378A-4F22-9079-32F2F80B53EC}"/>
              </a:ext>
            </a:extLst>
          </p:cNvPr>
          <p:cNvPicPr>
            <a:picLocks noChangeAspect="1"/>
          </p:cNvPicPr>
          <p:nvPr/>
        </p:nvPicPr>
        <p:blipFill>
          <a:blip r:embed="rId4"/>
          <a:stretch>
            <a:fillRect/>
          </a:stretch>
        </p:blipFill>
        <p:spPr>
          <a:xfrm>
            <a:off x="8762134" y="2691657"/>
            <a:ext cx="3174423" cy="3305632"/>
          </a:xfrm>
          <a:prstGeom prst="rect">
            <a:avLst/>
          </a:prstGeom>
        </p:spPr>
      </p:pic>
    </p:spTree>
    <p:extLst>
      <p:ext uri="{BB962C8B-B14F-4D97-AF65-F5344CB8AC3E}">
        <p14:creationId xmlns:p14="http://schemas.microsoft.com/office/powerpoint/2010/main" val="2362461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06977" y="917575"/>
            <a:ext cx="8543060" cy="5940425"/>
          </a:xfrm>
        </p:spPr>
        <p:txBody>
          <a:bodyPr>
            <a:normAutofit fontScale="92500" lnSpcReduction="20000"/>
          </a:bodyPr>
          <a:lstStyle/>
          <a:p>
            <a:pPr marL="0" marR="0" indent="0">
              <a:lnSpc>
                <a:spcPct val="107000"/>
              </a:lnSpc>
              <a:spcBef>
                <a:spcPts val="0"/>
              </a:spcBef>
              <a:spcAft>
                <a:spcPts val="800"/>
              </a:spcAft>
              <a:buNone/>
            </a:pPr>
            <a:r>
              <a:rPr lang="en-US" sz="4100" b="1" dirty="0">
                <a:latin typeface="Tahoma" panose="020B0604030504040204" pitchFamily="34" charset="0"/>
                <a:cs typeface="Times New Roman" panose="02020603050405020304" pitchFamily="18" charset="0"/>
              </a:rPr>
              <a:t>Reconnect</a:t>
            </a:r>
          </a:p>
          <a:p>
            <a:pPr marL="0" marR="0" indent="0">
              <a:lnSpc>
                <a:spcPct val="107000"/>
              </a:lnSpc>
              <a:spcBef>
                <a:spcPts val="0"/>
              </a:spcBef>
              <a:spcAft>
                <a:spcPts val="800"/>
              </a:spcAft>
              <a:buNone/>
            </a:pPr>
            <a:r>
              <a:rPr lang="en-US" sz="4100" dirty="0">
                <a:latin typeface="Tahoma" panose="020B0604030504040204" pitchFamily="34" charset="0"/>
                <a:cs typeface="Times New Roman" panose="02020603050405020304" pitchFamily="18" charset="0"/>
              </a:rPr>
              <a:t>What do you need to do to reconnect to the Vine?</a:t>
            </a:r>
          </a:p>
          <a:p>
            <a:pPr marL="0" marR="0" indent="0">
              <a:lnSpc>
                <a:spcPct val="107000"/>
              </a:lnSpc>
              <a:spcBef>
                <a:spcPts val="0"/>
              </a:spcBef>
              <a:spcAft>
                <a:spcPts val="800"/>
              </a:spcAft>
              <a:buNone/>
            </a:pPr>
            <a:endParaRPr lang="en-US" sz="4100" b="1" dirty="0">
              <a:latin typeface="Tahoma" panose="020B0604030504040204" pitchFamily="34" charset="0"/>
              <a:cs typeface="Times New Roman" panose="02020603050405020304" pitchFamily="18" charset="0"/>
            </a:endParaRPr>
          </a:p>
          <a:p>
            <a:pPr marL="0" marR="0" indent="0">
              <a:lnSpc>
                <a:spcPct val="107000"/>
              </a:lnSpc>
              <a:spcBef>
                <a:spcPts val="0"/>
              </a:spcBef>
              <a:spcAft>
                <a:spcPts val="800"/>
              </a:spcAft>
              <a:buNone/>
            </a:pPr>
            <a:r>
              <a:rPr lang="en-US" sz="4100" b="1" dirty="0">
                <a:latin typeface="Tahoma" panose="020B0604030504040204" pitchFamily="34" charset="0"/>
                <a:cs typeface="Times New Roman" panose="02020603050405020304" pitchFamily="18" charset="0"/>
              </a:rPr>
              <a:t>Recommit</a:t>
            </a:r>
          </a:p>
          <a:p>
            <a:pPr marL="0" marR="0" indent="0">
              <a:lnSpc>
                <a:spcPct val="107000"/>
              </a:lnSpc>
              <a:spcBef>
                <a:spcPts val="0"/>
              </a:spcBef>
              <a:spcAft>
                <a:spcPts val="800"/>
              </a:spcAft>
              <a:buNone/>
            </a:pPr>
            <a:r>
              <a:rPr lang="en-US" sz="4100" dirty="0">
                <a:latin typeface="Tahoma" panose="020B0604030504040204" pitchFamily="34" charset="0"/>
                <a:cs typeface="Times New Roman" panose="02020603050405020304" pitchFamily="18" charset="0"/>
              </a:rPr>
              <a:t>What do you need to do to ABIDE?</a:t>
            </a:r>
          </a:p>
          <a:p>
            <a:pPr marL="0" marR="0" indent="0">
              <a:lnSpc>
                <a:spcPct val="107000"/>
              </a:lnSpc>
              <a:spcBef>
                <a:spcPts val="0"/>
              </a:spcBef>
              <a:spcAft>
                <a:spcPts val="800"/>
              </a:spcAft>
              <a:buNone/>
            </a:pPr>
            <a:endParaRPr lang="en-US" sz="4100" b="1" dirty="0">
              <a:latin typeface="Tahoma" panose="020B0604030504040204" pitchFamily="34" charset="0"/>
              <a:cs typeface="Times New Roman" panose="02020603050405020304" pitchFamily="18" charset="0"/>
            </a:endParaRPr>
          </a:p>
          <a:p>
            <a:pPr marL="0" marR="0" indent="0">
              <a:lnSpc>
                <a:spcPct val="107000"/>
              </a:lnSpc>
              <a:spcBef>
                <a:spcPts val="0"/>
              </a:spcBef>
              <a:spcAft>
                <a:spcPts val="800"/>
              </a:spcAft>
              <a:buNone/>
            </a:pPr>
            <a:r>
              <a:rPr lang="en-US" sz="4100" b="1" dirty="0">
                <a:latin typeface="Tahoma" panose="020B0604030504040204" pitchFamily="34" charset="0"/>
                <a:cs typeface="Times New Roman" panose="02020603050405020304" pitchFamily="18" charset="0"/>
              </a:rPr>
              <a:t>Relaunch - LEAP</a:t>
            </a:r>
          </a:p>
          <a:p>
            <a:pPr marL="0" marR="0" indent="0">
              <a:lnSpc>
                <a:spcPct val="107000"/>
              </a:lnSpc>
              <a:spcBef>
                <a:spcPts val="0"/>
              </a:spcBef>
              <a:spcAft>
                <a:spcPts val="800"/>
              </a:spcAft>
              <a:buNone/>
            </a:pPr>
            <a:r>
              <a:rPr lang="en-US" sz="4100" dirty="0">
                <a:latin typeface="Tahoma" panose="020B0604030504040204" pitchFamily="34" charset="0"/>
                <a:cs typeface="Times New Roman" panose="02020603050405020304" pitchFamily="18" charset="0"/>
              </a:rPr>
              <a:t>What is your next step?</a:t>
            </a:r>
          </a:p>
          <a:p>
            <a:pPr lvl="1">
              <a:lnSpc>
                <a:spcPct val="107000"/>
              </a:lnSpc>
              <a:spcBef>
                <a:spcPts val="0"/>
              </a:spcBef>
              <a:spcAft>
                <a:spcPts val="800"/>
              </a:spcAft>
            </a:pPr>
            <a:endParaRPr lang="en-US" sz="124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17</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2971800" y="-29730"/>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610600" y="112359"/>
            <a:ext cx="1357746" cy="1337381"/>
          </a:xfrm>
          <a:prstGeom prst="rect">
            <a:avLst/>
          </a:prstGeom>
          <a:noFill/>
        </p:spPr>
      </p:pic>
      <p:pic>
        <p:nvPicPr>
          <p:cNvPr id="5" name="Picture 4">
            <a:extLst>
              <a:ext uri="{FF2B5EF4-FFF2-40B4-BE49-F238E27FC236}">
                <a16:creationId xmlns:a16="http://schemas.microsoft.com/office/drawing/2014/main" id="{47E9431E-378A-4F22-9079-32F2F80B53EC}"/>
              </a:ext>
            </a:extLst>
          </p:cNvPr>
          <p:cNvPicPr>
            <a:picLocks noChangeAspect="1"/>
          </p:cNvPicPr>
          <p:nvPr/>
        </p:nvPicPr>
        <p:blipFill>
          <a:blip r:embed="rId4"/>
          <a:stretch>
            <a:fillRect/>
          </a:stretch>
        </p:blipFill>
        <p:spPr>
          <a:xfrm>
            <a:off x="8762134" y="2691657"/>
            <a:ext cx="3174423" cy="3305632"/>
          </a:xfrm>
          <a:prstGeom prst="rect">
            <a:avLst/>
          </a:prstGeom>
        </p:spPr>
      </p:pic>
    </p:spTree>
    <p:extLst>
      <p:ext uri="{BB962C8B-B14F-4D97-AF65-F5344CB8AC3E}">
        <p14:creationId xmlns:p14="http://schemas.microsoft.com/office/powerpoint/2010/main" val="2377960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06976" y="917575"/>
            <a:ext cx="11213523" cy="5940425"/>
          </a:xfrm>
        </p:spPr>
        <p:txBody>
          <a:bodyPr>
            <a:normAutofit/>
          </a:bodyPr>
          <a:lstStyle/>
          <a:p>
            <a:pPr marL="0" marR="0" indent="0">
              <a:lnSpc>
                <a:spcPct val="107000"/>
              </a:lnSpc>
              <a:spcBef>
                <a:spcPts val="0"/>
              </a:spcBef>
              <a:spcAft>
                <a:spcPts val="800"/>
              </a:spcAft>
              <a:buNone/>
            </a:pPr>
            <a:r>
              <a:rPr lang="en-US" sz="4100" b="1" dirty="0">
                <a:latin typeface="Tahoma" panose="020B0604030504040204" pitchFamily="34" charset="0"/>
                <a:cs typeface="Times New Roman" panose="02020603050405020304" pitchFamily="18" charset="0"/>
              </a:rPr>
              <a:t>Relaunch – LEAP</a:t>
            </a:r>
          </a:p>
          <a:p>
            <a:pPr marL="0" marR="0" indent="0">
              <a:lnSpc>
                <a:spcPct val="107000"/>
              </a:lnSpc>
              <a:spcBef>
                <a:spcPts val="0"/>
              </a:spcBef>
              <a:spcAft>
                <a:spcPts val="800"/>
              </a:spcAft>
              <a:buNone/>
            </a:pPr>
            <a:r>
              <a:rPr lang="en-US" sz="4100" b="1" dirty="0">
                <a:latin typeface="Tahoma" panose="020B0604030504040204" pitchFamily="34" charset="0"/>
                <a:cs typeface="Times New Roman" panose="02020603050405020304" pitchFamily="18" charset="0"/>
              </a:rPr>
              <a:t>Gone back fishing! John 21</a:t>
            </a:r>
            <a:endParaRPr lang="en-US" sz="41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cs typeface="Times New Roman" panose="02020603050405020304" pitchFamily="18" charset="0"/>
            </a:endParaRPr>
          </a:p>
          <a:p>
            <a:pPr lvl="1">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18</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2971800" y="-29730"/>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610600" y="112359"/>
            <a:ext cx="1357746" cy="1337381"/>
          </a:xfrm>
          <a:prstGeom prst="rect">
            <a:avLst/>
          </a:prstGeom>
          <a:noFill/>
        </p:spPr>
      </p:pic>
      <p:pic>
        <p:nvPicPr>
          <p:cNvPr id="2" name="Picture 1">
            <a:extLst>
              <a:ext uri="{FF2B5EF4-FFF2-40B4-BE49-F238E27FC236}">
                <a16:creationId xmlns:a16="http://schemas.microsoft.com/office/drawing/2014/main" id="{A8DF7323-48C6-4F12-8B8C-EA898ABCC0E2}"/>
              </a:ext>
            </a:extLst>
          </p:cNvPr>
          <p:cNvPicPr>
            <a:picLocks noChangeAspect="1"/>
          </p:cNvPicPr>
          <p:nvPr/>
        </p:nvPicPr>
        <p:blipFill>
          <a:blip r:embed="rId4"/>
          <a:stretch>
            <a:fillRect/>
          </a:stretch>
        </p:blipFill>
        <p:spPr>
          <a:xfrm>
            <a:off x="2781300" y="2512969"/>
            <a:ext cx="7524750" cy="4232672"/>
          </a:xfrm>
          <a:prstGeom prst="rect">
            <a:avLst/>
          </a:prstGeom>
        </p:spPr>
      </p:pic>
    </p:spTree>
    <p:extLst>
      <p:ext uri="{BB962C8B-B14F-4D97-AF65-F5344CB8AC3E}">
        <p14:creationId xmlns:p14="http://schemas.microsoft.com/office/powerpoint/2010/main" val="1816604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527246-FA2D-44CE-9E3A-CF612E9F5502}"/>
              </a:ext>
            </a:extLst>
          </p:cNvPr>
          <p:cNvSpPr>
            <a:spLocks noGrp="1"/>
          </p:cNvSpPr>
          <p:nvPr>
            <p:ph type="ctrTitle"/>
          </p:nvPr>
        </p:nvSpPr>
        <p:spPr>
          <a:xfrm>
            <a:off x="6137549" y="2117392"/>
            <a:ext cx="6028006" cy="3518521"/>
          </a:xfrm>
        </p:spPr>
        <p:txBody>
          <a:bodyPr anchor="t">
            <a:noAutofit/>
          </a:bodyPr>
          <a:lstStyle/>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“Reconnecting, Recommitting</a:t>
            </a: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&amp; Relaunching</a:t>
            </a: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Thursday, February 4, 2021</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t>
            </a:r>
            <a:r>
              <a:rPr lang="en-US" sz="2400" dirty="0" err="1">
                <a:solidFill>
                  <a:srgbClr val="000000"/>
                </a:solidFill>
                <a:latin typeface="Tahoma" panose="020B0604030504040204" pitchFamily="34" charset="0"/>
                <a:ea typeface="Tahoma" panose="020B0604030504040204" pitchFamily="34" charset="0"/>
                <a:cs typeface="Tahoma" panose="020B0604030504040204" pitchFamily="34" charset="0"/>
              </a:rPr>
              <a:t>Eastminster</a:t>
            </a: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Presbyterian Church</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3200 Trenholm Road, Columbia, SC</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Rev. Dr. Brad Smith, Pastor</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Rev. Angela Ford Nelson, Facilitator</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www.angelafordnelson.com</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www.angelafordnelson@yahoo.com</a:t>
            </a:r>
            <a:b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864-787-4633</a:t>
            </a:r>
          </a:p>
        </p:txBody>
      </p:sp>
      <p:sp>
        <p:nvSpPr>
          <p:cNvPr id="3" name="Subtitle 2">
            <a:extLst>
              <a:ext uri="{FF2B5EF4-FFF2-40B4-BE49-F238E27FC236}">
                <a16:creationId xmlns:a16="http://schemas.microsoft.com/office/drawing/2014/main" id="{B8E0F980-F8E2-4E13-837F-F33E6DB7779C}"/>
              </a:ext>
            </a:extLst>
          </p:cNvPr>
          <p:cNvSpPr>
            <a:spLocks noGrp="1"/>
          </p:cNvSpPr>
          <p:nvPr>
            <p:ph type="subTitle" idx="1"/>
          </p:nvPr>
        </p:nvSpPr>
        <p:spPr>
          <a:xfrm>
            <a:off x="5612703" y="999499"/>
            <a:ext cx="6419136" cy="838831"/>
          </a:xfrm>
        </p:spPr>
        <p:txBody>
          <a:bodyPr anchor="b">
            <a:noAutofit/>
          </a:bodyPr>
          <a:lstStyle/>
          <a:p>
            <a:r>
              <a:rPr lang="en-US" sz="3200" b="1" dirty="0">
                <a:solidFill>
                  <a:srgbClr val="000000"/>
                </a:solidFill>
                <a:latin typeface="Lucida Handwriting" panose="03010101010101010101" pitchFamily="66" charset="0"/>
                <a:ea typeface="Tahoma" panose="020B0604030504040204" pitchFamily="34" charset="0"/>
                <a:cs typeface="Tahoma" panose="020B0604030504040204" pitchFamily="34" charset="0"/>
              </a:rPr>
              <a:t>Welcome to </a:t>
            </a:r>
          </a:p>
          <a:p>
            <a:r>
              <a:rPr lang="en-US" sz="3200" b="1" dirty="0">
                <a:solidFill>
                  <a:srgbClr val="000000"/>
                </a:solidFill>
                <a:latin typeface="Lucida Handwriting" panose="03010101010101010101" pitchFamily="66" charset="0"/>
                <a:ea typeface="Tahoma" panose="020B0604030504040204" pitchFamily="34" charset="0"/>
                <a:cs typeface="Tahoma" panose="020B0604030504040204" pitchFamily="34" charset="0"/>
              </a:rPr>
              <a:t>“The Vine!”</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Slide Number Placeholder 6">
            <a:extLst>
              <a:ext uri="{FF2B5EF4-FFF2-40B4-BE49-F238E27FC236}">
                <a16:creationId xmlns:a16="http://schemas.microsoft.com/office/drawing/2014/main" id="{C21474C8-7DEB-4A98-8F58-927108637C8B}"/>
              </a:ext>
            </a:extLst>
          </p:cNvPr>
          <p:cNvSpPr>
            <a:spLocks noGrp="1"/>
          </p:cNvSpPr>
          <p:nvPr>
            <p:ph type="sldNum" sz="quarter" idx="12"/>
          </p:nvPr>
        </p:nvSpPr>
        <p:spPr/>
        <p:txBody>
          <a:bodyPr/>
          <a:lstStyle/>
          <a:p>
            <a:fld id="{48070A45-AFCE-4938-9ACA-074009CF9FA0}" type="slidenum">
              <a:rPr lang="en-US" smtClean="0"/>
              <a:t>19</a:t>
            </a:fld>
            <a:endParaRPr lang="en-US" dirty="0"/>
          </a:p>
        </p:txBody>
      </p:sp>
      <p:pic>
        <p:nvPicPr>
          <p:cNvPr id="12" name="Picture 11" descr="A picture containing porcelain, ceramic ware&#10;&#10;Description automatically generated">
            <a:extLst>
              <a:ext uri="{FF2B5EF4-FFF2-40B4-BE49-F238E27FC236}">
                <a16:creationId xmlns:a16="http://schemas.microsoft.com/office/drawing/2014/main" id="{8EEA07AE-5829-474C-994A-61C0C7F8485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532378"/>
            <a:ext cx="4460256" cy="4393353"/>
          </a:xfrm>
          <a:prstGeom prst="rect">
            <a:avLst/>
          </a:prstGeom>
          <a:noFill/>
        </p:spPr>
      </p:pic>
    </p:spTree>
    <p:extLst>
      <p:ext uri="{BB962C8B-B14F-4D97-AF65-F5344CB8AC3E}">
        <p14:creationId xmlns:p14="http://schemas.microsoft.com/office/powerpoint/2010/main" val="194406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772391" y="683978"/>
            <a:ext cx="10647218" cy="5791199"/>
          </a:xfrm>
        </p:spPr>
        <p:txBody>
          <a:bodyPr>
            <a:normAutofit fontScale="400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Congratulations! You made it!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effectLst/>
                <a:latin typeface="Tahoma" panose="020B0604030504040204" pitchFamily="34" charset="0"/>
                <a:ea typeface="Calibri" panose="020F0502020204030204" pitchFamily="34" charset="0"/>
                <a:cs typeface="Times New Roman" panose="02020603050405020304" pitchFamily="18" charset="0"/>
              </a:rPr>
              <a:t>You carved out time in your busy schedule to SHOW UP at this sacred space and in this sacred time:</a:t>
            </a: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72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rPr>
              <a:t>To Reconnect </a:t>
            </a:r>
            <a:r>
              <a:rPr lang="en-US" sz="7200" dirty="0">
                <a:effectLst/>
                <a:latin typeface="Tahoma" panose="020B0604030504040204" pitchFamily="34" charset="0"/>
                <a:ea typeface="Calibri" panose="020F0502020204030204" pitchFamily="34" charset="0"/>
                <a:cs typeface="Times New Roman" panose="02020603050405020304" pitchFamily="18" charset="0"/>
              </a:rPr>
              <a:t>with the Vinedresser &amp; the Vine</a:t>
            </a:r>
          </a:p>
          <a:p>
            <a:pPr>
              <a:lnSpc>
                <a:spcPct val="107000"/>
              </a:lnSpc>
              <a:spcBef>
                <a:spcPts val="0"/>
              </a:spcBef>
              <a:spcAft>
                <a:spcPts val="800"/>
              </a:spcAft>
            </a:pPr>
            <a:r>
              <a:rPr lang="en-US" sz="72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rPr>
              <a:t>To Recommit </a:t>
            </a:r>
            <a:r>
              <a:rPr lang="en-US" sz="7200" dirty="0">
                <a:effectLst/>
                <a:latin typeface="Tahoma" panose="020B0604030504040204" pitchFamily="34" charset="0"/>
                <a:ea typeface="Calibri" panose="020F0502020204030204" pitchFamily="34" charset="0"/>
                <a:cs typeface="Times New Roman" panose="02020603050405020304" pitchFamily="18" charset="0"/>
              </a:rPr>
              <a:t>to the Process of Bearing Much Fruit</a:t>
            </a:r>
          </a:p>
          <a:p>
            <a:pPr lvl="1">
              <a:lnSpc>
                <a:spcPct val="107000"/>
              </a:lnSpc>
              <a:spcBef>
                <a:spcPts val="0"/>
              </a:spcBef>
              <a:spcAft>
                <a:spcPts val="800"/>
              </a:spcAft>
            </a:pPr>
            <a:r>
              <a:rPr lang="en-US" sz="6800" dirty="0">
                <a:latin typeface="Tahoma" panose="020B0604030504040204" pitchFamily="34" charset="0"/>
                <a:ea typeface="Calibri" panose="020F0502020204030204" pitchFamily="34" charset="0"/>
                <a:cs typeface="Times New Roman" panose="02020603050405020304" pitchFamily="18" charset="0"/>
              </a:rPr>
              <a:t>Being Lifted</a:t>
            </a:r>
          </a:p>
          <a:p>
            <a:pPr lvl="1">
              <a:lnSpc>
                <a:spcPct val="107000"/>
              </a:lnSpc>
              <a:spcBef>
                <a:spcPts val="0"/>
              </a:spcBef>
              <a:spcAft>
                <a:spcPts val="800"/>
              </a:spcAft>
            </a:pPr>
            <a:r>
              <a:rPr lang="en-US" sz="6800" dirty="0">
                <a:effectLst/>
                <a:latin typeface="Tahoma" panose="020B0604030504040204" pitchFamily="34" charset="0"/>
                <a:ea typeface="Calibri" panose="020F0502020204030204" pitchFamily="34" charset="0"/>
                <a:cs typeface="Times New Roman" panose="02020603050405020304" pitchFamily="18" charset="0"/>
              </a:rPr>
              <a:t>Being Pruned</a:t>
            </a:r>
          </a:p>
          <a:p>
            <a:pPr lvl="1">
              <a:lnSpc>
                <a:spcPct val="107000"/>
              </a:lnSpc>
              <a:spcBef>
                <a:spcPts val="0"/>
              </a:spcBef>
              <a:spcAft>
                <a:spcPts val="800"/>
              </a:spcAft>
            </a:pPr>
            <a:r>
              <a:rPr lang="en-US" sz="6800" dirty="0">
                <a:latin typeface="Tahoma" panose="020B0604030504040204" pitchFamily="34" charset="0"/>
                <a:ea typeface="Calibri" panose="020F0502020204030204" pitchFamily="34" charset="0"/>
                <a:cs typeface="Times New Roman" panose="02020603050405020304" pitchFamily="18" charset="0"/>
              </a:rPr>
              <a:t>Being Still – Abiding</a:t>
            </a:r>
            <a:endParaRPr lang="en-US" sz="6800" dirty="0">
              <a:effectLst/>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7200" dirty="0">
                <a:solidFill>
                  <a:srgbClr val="00B050"/>
                </a:solidFill>
                <a:latin typeface="Tahoma" panose="020B0604030504040204" pitchFamily="34" charset="0"/>
                <a:ea typeface="Calibri" panose="020F0502020204030204" pitchFamily="34" charset="0"/>
                <a:cs typeface="Times New Roman" panose="02020603050405020304" pitchFamily="18" charset="0"/>
              </a:rPr>
              <a:t>To Relaunch </a:t>
            </a:r>
            <a:r>
              <a:rPr lang="en-US" sz="7200" dirty="0">
                <a:latin typeface="Tahoma" panose="020B0604030504040204" pitchFamily="34" charset="0"/>
                <a:ea typeface="Calibri" panose="020F0502020204030204" pitchFamily="34" charset="0"/>
                <a:cs typeface="Times New Roman" panose="02020603050405020304" pitchFamily="18" charset="0"/>
              </a:rPr>
              <a:t>into the Deep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2</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9328467" y="3900894"/>
            <a:ext cx="2863533" cy="2820581"/>
          </a:xfrm>
          <a:prstGeom prst="rect">
            <a:avLst/>
          </a:prstGeom>
          <a:noFill/>
        </p:spPr>
      </p:pic>
    </p:spTree>
    <p:extLst>
      <p:ext uri="{BB962C8B-B14F-4D97-AF65-F5344CB8AC3E}">
        <p14:creationId xmlns:p14="http://schemas.microsoft.com/office/powerpoint/2010/main" val="131997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7434695" cy="5940425"/>
          </a:xfrm>
        </p:spPr>
        <p:txBody>
          <a:bodyPr>
            <a:normAutofit fontScale="25000" lnSpcReduction="20000"/>
          </a:bodyPr>
          <a:lstStyle/>
          <a:p>
            <a:pPr marL="0" marR="0" indent="0">
              <a:lnSpc>
                <a:spcPct val="107000"/>
              </a:lnSpc>
              <a:spcBef>
                <a:spcPts val="0"/>
              </a:spcBef>
              <a:spcAft>
                <a:spcPts val="800"/>
              </a:spcAft>
              <a:buNone/>
            </a:pPr>
            <a:endParaRPr lang="en-US" sz="1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200" b="1" dirty="0">
                <a:effectLst/>
                <a:latin typeface="Tahoma" panose="020B0604030504040204" pitchFamily="34" charset="0"/>
                <a:ea typeface="Calibri" panose="020F0502020204030204" pitchFamily="34" charset="0"/>
                <a:cs typeface="Times New Roman" panose="02020603050405020304" pitchFamily="18" charset="0"/>
              </a:rPr>
              <a:t>I’m Your Vineyard Tour Guide – </a:t>
            </a:r>
          </a:p>
          <a:p>
            <a:pPr marL="0" marR="0" indent="0">
              <a:lnSpc>
                <a:spcPct val="107000"/>
              </a:lnSpc>
              <a:spcBef>
                <a:spcPts val="0"/>
              </a:spcBef>
              <a:spcAft>
                <a:spcPts val="800"/>
              </a:spcAft>
              <a:buNone/>
            </a:pPr>
            <a:r>
              <a:rPr lang="en-US" sz="11200" b="1" dirty="0">
                <a:effectLst/>
                <a:latin typeface="Tahoma" panose="020B0604030504040204" pitchFamily="34" charset="0"/>
                <a:ea typeface="Calibri" panose="020F0502020204030204" pitchFamily="34" charset="0"/>
                <a:cs typeface="Times New Roman" panose="02020603050405020304" pitchFamily="18" charset="0"/>
              </a:rPr>
              <a:t>Rev. Angela Ford Nelson</a:t>
            </a:r>
          </a:p>
          <a:p>
            <a:pPr>
              <a:lnSpc>
                <a:spcPct val="107000"/>
              </a:lnSpc>
              <a:spcBef>
                <a:spcPts val="0"/>
              </a:spcBef>
              <a:spcAft>
                <a:spcPts val="800"/>
              </a:spcAft>
            </a:pPr>
            <a:r>
              <a:rPr lang="en-US" sz="11200" dirty="0">
                <a:latin typeface="Tahoma" panose="020B0604030504040204" pitchFamily="34" charset="0"/>
                <a:ea typeface="Calibri" panose="020F0502020204030204" pitchFamily="34" charset="0"/>
                <a:cs typeface="Times New Roman" panose="02020603050405020304" pitchFamily="18" charset="0"/>
              </a:rPr>
              <a:t>A COUNTRY-GIRL from Wedgefield, South Carolina</a:t>
            </a:r>
          </a:p>
          <a:p>
            <a:pPr marL="0" marR="0" indent="0">
              <a:lnSpc>
                <a:spcPct val="107000"/>
              </a:lnSpc>
              <a:spcBef>
                <a:spcPts val="0"/>
              </a:spcBef>
              <a:spcAft>
                <a:spcPts val="800"/>
              </a:spcAft>
              <a:buNone/>
            </a:pPr>
            <a:endParaRPr lang="en-US" sz="112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200" b="1" dirty="0">
                <a:latin typeface="Tahoma" panose="020B0604030504040204" pitchFamily="34" charset="0"/>
                <a:ea typeface="Calibri" panose="020F0502020204030204" pitchFamily="34" charset="0"/>
                <a:cs typeface="Times New Roman" panose="02020603050405020304" pitchFamily="18" charset="0"/>
              </a:rPr>
              <a:t>The Red Dirt that I witnessed the heart of a Farmer - Daddy</a:t>
            </a:r>
          </a:p>
          <a:p>
            <a:pPr>
              <a:lnSpc>
                <a:spcPct val="107000"/>
              </a:lnSpc>
              <a:spcBef>
                <a:spcPts val="0"/>
              </a:spcBef>
              <a:spcAft>
                <a:spcPts val="800"/>
              </a:spcAft>
            </a:pPr>
            <a:r>
              <a:rPr lang="en-US" sz="11200" dirty="0">
                <a:latin typeface="Tahoma" panose="020B0604030504040204" pitchFamily="34" charset="0"/>
                <a:ea typeface="Calibri" panose="020F0502020204030204" pitchFamily="34" charset="0"/>
                <a:cs typeface="Times New Roman" panose="02020603050405020304" pitchFamily="18" charset="0"/>
              </a:rPr>
              <a:t>Vegetables</a:t>
            </a:r>
          </a:p>
          <a:p>
            <a:pPr>
              <a:lnSpc>
                <a:spcPct val="107000"/>
              </a:lnSpc>
              <a:spcBef>
                <a:spcPts val="0"/>
              </a:spcBef>
              <a:spcAft>
                <a:spcPts val="800"/>
              </a:spcAft>
            </a:pPr>
            <a:r>
              <a:rPr lang="en-US" sz="11200" dirty="0">
                <a:latin typeface="Tahoma" panose="020B0604030504040204" pitchFamily="34" charset="0"/>
                <a:ea typeface="Calibri" panose="020F0502020204030204" pitchFamily="34" charset="0"/>
                <a:cs typeface="Times New Roman" panose="02020603050405020304" pitchFamily="18" charset="0"/>
              </a:rPr>
              <a:t>Bullet Grapes</a:t>
            </a:r>
          </a:p>
          <a:p>
            <a:pPr>
              <a:lnSpc>
                <a:spcPct val="107000"/>
              </a:lnSpc>
              <a:spcBef>
                <a:spcPts val="0"/>
              </a:spcBef>
              <a:spcAft>
                <a:spcPts val="800"/>
              </a:spcAft>
            </a:pPr>
            <a:r>
              <a:rPr lang="en-US" sz="11200" dirty="0">
                <a:effectLst/>
                <a:latin typeface="Tahoma" panose="020B0604030504040204" pitchFamily="34" charset="0"/>
                <a:ea typeface="Calibri" panose="020F0502020204030204" pitchFamily="34" charset="0"/>
                <a:cs typeface="Times New Roman" panose="02020603050405020304" pitchFamily="18" charset="0"/>
              </a:rPr>
              <a:t>Oranges</a:t>
            </a:r>
          </a:p>
          <a:p>
            <a:pPr>
              <a:lnSpc>
                <a:spcPct val="107000"/>
              </a:lnSpc>
              <a:spcBef>
                <a:spcPts val="0"/>
              </a:spcBef>
              <a:spcAft>
                <a:spcPts val="800"/>
              </a:spcAft>
            </a:pPr>
            <a:r>
              <a:rPr lang="en-US" sz="11200" dirty="0">
                <a:latin typeface="Tahoma" panose="020B0604030504040204" pitchFamily="34" charset="0"/>
                <a:ea typeface="Calibri" panose="020F0502020204030204" pitchFamily="34" charset="0"/>
                <a:cs typeface="Times New Roman" panose="02020603050405020304" pitchFamily="18" charset="0"/>
              </a:rPr>
              <a:t>Watermelons</a:t>
            </a:r>
          </a:p>
          <a:p>
            <a:pPr>
              <a:lnSpc>
                <a:spcPct val="107000"/>
              </a:lnSpc>
              <a:spcBef>
                <a:spcPts val="0"/>
              </a:spcBef>
              <a:spcAft>
                <a:spcPts val="800"/>
              </a:spcAft>
            </a:pPr>
            <a:r>
              <a:rPr lang="en-US" sz="11200" dirty="0">
                <a:effectLst/>
                <a:latin typeface="Tahoma" panose="020B0604030504040204" pitchFamily="34" charset="0"/>
                <a:ea typeface="Calibri" panose="020F0502020204030204" pitchFamily="34" charset="0"/>
                <a:cs typeface="Times New Roman" panose="02020603050405020304" pitchFamily="18" charset="0"/>
              </a:rPr>
              <a:t>More than Enough for us and others</a:t>
            </a:r>
          </a:p>
          <a:p>
            <a:pPr marL="0" marR="0" indent="0">
              <a:lnSpc>
                <a:spcPct val="107000"/>
              </a:lnSpc>
              <a:spcBef>
                <a:spcPts val="0"/>
              </a:spcBef>
              <a:spcAft>
                <a:spcPts val="800"/>
              </a:spcAft>
              <a:buNone/>
            </a:pPr>
            <a:endParaRPr lang="en-US" sz="80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3</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737554" y="168062"/>
            <a:ext cx="1244646" cy="1225976"/>
          </a:xfrm>
          <a:prstGeom prst="rect">
            <a:avLst/>
          </a:prstGeom>
          <a:noFill/>
        </p:spPr>
      </p:pic>
      <p:pic>
        <p:nvPicPr>
          <p:cNvPr id="8" name="Picture 7" descr="A picture containing tree, outdoor, plant&#10;&#10;Description automatically generated">
            <a:extLst>
              <a:ext uri="{FF2B5EF4-FFF2-40B4-BE49-F238E27FC236}">
                <a16:creationId xmlns:a16="http://schemas.microsoft.com/office/drawing/2014/main" id="{B80CCA52-F147-4EDE-AC3D-4D7BDCF6E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59382" y="1946204"/>
            <a:ext cx="4113125" cy="4113125"/>
          </a:xfrm>
          <a:prstGeom prst="rect">
            <a:avLst/>
          </a:prstGeom>
        </p:spPr>
      </p:pic>
    </p:spTree>
    <p:extLst>
      <p:ext uri="{BB962C8B-B14F-4D97-AF65-F5344CB8AC3E}">
        <p14:creationId xmlns:p14="http://schemas.microsoft.com/office/powerpoint/2010/main" val="3070557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624320" y="1277216"/>
            <a:ext cx="10943359" cy="4719205"/>
          </a:xfrm>
        </p:spPr>
        <p:txBody>
          <a:bodyPr>
            <a:normAutofit fontScale="25000" lnSpcReduction="20000"/>
          </a:bodyPr>
          <a:lstStyle/>
          <a:p>
            <a:pPr marL="0" marR="0" indent="0">
              <a:lnSpc>
                <a:spcPct val="107000"/>
              </a:lnSpc>
              <a:spcBef>
                <a:spcPts val="0"/>
              </a:spcBef>
              <a:spcAft>
                <a:spcPts val="800"/>
              </a:spcAft>
              <a:buNone/>
            </a:pPr>
            <a:endParaRPr lang="en-US" sz="8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800" b="1" dirty="0">
                <a:effectLst/>
                <a:latin typeface="Tahoma" panose="020B0604030504040204" pitchFamily="34" charset="0"/>
                <a:ea typeface="Calibri" panose="020F0502020204030204" pitchFamily="34" charset="0"/>
                <a:cs typeface="Times New Roman" panose="02020603050405020304" pitchFamily="18" charset="0"/>
              </a:rPr>
              <a:t>The</a:t>
            </a:r>
            <a:r>
              <a:rPr lang="en-US" sz="12800" b="1" dirty="0">
                <a:latin typeface="Tahoma" panose="020B0604030504040204" pitchFamily="34" charset="0"/>
                <a:ea typeface="Calibri" panose="020F0502020204030204" pitchFamily="34" charset="0"/>
                <a:cs typeface="Times New Roman" panose="02020603050405020304" pitchFamily="18" charset="0"/>
              </a:rPr>
              <a:t> Farmer - Daddy</a:t>
            </a:r>
          </a:p>
          <a:p>
            <a:pPr>
              <a:lnSpc>
                <a:spcPct val="107000"/>
              </a:lnSpc>
              <a:spcBef>
                <a:spcPts val="0"/>
              </a:spcBef>
              <a:spcAft>
                <a:spcPts val="800"/>
              </a:spcAft>
            </a:pPr>
            <a:r>
              <a:rPr lang="en-US" sz="12800" dirty="0">
                <a:effectLst/>
                <a:latin typeface="Tahoma" panose="020B0604030504040204" pitchFamily="34" charset="0"/>
                <a:ea typeface="Calibri" panose="020F0502020204030204" pitchFamily="34" charset="0"/>
                <a:cs typeface="Times New Roman" panose="02020603050405020304" pitchFamily="18" charset="0"/>
              </a:rPr>
              <a:t>Always tended the soil</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Always cared for the plants</a:t>
            </a:r>
          </a:p>
          <a:p>
            <a:pPr>
              <a:lnSpc>
                <a:spcPct val="107000"/>
              </a:lnSpc>
              <a:spcBef>
                <a:spcPts val="0"/>
              </a:spcBef>
              <a:spcAft>
                <a:spcPts val="800"/>
              </a:spcAft>
            </a:pPr>
            <a:r>
              <a:rPr lang="en-US" sz="12800" dirty="0">
                <a:effectLst/>
                <a:latin typeface="Tahoma" panose="020B0604030504040204" pitchFamily="34" charset="0"/>
                <a:ea typeface="Calibri" panose="020F0502020204030204" pitchFamily="34" charset="0"/>
                <a:cs typeface="Times New Roman" panose="02020603050405020304" pitchFamily="18" charset="0"/>
              </a:rPr>
              <a:t>Always took pride in what he wa</a:t>
            </a:r>
            <a:r>
              <a:rPr lang="en-US" sz="12800" dirty="0">
                <a:latin typeface="Tahoma" panose="020B0604030504040204" pitchFamily="34" charset="0"/>
                <a:ea typeface="Calibri" panose="020F0502020204030204" pitchFamily="34" charset="0"/>
                <a:cs typeface="Times New Roman" panose="02020603050405020304" pitchFamily="18" charset="0"/>
              </a:rPr>
              <a:t>s growing</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Always desired for a great harvest to share</a:t>
            </a:r>
          </a:p>
          <a:p>
            <a:pPr>
              <a:lnSpc>
                <a:spcPct val="107000"/>
              </a:lnSpc>
              <a:spcBef>
                <a:spcPts val="0"/>
              </a:spcBef>
              <a:spcAft>
                <a:spcPts val="800"/>
              </a:spcAft>
            </a:pPr>
            <a:r>
              <a:rPr lang="en-US" sz="13200" dirty="0">
                <a:latin typeface="Tahoma" panose="020B0604030504040204" pitchFamily="34" charset="0"/>
                <a:ea typeface="Calibri" panose="020F0502020204030204" pitchFamily="34" charset="0"/>
                <a:cs typeface="Times New Roman" panose="02020603050405020304" pitchFamily="18" charset="0"/>
              </a:rPr>
              <a:t>I didn’t realize how difficult and time-consuming </a:t>
            </a:r>
          </a:p>
          <a:p>
            <a:pPr lvl="1">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Until the Quarantine of 2020 </a:t>
            </a:r>
          </a:p>
          <a:p>
            <a:pPr>
              <a:lnSpc>
                <a:spcPct val="107000"/>
              </a:lnSpc>
              <a:spcBef>
                <a:spcPts val="0"/>
              </a:spcBef>
              <a:spcAft>
                <a:spcPts val="800"/>
              </a:spcAft>
            </a:pPr>
            <a:endParaRPr lang="en-US" sz="8600" b="1"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86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4</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9975273" y="4783697"/>
            <a:ext cx="2105891" cy="2074303"/>
          </a:xfrm>
          <a:prstGeom prst="rect">
            <a:avLst/>
          </a:prstGeom>
          <a:noFill/>
        </p:spPr>
      </p:pic>
      <p:pic>
        <p:nvPicPr>
          <p:cNvPr id="11" name="Picture 10" descr="Two people shaking hands&#10;&#10;Description automatically generated with medium confidence">
            <a:extLst>
              <a:ext uri="{FF2B5EF4-FFF2-40B4-BE49-F238E27FC236}">
                <a16:creationId xmlns:a16="http://schemas.microsoft.com/office/drawing/2014/main" id="{681266E7-C434-4478-BD93-3776F945A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923" y="318696"/>
            <a:ext cx="2907881" cy="2902486"/>
          </a:xfrm>
          <a:prstGeom prst="rect">
            <a:avLst/>
          </a:prstGeom>
        </p:spPr>
      </p:pic>
    </p:spTree>
    <p:extLst>
      <p:ext uri="{BB962C8B-B14F-4D97-AF65-F5344CB8AC3E}">
        <p14:creationId xmlns:p14="http://schemas.microsoft.com/office/powerpoint/2010/main" val="254400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10943359" cy="5940425"/>
          </a:xfrm>
        </p:spPr>
        <p:txBody>
          <a:bodyPr>
            <a:normAutofit fontScale="25000" lnSpcReduction="20000"/>
          </a:bodyPr>
          <a:lstStyle/>
          <a:p>
            <a:pPr marL="0" marR="0" indent="0">
              <a:lnSpc>
                <a:spcPct val="107000"/>
              </a:lnSpc>
              <a:spcBef>
                <a:spcPts val="0"/>
              </a:spcBef>
              <a:spcAft>
                <a:spcPts val="800"/>
              </a:spcAft>
              <a:buNone/>
            </a:pPr>
            <a:endParaRPr lang="en-US" sz="8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9800" b="1"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2800" b="1" dirty="0">
                <a:effectLst/>
                <a:latin typeface="Tahoma" panose="020B0604030504040204" pitchFamily="34" charset="0"/>
                <a:ea typeface="Calibri" panose="020F0502020204030204" pitchFamily="34" charset="0"/>
                <a:cs typeface="Times New Roman" panose="02020603050405020304" pitchFamily="18" charset="0"/>
              </a:rPr>
              <a:t>The Vinedresser – God  |  John 15:1 – 17</a:t>
            </a:r>
          </a:p>
          <a:p>
            <a:pPr>
              <a:lnSpc>
                <a:spcPct val="107000"/>
              </a:lnSpc>
              <a:spcBef>
                <a:spcPts val="0"/>
              </a:spcBef>
              <a:spcAft>
                <a:spcPts val="800"/>
              </a:spcAft>
            </a:pPr>
            <a:r>
              <a:rPr lang="en-US" sz="12800" dirty="0">
                <a:effectLst/>
                <a:latin typeface="Tahoma" panose="020B0604030504040204" pitchFamily="34" charset="0"/>
                <a:ea typeface="Calibri" panose="020F0502020204030204" pitchFamily="34" charset="0"/>
                <a:cs typeface="Times New Roman" panose="02020603050405020304" pitchFamily="18" charset="0"/>
              </a:rPr>
              <a:t>Always tends the soil</a:t>
            </a:r>
          </a:p>
          <a:p>
            <a:pPr>
              <a:lnSpc>
                <a:spcPct val="107000"/>
              </a:lnSpc>
              <a:spcBef>
                <a:spcPts val="0"/>
              </a:spcBef>
              <a:spcAft>
                <a:spcPts val="800"/>
              </a:spcAft>
            </a:pPr>
            <a:endParaRPr lang="en-US" sz="12800" dirty="0">
              <a:effectLst/>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Always cares for the VINE AND THE BRANCHES</a:t>
            </a:r>
          </a:p>
          <a:p>
            <a:pPr>
              <a:lnSpc>
                <a:spcPct val="107000"/>
              </a:lnSpc>
              <a:spcBef>
                <a:spcPts val="0"/>
              </a:spcBef>
              <a:spcAft>
                <a:spcPts val="800"/>
              </a:spcAft>
            </a:pPr>
            <a:endParaRPr lang="en-US" sz="12800" dirty="0">
              <a:effectLst/>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effectLst/>
                <a:latin typeface="Tahoma" panose="020B0604030504040204" pitchFamily="34" charset="0"/>
                <a:ea typeface="Calibri" panose="020F0502020204030204" pitchFamily="34" charset="0"/>
                <a:cs typeface="Times New Roman" panose="02020603050405020304" pitchFamily="18" charset="0"/>
              </a:rPr>
              <a:t>Is Always Glorified by our Fruitfulness</a:t>
            </a:r>
          </a:p>
          <a:p>
            <a:pPr>
              <a:lnSpc>
                <a:spcPct val="107000"/>
              </a:lnSpc>
              <a:spcBef>
                <a:spcPts val="0"/>
              </a:spcBef>
              <a:spcAft>
                <a:spcPts val="800"/>
              </a:spcAft>
            </a:pPr>
            <a:endParaRPr lang="en-US" sz="12800" dirty="0">
              <a:effectLst/>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Desires that we bear much Fruit to SHARE!</a:t>
            </a:r>
            <a:endParaRPr lang="en-US" sz="128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5</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9328467" y="3900894"/>
            <a:ext cx="2863533" cy="2820581"/>
          </a:xfrm>
          <a:prstGeom prst="rect">
            <a:avLst/>
          </a:prstGeom>
          <a:noFill/>
        </p:spPr>
      </p:pic>
    </p:spTree>
    <p:extLst>
      <p:ext uri="{BB962C8B-B14F-4D97-AF65-F5344CB8AC3E}">
        <p14:creationId xmlns:p14="http://schemas.microsoft.com/office/powerpoint/2010/main" val="669091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10943359" cy="5940425"/>
          </a:xfrm>
        </p:spPr>
        <p:txBody>
          <a:bodyPr>
            <a:normAutofit fontScale="250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800" b="1" dirty="0">
                <a:effectLst/>
                <a:latin typeface="Tahoma" panose="020B0604030504040204" pitchFamily="34" charset="0"/>
                <a:ea typeface="Calibri" panose="020F0502020204030204" pitchFamily="34" charset="0"/>
                <a:cs typeface="Times New Roman" panose="02020603050405020304" pitchFamily="18" charset="0"/>
              </a:rPr>
              <a:t>Before the Cross --the Table and the Vineyard</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Right Before the festival of Passover</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Knowing His hour had come</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Prepared His disciples</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During Supper </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Washed their feet </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Foretold of what was to come</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Promised the Holy Spirit</a:t>
            </a:r>
          </a:p>
          <a:p>
            <a:pPr>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Rise, let us be on our way…(John 14:31c)</a:t>
            </a:r>
          </a:p>
          <a:p>
            <a:pPr marL="0" marR="0" indent="0">
              <a:lnSpc>
                <a:spcPct val="107000"/>
              </a:lnSpc>
              <a:spcBef>
                <a:spcPts val="0"/>
              </a:spcBef>
              <a:spcAft>
                <a:spcPts val="800"/>
              </a:spcAft>
              <a:buNone/>
            </a:pPr>
            <a:endParaRPr lang="en-US" sz="80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6</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0117853" y="42702"/>
            <a:ext cx="1774616" cy="1747998"/>
          </a:xfrm>
          <a:prstGeom prst="rect">
            <a:avLst/>
          </a:prstGeom>
          <a:noFill/>
        </p:spPr>
      </p:pic>
      <p:pic>
        <p:nvPicPr>
          <p:cNvPr id="2" name="Picture 1">
            <a:extLst>
              <a:ext uri="{FF2B5EF4-FFF2-40B4-BE49-F238E27FC236}">
                <a16:creationId xmlns:a16="http://schemas.microsoft.com/office/drawing/2014/main" id="{077BC095-578E-4A15-B4CC-4E48DB4E3050}"/>
              </a:ext>
            </a:extLst>
          </p:cNvPr>
          <p:cNvPicPr>
            <a:picLocks noChangeAspect="1"/>
          </p:cNvPicPr>
          <p:nvPr/>
        </p:nvPicPr>
        <p:blipFill>
          <a:blip r:embed="rId4"/>
          <a:stretch>
            <a:fillRect/>
          </a:stretch>
        </p:blipFill>
        <p:spPr>
          <a:xfrm flipH="1">
            <a:off x="7399001" y="2257746"/>
            <a:ext cx="4431872" cy="3323904"/>
          </a:xfrm>
          <a:prstGeom prst="rect">
            <a:avLst/>
          </a:prstGeom>
        </p:spPr>
      </p:pic>
    </p:spTree>
    <p:extLst>
      <p:ext uri="{BB962C8B-B14F-4D97-AF65-F5344CB8AC3E}">
        <p14:creationId xmlns:p14="http://schemas.microsoft.com/office/powerpoint/2010/main" val="4249328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361951" y="1162050"/>
            <a:ext cx="5962650" cy="3467099"/>
          </a:xfrm>
        </p:spPr>
        <p:txBody>
          <a:bodyPr>
            <a:normAutofit fontScale="250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800" b="1" dirty="0">
                <a:effectLst/>
                <a:latin typeface="Tahoma" panose="020B0604030504040204" pitchFamily="34" charset="0"/>
                <a:ea typeface="Calibri" panose="020F0502020204030204" pitchFamily="34" charset="0"/>
                <a:cs typeface="Times New Roman" panose="02020603050405020304" pitchFamily="18" charset="0"/>
              </a:rPr>
              <a:t>As they were going…</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Jesus was still teaching</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No longer in parables </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This time with a METAPHOR</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A Vineyard…</a:t>
            </a: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solidFill>
                  <a:srgbClr val="FF0000"/>
                </a:solidFill>
                <a:latin typeface="Tahoma" panose="020B0604030504040204" pitchFamily="34" charset="0"/>
                <a:ea typeface="Calibri" panose="020F0502020204030204" pitchFamily="34" charset="0"/>
                <a:cs typeface="Times New Roman" panose="02020603050405020304" pitchFamily="18" charset="0"/>
              </a:rPr>
              <a:t>I am the Vine</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My Father is the Vinedresser</a:t>
            </a: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spcAft>
                <a:spcPts val="800"/>
              </a:spcAft>
              <a:buNone/>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80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7</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0117853" y="42702"/>
            <a:ext cx="1774616" cy="1747998"/>
          </a:xfrm>
          <a:prstGeom prst="rect">
            <a:avLst/>
          </a:prstGeom>
          <a:noFill/>
        </p:spPr>
      </p:pic>
      <p:pic>
        <p:nvPicPr>
          <p:cNvPr id="5" name="Picture 4">
            <a:extLst>
              <a:ext uri="{FF2B5EF4-FFF2-40B4-BE49-F238E27FC236}">
                <a16:creationId xmlns:a16="http://schemas.microsoft.com/office/drawing/2014/main" id="{DE922883-E49B-4CED-AD28-9646ED4218B0}"/>
              </a:ext>
            </a:extLst>
          </p:cNvPr>
          <p:cNvPicPr>
            <a:picLocks noChangeAspect="1"/>
          </p:cNvPicPr>
          <p:nvPr/>
        </p:nvPicPr>
        <p:blipFill>
          <a:blip r:embed="rId4"/>
          <a:stretch>
            <a:fillRect/>
          </a:stretch>
        </p:blipFill>
        <p:spPr>
          <a:xfrm>
            <a:off x="6370490" y="2549525"/>
            <a:ext cx="5594352" cy="2797176"/>
          </a:xfrm>
          <a:prstGeom prst="rect">
            <a:avLst/>
          </a:prstGeom>
        </p:spPr>
      </p:pic>
    </p:spTree>
    <p:extLst>
      <p:ext uri="{BB962C8B-B14F-4D97-AF65-F5344CB8AC3E}">
        <p14:creationId xmlns:p14="http://schemas.microsoft.com/office/powerpoint/2010/main" val="2199917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476250" y="781050"/>
            <a:ext cx="10943359" cy="5940425"/>
          </a:xfrm>
        </p:spPr>
        <p:txBody>
          <a:bodyPr>
            <a:normAutofit fontScale="250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800" b="1" dirty="0">
                <a:effectLst/>
                <a:latin typeface="Tahoma" panose="020B0604030504040204" pitchFamily="34" charset="0"/>
                <a:ea typeface="Calibri" panose="020F0502020204030204" pitchFamily="34" charset="0"/>
                <a:cs typeface="Times New Roman" panose="02020603050405020304" pitchFamily="18" charset="0"/>
              </a:rPr>
              <a:t>As they were going…</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4 types of Branches </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No fruit </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Takes Away – lifts up</a:t>
            </a: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Some fruit</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Prunes</a:t>
            </a: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More Fruit</a:t>
            </a:r>
          </a:p>
          <a:p>
            <a:pPr lvl="1">
              <a:lnSpc>
                <a:spcPct val="107000"/>
              </a:lnSpc>
              <a:spcBef>
                <a:spcPts val="0"/>
              </a:spcBef>
              <a:spcAft>
                <a:spcPts val="800"/>
              </a:spcAft>
            </a:pPr>
            <a:r>
              <a:rPr lang="en-US" sz="12400" dirty="0">
                <a:latin typeface="Tahoma" panose="020B0604030504040204" pitchFamily="34" charset="0"/>
                <a:ea typeface="Calibri" panose="020F0502020204030204" pitchFamily="34" charset="0"/>
                <a:cs typeface="Times New Roman" panose="02020603050405020304" pitchFamily="18" charset="0"/>
              </a:rPr>
              <a:t>Invites into deeper relationship - ABIDING</a:t>
            </a: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80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8</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103418" y="136525"/>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0117853" y="42702"/>
            <a:ext cx="1774616" cy="1747998"/>
          </a:xfrm>
          <a:prstGeom prst="rect">
            <a:avLst/>
          </a:prstGeom>
          <a:noFill/>
        </p:spPr>
      </p:pic>
      <p:pic>
        <p:nvPicPr>
          <p:cNvPr id="2" name="Picture 1">
            <a:extLst>
              <a:ext uri="{FF2B5EF4-FFF2-40B4-BE49-F238E27FC236}">
                <a16:creationId xmlns:a16="http://schemas.microsoft.com/office/drawing/2014/main" id="{C8E9D530-E7A8-41EE-9976-3F0E0D7F4191}"/>
              </a:ext>
            </a:extLst>
          </p:cNvPr>
          <p:cNvPicPr>
            <a:picLocks noChangeAspect="1"/>
          </p:cNvPicPr>
          <p:nvPr/>
        </p:nvPicPr>
        <p:blipFill>
          <a:blip r:embed="rId4"/>
          <a:stretch>
            <a:fillRect/>
          </a:stretch>
        </p:blipFill>
        <p:spPr>
          <a:xfrm>
            <a:off x="6753731" y="2406658"/>
            <a:ext cx="5138738" cy="3333733"/>
          </a:xfrm>
          <a:prstGeom prst="rect">
            <a:avLst/>
          </a:prstGeom>
        </p:spPr>
      </p:pic>
    </p:spTree>
    <p:extLst>
      <p:ext uri="{BB962C8B-B14F-4D97-AF65-F5344CB8AC3E}">
        <p14:creationId xmlns:p14="http://schemas.microsoft.com/office/powerpoint/2010/main" val="51650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4916E-A208-49C6-A27E-038760EF5FF3}"/>
              </a:ext>
            </a:extLst>
          </p:cNvPr>
          <p:cNvSpPr>
            <a:spLocks noGrp="1"/>
          </p:cNvSpPr>
          <p:nvPr>
            <p:ph idx="1"/>
          </p:nvPr>
        </p:nvSpPr>
        <p:spPr>
          <a:xfrm>
            <a:off x="513358" y="598487"/>
            <a:ext cx="7600950" cy="5940425"/>
          </a:xfrm>
        </p:spPr>
        <p:txBody>
          <a:bodyPr>
            <a:normAutofit fontScale="25000" lnSpcReduction="20000"/>
          </a:bodyPr>
          <a:lstStyle/>
          <a:p>
            <a:pPr marL="0" marR="0" indent="0">
              <a:lnSpc>
                <a:spcPct val="107000"/>
              </a:lnSpc>
              <a:spcBef>
                <a:spcPts val="0"/>
              </a:spcBef>
              <a:spcAft>
                <a:spcPts val="800"/>
              </a:spcAft>
              <a:buNone/>
            </a:pPr>
            <a:endParaRPr lang="en-US" sz="7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800" b="1" dirty="0">
                <a:effectLst/>
                <a:latin typeface="Tahoma" panose="020B0604030504040204" pitchFamily="34" charset="0"/>
                <a:ea typeface="Calibri" panose="020F0502020204030204" pitchFamily="34" charset="0"/>
                <a:cs typeface="Times New Roman" panose="02020603050405020304" pitchFamily="18" charset="0"/>
              </a:rPr>
              <a:t>As they were going…</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4 types of Branches </a:t>
            </a:r>
          </a:p>
          <a:p>
            <a:pPr>
              <a:lnSpc>
                <a:spcPct val="107000"/>
              </a:lnSpc>
              <a:spcBef>
                <a:spcPts val="0"/>
              </a:spcBef>
              <a:spcAft>
                <a:spcPts val="800"/>
              </a:spcAft>
            </a:pPr>
            <a:r>
              <a:rPr lang="en-US" sz="12800" dirty="0">
                <a:latin typeface="Tahoma" panose="020B0604030504040204" pitchFamily="34" charset="0"/>
                <a:ea typeface="Calibri" panose="020F0502020204030204" pitchFamily="34" charset="0"/>
                <a:cs typeface="Times New Roman" panose="02020603050405020304" pitchFamily="18" charset="0"/>
              </a:rPr>
              <a:t>MUCH Fruit</a:t>
            </a:r>
          </a:p>
          <a:p>
            <a:pPr lvl="1">
              <a:lnSpc>
                <a:spcPct val="107000"/>
              </a:lnSpc>
              <a:spcBef>
                <a:spcPts val="0"/>
              </a:spcBef>
              <a:spcAft>
                <a:spcPts val="800"/>
              </a:spcAft>
            </a:pPr>
            <a:r>
              <a:rPr lang="en-US" sz="12000" dirty="0">
                <a:latin typeface="Tahoma" panose="020B0604030504040204" pitchFamily="34" charset="0"/>
                <a:ea typeface="Calibri" panose="020F0502020204030204" pitchFamily="34" charset="0"/>
                <a:cs typeface="Times New Roman" panose="02020603050405020304" pitchFamily="18" charset="0"/>
              </a:rPr>
              <a:t>“Those who abide [REMAIN} in me and I in them bear much fruit, because apart from me you can do nothing. Whoever doesn’t abide in me is thrown away like a branch and withers; such branches are gathered, thrown into the fire and burned.  Abid in me, and my words abide in you, ask for whatever you wish, and it will be done for you.” </a:t>
            </a:r>
          </a:p>
          <a:p>
            <a:pPr lvl="1">
              <a:lnSpc>
                <a:spcPct val="107000"/>
              </a:lnSpc>
              <a:spcBef>
                <a:spcPts val="0"/>
              </a:spcBef>
              <a:spcAft>
                <a:spcPts val="800"/>
              </a:spcAft>
            </a:pPr>
            <a:r>
              <a:rPr lang="en-US" sz="12000" dirty="0">
                <a:latin typeface="Tahoma" panose="020B0604030504040204" pitchFamily="34" charset="0"/>
                <a:ea typeface="Calibri" panose="020F0502020204030204" pitchFamily="34" charset="0"/>
                <a:cs typeface="Times New Roman" panose="02020603050405020304" pitchFamily="18" charset="0"/>
              </a:rPr>
              <a:t>John 15:7</a:t>
            </a: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sz="12400" dirty="0">
              <a:latin typeface="Tahoma" panose="020B060403050404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28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8000" dirty="0">
              <a:latin typeface="Tahoma" panose="020B060403050404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Tahoma" panose="020B060403050404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endParaRPr lang="en-US" sz="40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dirty="0">
                <a:latin typeface="Tahoma" panose="020B0604030504040204" pitchFamily="34" charset="0"/>
                <a:ea typeface="Calibri" panose="020F0502020204030204" pitchFamily="34" charset="0"/>
                <a:cs typeface="Times New Roman" panose="02020603050405020304" pitchFamily="18" charset="0"/>
              </a:rPr>
              <a:t> </a:t>
            </a:r>
            <a:endParaRPr lang="en-US" sz="7200" dirty="0">
              <a:effectLst/>
              <a:latin typeface="Tahoma" panose="020B060403050404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dirty="0"/>
          </a:p>
        </p:txBody>
      </p:sp>
      <p:sp>
        <p:nvSpPr>
          <p:cNvPr id="4" name="Slide Number Placeholder 3">
            <a:extLst>
              <a:ext uri="{FF2B5EF4-FFF2-40B4-BE49-F238E27FC236}">
                <a16:creationId xmlns:a16="http://schemas.microsoft.com/office/drawing/2014/main" id="{C806EE3C-6B8B-4776-AD6E-7DB245873A97}"/>
              </a:ext>
            </a:extLst>
          </p:cNvPr>
          <p:cNvSpPr>
            <a:spLocks noGrp="1"/>
          </p:cNvSpPr>
          <p:nvPr>
            <p:ph type="sldNum" sz="quarter" idx="12"/>
          </p:nvPr>
        </p:nvSpPr>
        <p:spPr/>
        <p:txBody>
          <a:bodyPr/>
          <a:lstStyle/>
          <a:p>
            <a:fld id="{48070A45-AFCE-4938-9ACA-074009CF9FA0}" type="slidenum">
              <a:rPr lang="en-US" smtClean="0"/>
              <a:t>9</a:t>
            </a:fld>
            <a:endParaRPr lang="en-US" dirty="0"/>
          </a:p>
        </p:txBody>
      </p:sp>
      <p:sp>
        <p:nvSpPr>
          <p:cNvPr id="7" name="Subtitle 2">
            <a:extLst>
              <a:ext uri="{FF2B5EF4-FFF2-40B4-BE49-F238E27FC236}">
                <a16:creationId xmlns:a16="http://schemas.microsoft.com/office/drawing/2014/main" id="{9E89E900-5E52-4256-ABE0-DFC0E55897FC}"/>
              </a:ext>
            </a:extLst>
          </p:cNvPr>
          <p:cNvSpPr txBox="1">
            <a:spLocks/>
          </p:cNvSpPr>
          <p:nvPr/>
        </p:nvSpPr>
        <p:spPr>
          <a:xfrm>
            <a:off x="3001527" y="77870"/>
            <a:ext cx="5638800" cy="83883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50"/>
                </a:solidFill>
                <a:latin typeface="Lucida Handwriting" panose="03010101010101010101" pitchFamily="66" charset="0"/>
                <a:ea typeface="Tahoma" panose="020B0604030504040204" pitchFamily="34" charset="0"/>
                <a:cs typeface="Tahoma" panose="020B0604030504040204" pitchFamily="34" charset="0"/>
              </a:rPr>
              <a:t>Welcome to “The Vine!”</a:t>
            </a:r>
          </a:p>
        </p:txBody>
      </p:sp>
      <p:pic>
        <p:nvPicPr>
          <p:cNvPr id="10" name="Picture 9" descr="A picture containing porcelain, ceramic ware&#10;&#10;Description automatically generated">
            <a:extLst>
              <a:ext uri="{FF2B5EF4-FFF2-40B4-BE49-F238E27FC236}">
                <a16:creationId xmlns:a16="http://schemas.microsoft.com/office/drawing/2014/main" id="{67B7F923-A61B-44A2-8FB1-7D3E5CEB5F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0117853" y="42702"/>
            <a:ext cx="1774616" cy="1747998"/>
          </a:xfrm>
          <a:prstGeom prst="rect">
            <a:avLst/>
          </a:prstGeom>
          <a:noFill/>
        </p:spPr>
      </p:pic>
      <p:pic>
        <p:nvPicPr>
          <p:cNvPr id="5" name="Picture 4">
            <a:extLst>
              <a:ext uri="{FF2B5EF4-FFF2-40B4-BE49-F238E27FC236}">
                <a16:creationId xmlns:a16="http://schemas.microsoft.com/office/drawing/2014/main" id="{D64512D1-270F-4269-9B9D-D317050E47C3}"/>
              </a:ext>
            </a:extLst>
          </p:cNvPr>
          <p:cNvPicPr>
            <a:picLocks noChangeAspect="1"/>
          </p:cNvPicPr>
          <p:nvPr/>
        </p:nvPicPr>
        <p:blipFill>
          <a:blip r:embed="rId4"/>
          <a:stretch>
            <a:fillRect/>
          </a:stretch>
        </p:blipFill>
        <p:spPr>
          <a:xfrm>
            <a:off x="7878168" y="3960813"/>
            <a:ext cx="4254950" cy="2395537"/>
          </a:xfrm>
          <a:prstGeom prst="rect">
            <a:avLst/>
          </a:prstGeom>
        </p:spPr>
      </p:pic>
    </p:spTree>
    <p:extLst>
      <p:ext uri="{BB962C8B-B14F-4D97-AF65-F5344CB8AC3E}">
        <p14:creationId xmlns:p14="http://schemas.microsoft.com/office/powerpoint/2010/main" val="2454550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978</Words>
  <Application>Microsoft Office PowerPoint</Application>
  <PresentationFormat>Widescreen</PresentationFormat>
  <Paragraphs>246</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Lucida Handwriting</vt:lpstr>
      <vt:lpstr>Roboto</vt:lpstr>
      <vt:lpstr>Tahoma</vt:lpstr>
      <vt:lpstr>Office Theme</vt:lpstr>
      <vt:lpstr>“Reconnecting, Recommitting &amp; Relaunching”  Thursday, February 4, 2021 at Eastminster Presbyterian Church 3200 Trenholm Road, Columbia, SC  Rev. Dr. Brad Smith, Pastor Rev. Angela Ford Nelson, Facilitator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“Reconnecting, Recommitting &amp; Relaunching  Thursday, February 4, 2021 at Eastminster Presbyterian Church 3200 Trenholm Road, Columbia, SC  Rev. Dr. Brad Smith, Pastor Rev. Angela Ford Nelson, Facilitator www.angelafordnelson.com www.angelafordnelson@yahoo.com 864-787-4633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Worship”  Saturday, October 24th -  Sunday, October 25th  Rev. Angela Ford Nelson, M.Div., PMP© - Facilitator www.angelafordnelson.com www.angelafordnelson@yahoo.com 864-787-4633</dc:title>
  <dc:creator>Angela Ford</dc:creator>
  <cp:lastModifiedBy>Angela Ford</cp:lastModifiedBy>
  <cp:revision>4</cp:revision>
  <cp:lastPrinted>2020-12-12T14:16:16Z</cp:lastPrinted>
  <dcterms:created xsi:type="dcterms:W3CDTF">2020-10-25T17:18:09Z</dcterms:created>
  <dcterms:modified xsi:type="dcterms:W3CDTF">2021-02-04T21:03:15Z</dcterms:modified>
</cp:coreProperties>
</file>