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71" r:id="rId4"/>
    <p:sldId id="268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A8DB2B-1890-1D48-9C9E-10EA8423993F}" v="472" dt="2022-10-23T04:57:58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0" autoAdjust="0"/>
  </p:normalViewPr>
  <p:slideViewPr>
    <p:cSldViewPr>
      <p:cViewPr varScale="1">
        <p:scale>
          <a:sx n="115" d="100"/>
          <a:sy n="115" d="100"/>
        </p:scale>
        <p:origin x="376" y="2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15A8DB2B-1890-1D48-9C9E-10EA8423993F}"/>
    <pc:docChg chg="custSel addSld delSld modSld sldOrd">
      <pc:chgData name="Summers Baptist Church" userId="c7267abe811c1ba1" providerId="LiveId" clId="{15A8DB2B-1890-1D48-9C9E-10EA8423993F}" dt="2022-10-23T04:57:58.494" v="650" actId="255"/>
      <pc:docMkLst>
        <pc:docMk/>
      </pc:docMkLst>
      <pc:sldChg chg="modSp mod ord">
        <pc:chgData name="Summers Baptist Church" userId="c7267abe811c1ba1" providerId="LiveId" clId="{15A8DB2B-1890-1D48-9C9E-10EA8423993F}" dt="2022-10-23T04:40:07.342" v="31" actId="20578"/>
        <pc:sldMkLst>
          <pc:docMk/>
          <pc:sldMk cId="0" sldId="256"/>
        </pc:sldMkLst>
        <pc:spChg chg="mod">
          <ac:chgData name="Summers Baptist Church" userId="c7267abe811c1ba1" providerId="LiveId" clId="{15A8DB2B-1890-1D48-9C9E-10EA8423993F}" dt="2022-10-23T04:18:15.408" v="26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Summers Baptist Church" userId="c7267abe811c1ba1" providerId="LiveId" clId="{15A8DB2B-1890-1D48-9C9E-10EA8423993F}" dt="2022-10-23T04:18:19.120" v="29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 ord modAnim">
        <pc:chgData name="Summers Baptist Church" userId="c7267abe811c1ba1" providerId="LiveId" clId="{15A8DB2B-1890-1D48-9C9E-10EA8423993F}" dt="2022-10-23T04:50:48.865" v="443" actId="14100"/>
        <pc:sldMkLst>
          <pc:docMk/>
          <pc:sldMk cId="0" sldId="261"/>
        </pc:sldMkLst>
        <pc:spChg chg="mod">
          <ac:chgData name="Summers Baptist Church" userId="c7267abe811c1ba1" providerId="LiveId" clId="{15A8DB2B-1890-1D48-9C9E-10EA8423993F}" dt="2022-10-23T04:40:17.837" v="45" actId="20577"/>
          <ac:spMkLst>
            <pc:docMk/>
            <pc:sldMk cId="0" sldId="261"/>
            <ac:spMk id="2" creationId="{00000000-0000-0000-0000-000000000000}"/>
          </ac:spMkLst>
        </pc:spChg>
        <pc:spChg chg="mod">
          <ac:chgData name="Summers Baptist Church" userId="c7267abe811c1ba1" providerId="LiveId" clId="{15A8DB2B-1890-1D48-9C9E-10EA8423993F}" dt="2022-10-23T04:50:48.865" v="443" actId="14100"/>
          <ac:spMkLst>
            <pc:docMk/>
            <pc:sldMk cId="0" sldId="261"/>
            <ac:spMk id="3" creationId="{00000000-0000-0000-0000-000000000000}"/>
          </ac:spMkLst>
        </pc:spChg>
      </pc:sldChg>
      <pc:sldChg chg="addSp delSp modSp mod ord">
        <pc:chgData name="Summers Baptist Church" userId="c7267abe811c1ba1" providerId="LiveId" clId="{15A8DB2B-1890-1D48-9C9E-10EA8423993F}" dt="2022-10-23T04:57:39.548" v="649" actId="120"/>
        <pc:sldMkLst>
          <pc:docMk/>
          <pc:sldMk cId="3996071905" sldId="268"/>
        </pc:sldMkLst>
        <pc:spChg chg="add del mod">
          <ac:chgData name="Summers Baptist Church" userId="c7267abe811c1ba1" providerId="LiveId" clId="{15A8DB2B-1890-1D48-9C9E-10EA8423993F}" dt="2022-10-23T04:54:51.784" v="455"/>
          <ac:spMkLst>
            <pc:docMk/>
            <pc:sldMk cId="3996071905" sldId="268"/>
            <ac:spMk id="2" creationId="{75437436-8476-7BAE-1471-CA562DD2FB2A}"/>
          </ac:spMkLst>
        </pc:spChg>
        <pc:spChg chg="mod">
          <ac:chgData name="Summers Baptist Church" userId="c7267abe811c1ba1" providerId="LiveId" clId="{15A8DB2B-1890-1D48-9C9E-10EA8423993F}" dt="2022-10-23T04:57:39.548" v="649" actId="120"/>
          <ac:spMkLst>
            <pc:docMk/>
            <pc:sldMk cId="3996071905" sldId="268"/>
            <ac:spMk id="3" creationId="{9EBED3CC-EE8C-412B-92B0-338A85BE6A85}"/>
          </ac:spMkLst>
        </pc:spChg>
      </pc:sldChg>
      <pc:sldChg chg="modSp del mod">
        <pc:chgData name="Summers Baptist Church" userId="c7267abe811c1ba1" providerId="LiveId" clId="{15A8DB2B-1890-1D48-9C9E-10EA8423993F}" dt="2022-10-23T04:55:10.818" v="481" actId="2696"/>
        <pc:sldMkLst>
          <pc:docMk/>
          <pc:sldMk cId="1028798095" sldId="269"/>
        </pc:sldMkLst>
        <pc:spChg chg="mod">
          <ac:chgData name="Summers Baptist Church" userId="c7267abe811c1ba1" providerId="LiveId" clId="{15A8DB2B-1890-1D48-9C9E-10EA8423993F}" dt="2022-10-23T04:55:01.669" v="480" actId="20577"/>
          <ac:spMkLst>
            <pc:docMk/>
            <pc:sldMk cId="1028798095" sldId="269"/>
            <ac:spMk id="2" creationId="{00000000-0000-0000-0000-000000000000}"/>
          </ac:spMkLst>
        </pc:spChg>
      </pc:sldChg>
      <pc:sldChg chg="del">
        <pc:chgData name="Summers Baptist Church" userId="c7267abe811c1ba1" providerId="LiveId" clId="{15A8DB2B-1890-1D48-9C9E-10EA8423993F}" dt="2022-10-23T04:55:11.471" v="482" actId="2696"/>
        <pc:sldMkLst>
          <pc:docMk/>
          <pc:sldMk cId="1731622207" sldId="270"/>
        </pc:sldMkLst>
      </pc:sldChg>
      <pc:sldChg chg="modSp add mod modAnim">
        <pc:chgData name="Summers Baptist Church" userId="c7267abe811c1ba1" providerId="LiveId" clId="{15A8DB2B-1890-1D48-9C9E-10EA8423993F}" dt="2022-10-23T04:51:12.886" v="444" actId="20577"/>
        <pc:sldMkLst>
          <pc:docMk/>
          <pc:sldMk cId="482128051" sldId="271"/>
        </pc:sldMkLst>
        <pc:spChg chg="mod">
          <ac:chgData name="Summers Baptist Church" userId="c7267abe811c1ba1" providerId="LiveId" clId="{15A8DB2B-1890-1D48-9C9E-10EA8423993F}" dt="2022-10-23T04:42:27.232" v="142" actId="20577"/>
          <ac:spMkLst>
            <pc:docMk/>
            <pc:sldMk cId="482128051" sldId="271"/>
            <ac:spMk id="2" creationId="{00000000-0000-0000-0000-000000000000}"/>
          </ac:spMkLst>
        </pc:spChg>
        <pc:spChg chg="mod">
          <ac:chgData name="Summers Baptist Church" userId="c7267abe811c1ba1" providerId="LiveId" clId="{15A8DB2B-1890-1D48-9C9E-10EA8423993F}" dt="2022-10-23T04:51:12.886" v="444" actId="20577"/>
          <ac:spMkLst>
            <pc:docMk/>
            <pc:sldMk cId="482128051" sldId="271"/>
            <ac:spMk id="3" creationId="{00000000-0000-0000-0000-000000000000}"/>
          </ac:spMkLst>
        </pc:spChg>
      </pc:sldChg>
      <pc:sldChg chg="add del">
        <pc:chgData name="Summers Baptist Church" userId="c7267abe811c1ba1" providerId="LiveId" clId="{15A8DB2B-1890-1D48-9C9E-10EA8423993F}" dt="2022-10-23T04:53:03.526" v="446" actId="2696"/>
        <pc:sldMkLst>
          <pc:docMk/>
          <pc:sldMk cId="1186235315" sldId="272"/>
        </pc:sldMkLst>
      </pc:sldChg>
      <pc:sldChg chg="modSp add mod modAnim">
        <pc:chgData name="Summers Baptist Church" userId="c7267abe811c1ba1" providerId="LiveId" clId="{15A8DB2B-1890-1D48-9C9E-10EA8423993F}" dt="2022-10-23T04:57:58.494" v="650" actId="255"/>
        <pc:sldMkLst>
          <pc:docMk/>
          <pc:sldMk cId="1655283460" sldId="272"/>
        </pc:sldMkLst>
        <pc:spChg chg="mod">
          <ac:chgData name="Summers Baptist Church" userId="c7267abe811c1ba1" providerId="LiveId" clId="{15A8DB2B-1890-1D48-9C9E-10EA8423993F}" dt="2022-10-23T04:55:43.227" v="536" actId="20577"/>
          <ac:spMkLst>
            <pc:docMk/>
            <pc:sldMk cId="1655283460" sldId="272"/>
            <ac:spMk id="2" creationId="{00000000-0000-0000-0000-000000000000}"/>
          </ac:spMkLst>
        </pc:spChg>
        <pc:spChg chg="mod">
          <ac:chgData name="Summers Baptist Church" userId="c7267abe811c1ba1" providerId="LiveId" clId="{15A8DB2B-1890-1D48-9C9E-10EA8423993F}" dt="2022-10-23T04:57:58.494" v="650" actId="255"/>
          <ac:spMkLst>
            <pc:docMk/>
            <pc:sldMk cId="1655283460" sldId="27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10/22/22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743200"/>
            <a:ext cx="12039600" cy="2286000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The Faith of the Passover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95400"/>
            <a:ext cx="10769600" cy="1143000"/>
          </a:xfrm>
        </p:spPr>
        <p:txBody>
          <a:bodyPr>
            <a:normAutofit/>
          </a:bodyPr>
          <a:lstStyle/>
          <a:p>
            <a:r>
              <a:rPr lang="en-US" sz="6600" b="1" dirty="0"/>
              <a:t>Hebrews 11:28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11582400" cy="4953000"/>
          </a:xfrm>
        </p:spPr>
        <p:txBody>
          <a:bodyPr>
            <a:normAutofit/>
          </a:bodyPr>
          <a:lstStyle/>
          <a:p>
            <a:r>
              <a:rPr lang="en-US" sz="4800" b="1" dirty="0"/>
              <a:t>10</a:t>
            </a:r>
            <a:r>
              <a:rPr lang="en-US" sz="4800" b="1" baseline="30000" dirty="0"/>
              <a:t>th</a:t>
            </a:r>
            <a:r>
              <a:rPr lang="en-US" sz="4800" b="1" dirty="0"/>
              <a:t> Plague</a:t>
            </a:r>
          </a:p>
          <a:p>
            <a:r>
              <a:rPr lang="en-US" sz="4800" b="1" dirty="0"/>
              <a:t>God offered deliverance to all</a:t>
            </a:r>
          </a:p>
          <a:p>
            <a:r>
              <a:rPr lang="en-US" sz="4800" b="1" dirty="0"/>
              <a:t>Pharoah has been unmoved thus far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The Passover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20644"/>
            <a:ext cx="11734800" cy="4953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19200" b="1" dirty="0"/>
              <a:t>Meal was forerunner to The Lord’s Supper</a:t>
            </a:r>
          </a:p>
          <a:p>
            <a:pPr>
              <a:lnSpc>
                <a:spcPct val="120000"/>
              </a:lnSpc>
            </a:pPr>
            <a:r>
              <a:rPr lang="en-US" sz="19200" b="1" dirty="0"/>
              <a:t>Blood sacrifice always required for atonement</a:t>
            </a:r>
          </a:p>
          <a:p>
            <a:pPr>
              <a:lnSpc>
                <a:spcPct val="120000"/>
              </a:lnSpc>
            </a:pPr>
            <a:r>
              <a:rPr lang="en-US" sz="19200" b="1" dirty="0"/>
              <a:t>Passover lamb is a picture of Christ</a:t>
            </a:r>
          </a:p>
          <a:p>
            <a:pPr lvl="1">
              <a:lnSpc>
                <a:spcPct val="120000"/>
              </a:lnSpc>
            </a:pPr>
            <a:r>
              <a:rPr lang="en-US" sz="19200" b="1" dirty="0"/>
              <a:t>One of many in the Old Testament</a:t>
            </a:r>
          </a:p>
          <a:p>
            <a:pPr lvl="1"/>
            <a:endParaRPr lang="en-US" sz="6700" b="1" dirty="0"/>
          </a:p>
          <a:p>
            <a:endParaRPr lang="en-US" sz="7100" b="1" dirty="0"/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2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11658600" cy="5105400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</a:rPr>
              <a:t>28 </a:t>
            </a:r>
            <a:r>
              <a:rPr lang="en-US" sz="4800" b="0" i="0" dirty="0">
                <a:solidFill>
                  <a:srgbClr val="000000"/>
                </a:solidFill>
                <a:effectLst/>
              </a:rPr>
              <a:t>Through faith he kept the </a:t>
            </a:r>
            <a:r>
              <a:rPr lang="en-US" sz="4800" b="0" i="0" dirty="0" err="1">
                <a:solidFill>
                  <a:srgbClr val="000000"/>
                </a:solidFill>
                <a:effectLst/>
              </a:rPr>
              <a:t>passover</a:t>
            </a:r>
            <a:r>
              <a:rPr lang="en-US" sz="4800" b="0" i="0" dirty="0">
                <a:solidFill>
                  <a:srgbClr val="000000"/>
                </a:solidFill>
                <a:effectLst/>
              </a:rPr>
              <a:t>, and the sprinkling of blood, lest he that destroyed the firstborn should touch them.</a:t>
            </a:r>
            <a:endParaRPr lang="en-US" sz="6200" b="1" dirty="0"/>
          </a:p>
        </p:txBody>
      </p:sp>
    </p:spTree>
    <p:extLst>
      <p:ext uri="{BB962C8B-B14F-4D97-AF65-F5344CB8AC3E}">
        <p14:creationId xmlns:p14="http://schemas.microsoft.com/office/powerpoint/2010/main" val="399607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The Faith of the Passover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20644"/>
            <a:ext cx="11734800" cy="4953000"/>
          </a:xfrm>
        </p:spPr>
        <p:txBody>
          <a:bodyPr>
            <a:normAutofit fontScale="62500" lnSpcReduction="20000"/>
          </a:bodyPr>
          <a:lstStyle/>
          <a:p>
            <a:pPr marL="1490472" indent="-1371600">
              <a:lnSpc>
                <a:spcPct val="120000"/>
              </a:lnSpc>
              <a:buFont typeface="+mj-lt"/>
              <a:buAutoNum type="romanUcPeriod"/>
            </a:pPr>
            <a:r>
              <a:rPr lang="en-US" sz="7700" b="1" dirty="0"/>
              <a:t>Faith in God (Moses)</a:t>
            </a:r>
          </a:p>
          <a:p>
            <a:pPr marL="1490472" indent="-1371600">
              <a:lnSpc>
                <a:spcPct val="120000"/>
              </a:lnSpc>
              <a:buFont typeface="+mj-lt"/>
              <a:buAutoNum type="romanUcPeriod"/>
            </a:pPr>
            <a:r>
              <a:rPr lang="en-US" sz="7700" b="1" dirty="0"/>
              <a:t>Faith in God (the Children of Israel)</a:t>
            </a:r>
          </a:p>
          <a:p>
            <a:pPr marL="1490472" indent="-1371600">
              <a:lnSpc>
                <a:spcPct val="120000"/>
              </a:lnSpc>
              <a:buFont typeface="+mj-lt"/>
              <a:buAutoNum type="romanUcPeriod"/>
            </a:pPr>
            <a:r>
              <a:rPr lang="en-US" sz="7700" b="1" dirty="0"/>
              <a:t>Faith in the Man of God</a:t>
            </a:r>
          </a:p>
          <a:p>
            <a:pPr lvl="1"/>
            <a:endParaRPr lang="en-US" sz="6700" b="1" dirty="0"/>
          </a:p>
          <a:p>
            <a:endParaRPr lang="en-US" sz="7100" b="1" dirty="0"/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8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388</TotalTime>
  <Words>103</Words>
  <Application>Microsoft Macintosh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Corbel</vt:lpstr>
      <vt:lpstr>Wingdings</vt:lpstr>
      <vt:lpstr>Wingdings 2</vt:lpstr>
      <vt:lpstr>Wingdings 3</vt:lpstr>
      <vt:lpstr>Module</vt:lpstr>
      <vt:lpstr>The Faith of the Passover</vt:lpstr>
      <vt:lpstr>Background</vt:lpstr>
      <vt:lpstr>The Passover</vt:lpstr>
      <vt:lpstr>PowerPoint Presentation</vt:lpstr>
      <vt:lpstr>The Faith of the Passover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41</cp:revision>
  <dcterms:created xsi:type="dcterms:W3CDTF">2013-02-10T16:06:46Z</dcterms:created>
  <dcterms:modified xsi:type="dcterms:W3CDTF">2022-10-23T04:57:59Z</dcterms:modified>
</cp:coreProperties>
</file>