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6" r:id="rId3"/>
    <p:sldId id="272" r:id="rId4"/>
    <p:sldId id="273" r:id="rId5"/>
    <p:sldId id="274" r:id="rId6"/>
    <p:sldId id="275" r:id="rId7"/>
    <p:sldId id="271" r:id="rId8"/>
    <p:sldId id="270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100" d="100"/>
          <a:sy n="100" d="100"/>
        </p:scale>
        <p:origin x="87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1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4EA98FA-96EB-450E-B17F-B3C036DB5C9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87238" cy="6850063"/>
            <a:chOff x="0" y="0"/>
            <a:chExt cx="5758" cy="4315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3FC7D029-214E-48D4-876B-EFE813A5FB7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>
                <a:extLst>
                  <a:ext uri="{FF2B5EF4-FFF2-40B4-BE49-F238E27FC236}">
                    <a16:creationId xmlns:a16="http://schemas.microsoft.com/office/drawing/2014/main" id="{BA6FE462-F385-4489-8536-45F4533F32D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9" name="Freeform 5">
                <a:extLst>
                  <a:ext uri="{FF2B5EF4-FFF2-40B4-BE49-F238E27FC236}">
                    <a16:creationId xmlns:a16="http://schemas.microsoft.com/office/drawing/2014/main" id="{08D20B3A-B043-430C-9415-9799FB612B3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0" name="Freeform 6">
                <a:extLst>
                  <a:ext uri="{FF2B5EF4-FFF2-40B4-BE49-F238E27FC236}">
                    <a16:creationId xmlns:a16="http://schemas.microsoft.com/office/drawing/2014/main" id="{C7E1F814-866F-494F-B28E-CDDF0320B20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1" name="Freeform 7">
                <a:extLst>
                  <a:ext uri="{FF2B5EF4-FFF2-40B4-BE49-F238E27FC236}">
                    <a16:creationId xmlns:a16="http://schemas.microsoft.com/office/drawing/2014/main" id="{D7420258-2081-4274-9A3A-056FC0B4FF1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>
                <a:extLst>
                  <a:ext uri="{FF2B5EF4-FFF2-40B4-BE49-F238E27FC236}">
                    <a16:creationId xmlns:a16="http://schemas.microsoft.com/office/drawing/2014/main" id="{69FDC56D-08B0-4F2E-8CB3-F0E2B32A0A5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</p:grpSp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0FEF4C15-0894-4373-BB88-1B903ED2261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5B08E326-3A60-42A1-A74E-1ECBF36150F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29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36726"/>
            <a:ext cx="103632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1A5C9327-15EC-478F-8E71-0852826FB24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7101A22E-0741-4D31-9766-81266A392E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5157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1671547B-AAA1-4A81-89FF-C351909393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5475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5401D-3B23-4F24-AE84-BC717D6EC3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5370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D64E589-68A8-49B1-9F45-74D53A41FB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8268D30-75D8-492D-BD48-A1CBAE6C4CE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F42D8-3D56-4AB5-8500-F897856F59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BADADA23-95BF-4B58-805C-710D193760A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283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0C5C79A-9581-4ABB-BA4B-0FD35DD665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37414EA-AC8C-4A68-A292-6C4A8147BB3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969F1-2D05-41DB-B4CB-359DE8583B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BAC3BC96-88BE-4CC1-8B84-63CF7691FE4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04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FCE7FBE-FBD5-47C1-A9AA-0127E0707C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F68C784-EA4F-4D0E-B8C1-F94F57D16C8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41175-766A-4E2C-B105-CAE16939BE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13DA82ED-B9A2-441D-BD36-522C48B9D69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50108A4-8065-47C8-99BC-8FDB8F8C8D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AD02AD5-C44E-4188-8133-4FACF10F566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F40FB-70ED-4212-A0C2-095CC39DDC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08B748DA-2EA5-4BF1-958F-DCB73BB3030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421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8B1F4F5-A69B-4EEF-BF43-04D11FB9D6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05ED755-28CC-4B7E-93C6-0BDEC16E45A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E2495-E1A4-4679-BBCE-915EA67F67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60027678-6006-4BDF-8FCA-E05E9D309A7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036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21DFD0C-088C-40DB-A7BF-5F8EF2E979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B3CA869-0110-45D1-9ADA-49BF3B938EB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38EAA-6406-46C1-B9DC-FE9A6E08AA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DC5EF418-30BF-414B-BF18-F3BED98B8F3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07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9EB024-0A98-4A7E-A3F3-B802CD3C4D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BAF042-100F-4C50-B61B-CEF7AFD0E2B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58403-1BDD-420E-B1B1-6EE2854521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6AECEFC3-A700-40EF-B697-F856DFB361D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2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1EA9A3B-A9CD-43C8-A683-18A43A2E37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1DFD0B6-D6C7-42DC-9B99-A8C1F43DE31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59D19-E850-495A-A27D-FF42EDD95A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53DC3DCD-5548-4212-A27B-206111E77A0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34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C2A331D-017E-4837-B3D0-21A9465EBE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E388C82-ECB8-4B62-A588-CECEB81BA8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FD087-8DCC-442F-94D8-E31580C963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065A450-9BCA-43A4-A6CC-79208F016927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5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A7022CA-6EBA-4434-9F80-91B95C2C1E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1FB0E48-7AA6-4F23-B196-D666C13042D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1A014-F0DE-4A3A-BCBE-1651194625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FF9DB8C9-369A-4449-B356-0642B659519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827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5BA20A1-B43E-420D-88C3-698EE5C9B37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5157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A199D9F-EC47-46AD-AAC7-54CA91C127A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8F0AF29-C559-4D08-B744-81F77C47C4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E8855F97-FC88-4101-9647-26A9AEA2644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87238" cy="6850063"/>
            <a:chOff x="0" y="0"/>
            <a:chExt cx="5758" cy="4315"/>
          </a:xfrm>
        </p:grpSpPr>
        <p:grpSp>
          <p:nvGrpSpPr>
            <p:cNvPr id="1032" name="Group 5">
              <a:extLst>
                <a:ext uri="{FF2B5EF4-FFF2-40B4-BE49-F238E27FC236}">
                  <a16:creationId xmlns:a16="http://schemas.microsoft.com/office/drawing/2014/main" id="{882796A4-D1B3-4F0D-88CE-2D98AAF6145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70" name="Freeform 6">
                <a:extLst>
                  <a:ext uri="{FF2B5EF4-FFF2-40B4-BE49-F238E27FC236}">
                    <a16:creationId xmlns:a16="http://schemas.microsoft.com/office/drawing/2014/main" id="{FFC19E92-8820-4E5A-83B4-13482408250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1271" name="Freeform 7">
                <a:extLst>
                  <a:ext uri="{FF2B5EF4-FFF2-40B4-BE49-F238E27FC236}">
                    <a16:creationId xmlns:a16="http://schemas.microsoft.com/office/drawing/2014/main" id="{9BC63DB1-4900-4609-AE26-3FDCB269FB0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1272" name="Freeform 8">
                <a:extLst>
                  <a:ext uri="{FF2B5EF4-FFF2-40B4-BE49-F238E27FC236}">
                    <a16:creationId xmlns:a16="http://schemas.microsoft.com/office/drawing/2014/main" id="{0D604210-FF37-4FE8-B7E2-23200B5CA6E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137BD0C1-CF69-4A65-973A-72EDCDC6B56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4" name="Freeform 10">
                <a:extLst>
                  <a:ext uri="{FF2B5EF4-FFF2-40B4-BE49-F238E27FC236}">
                    <a16:creationId xmlns:a16="http://schemas.microsoft.com/office/drawing/2014/main" id="{5B3E9A53-D265-4077-915C-78953ABBA0D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</p:grpSp>
        <p:sp>
          <p:nvSpPr>
            <p:cNvPr id="11275" name="Freeform 11">
              <a:extLst>
                <a:ext uri="{FF2B5EF4-FFF2-40B4-BE49-F238E27FC236}">
                  <a16:creationId xmlns:a16="http://schemas.microsoft.com/office/drawing/2014/main" id="{FC3ECD3F-2F7A-48E1-906F-8823AF315F6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034" name="Freeform 12">
              <a:extLst>
                <a:ext uri="{FF2B5EF4-FFF2-40B4-BE49-F238E27FC236}">
                  <a16:creationId xmlns:a16="http://schemas.microsoft.com/office/drawing/2014/main" id="{8FD9525C-2B38-4746-84CD-B953FFE2403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7" name="Rectangle 13">
            <a:extLst>
              <a:ext uri="{FF2B5EF4-FFF2-40B4-BE49-F238E27FC236}">
                <a16:creationId xmlns:a16="http://schemas.microsoft.com/office/drawing/2014/main" id="{498B1F27-562D-4E50-95CA-D50872F02DE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78" name="Rectangle 14">
            <a:extLst>
              <a:ext uri="{FF2B5EF4-FFF2-40B4-BE49-F238E27FC236}">
                <a16:creationId xmlns:a16="http://schemas.microsoft.com/office/drawing/2014/main" id="{14DD28B2-AF5B-4EB9-B492-EF24BB5D5DA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9" name="Rectangle 15">
            <a:extLst>
              <a:ext uri="{FF2B5EF4-FFF2-40B4-BE49-F238E27FC236}">
                <a16:creationId xmlns:a16="http://schemas.microsoft.com/office/drawing/2014/main" id="{CE7CF778-3F57-466A-95B6-653F45E830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0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45964A4-5B43-4DEA-A443-40D9EC9E12E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1905000"/>
            <a:ext cx="11125200" cy="2438400"/>
          </a:xfrm>
        </p:spPr>
        <p:txBody>
          <a:bodyPr/>
          <a:lstStyle/>
          <a:p>
            <a:pPr eaLnBrk="1" hangingPunct="1">
              <a:defRPr/>
            </a:pPr>
            <a:br>
              <a:rPr lang="en-US" sz="4400" b="0" u="sng" dirty="0"/>
            </a:br>
            <a:r>
              <a:rPr lang="en-US" sz="6600" dirty="0"/>
              <a:t>Lessons From The Angels</a:t>
            </a: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r>
              <a:rPr lang="en-US" dirty="0"/>
              <a:t>Luke 1:26-35</a:t>
            </a: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r>
              <a:rPr lang="en-US" sz="2800" dirty="0"/>
              <a:t> </a:t>
            </a:r>
            <a:br>
              <a:rPr lang="en-US" sz="2800" dirty="0"/>
            </a:br>
            <a:endParaRPr lang="en-US" sz="5400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D1B6C29-1915-41A4-93AD-83ED19B3FCF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E2ABA7BE-CEC6-4EFE-94D6-63904A82D9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733800"/>
            <a:ext cx="83820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8DC5A6-153C-4FCB-8AF9-9A4EEDE98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11353800" cy="1325562"/>
          </a:xfrm>
        </p:spPr>
        <p:txBody>
          <a:bodyPr/>
          <a:lstStyle/>
          <a:p>
            <a:pPr>
              <a:defRPr/>
            </a:pPr>
            <a:r>
              <a:rPr lang="en-US" sz="4800" dirty="0"/>
              <a:t>Common Misconceptions About Angels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83E0C-EB68-4F6E-BFEC-71AEBC902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00200"/>
            <a:ext cx="11658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4800" b="1" dirty="0"/>
              <a:t> When Angels get Their Wings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4800" b="1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4800" b="1" dirty="0"/>
              <a:t> Angels playing Their harps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4800" b="1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4800" b="1" dirty="0"/>
              <a:t> Angels Cried at His Birth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sz="3000" b="1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sz="3000" b="1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B24C7-76AF-44BB-AF5C-2C7981BA2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1:26-35 (KJV)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E9DB4-015F-4AF4-BC83-D3C80065D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4400" b="1" dirty="0"/>
              <a:t>26 And in the sixth month the angel Gabriel was sent from God unto a city of Galilee, named Nazareth,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4400" b="1" dirty="0"/>
              <a:t>27 To a virgin espoused to a man whose name was Joseph, of the house of David; and the virgin's name was Mary.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E9DB4-015F-4AF4-BC83-D3C80065D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28600"/>
            <a:ext cx="10972800" cy="4525963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4400" b="1" dirty="0"/>
              <a:t>28 And the angel came in unto her, and said, Hail, thou that art highly </a:t>
            </a:r>
            <a:r>
              <a:rPr lang="en-US" sz="4400" b="1" dirty="0" err="1"/>
              <a:t>favoured</a:t>
            </a:r>
            <a:r>
              <a:rPr lang="en-US" sz="4400" b="1" dirty="0"/>
              <a:t>, the Lord is with thee: blessed art thou among women.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4400" b="1" dirty="0"/>
              <a:t>29 And when she saw him, she was troubled at his saying, and cast in her mind what manner of salutation this should be.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4400" b="1" dirty="0"/>
              <a:t>30 And the angel said unto her, Fear not, Mary: for thou hast found </a:t>
            </a:r>
            <a:r>
              <a:rPr lang="en-US" sz="4400" b="1" dirty="0" err="1"/>
              <a:t>favour</a:t>
            </a:r>
            <a:r>
              <a:rPr lang="en-US" sz="4400" b="1" dirty="0"/>
              <a:t> with God.</a:t>
            </a:r>
          </a:p>
        </p:txBody>
      </p:sp>
    </p:spTree>
    <p:extLst>
      <p:ext uri="{BB962C8B-B14F-4D97-AF65-F5344CB8AC3E}">
        <p14:creationId xmlns:p14="http://schemas.microsoft.com/office/powerpoint/2010/main" val="733862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E9DB4-015F-4AF4-BC83-D3C80065D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28600"/>
            <a:ext cx="10972800" cy="4525963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4400" b="1" dirty="0"/>
              <a:t>31 And, behold, thou shalt conceive in thy womb, and bring forth a son, and shalt call his name Jesus.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4400" b="1" dirty="0"/>
              <a:t>32 He shall be great, and shall be called the Son of the Highest: and the Lord God shall give unto him the throne of his father David: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4400" b="1" dirty="0"/>
              <a:t>33 And he shall reign over the house of Jacob for ever; and of his kingdom there shall be no end.</a:t>
            </a:r>
          </a:p>
        </p:txBody>
      </p:sp>
    </p:spTree>
    <p:extLst>
      <p:ext uri="{BB962C8B-B14F-4D97-AF65-F5344CB8AC3E}">
        <p14:creationId xmlns:p14="http://schemas.microsoft.com/office/powerpoint/2010/main" val="2261140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E9DB4-015F-4AF4-BC83-D3C80065D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28600"/>
            <a:ext cx="10972800" cy="4525963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4400" b="1" dirty="0"/>
              <a:t>34 Then said Mary unto the angel, How shall this be, seeing I know not a man?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4400" b="1" dirty="0"/>
              <a:t>35 And the angel answered and said unto her, The Holy Ghost shall come upon thee, and the power of the Highest shall overshadow thee: therefore also that holy thing which shall be born of thee shall be called the Son of God.</a:t>
            </a:r>
          </a:p>
        </p:txBody>
      </p:sp>
    </p:spTree>
    <p:extLst>
      <p:ext uri="{BB962C8B-B14F-4D97-AF65-F5344CB8AC3E}">
        <p14:creationId xmlns:p14="http://schemas.microsoft.com/office/powerpoint/2010/main" val="1304646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FAA11-F660-43C8-BCEA-C10A45E5F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85800"/>
            <a:ext cx="10972800" cy="1066800"/>
          </a:xfrm>
        </p:spPr>
        <p:txBody>
          <a:bodyPr/>
          <a:lstStyle/>
          <a:p>
            <a:pPr>
              <a:defRPr/>
            </a:pPr>
            <a:r>
              <a:rPr lang="en-US" sz="5400" dirty="0"/>
              <a:t>The Angel’s Roles At His Birth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24F17-3A7E-4246-8622-842150F32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57400"/>
            <a:ext cx="12192000" cy="4525963"/>
          </a:xfrm>
        </p:spPr>
        <p:txBody>
          <a:bodyPr/>
          <a:lstStyle/>
          <a:p>
            <a:pPr>
              <a:defRPr/>
            </a:pPr>
            <a:r>
              <a:rPr lang="en-US" sz="4800" b="1" dirty="0"/>
              <a:t>Angels Announced His Birth    </a:t>
            </a:r>
            <a:r>
              <a:rPr lang="en-US" sz="4400" b="1" dirty="0"/>
              <a:t>Luke 1:26-35</a:t>
            </a:r>
          </a:p>
          <a:p>
            <a:pPr>
              <a:defRPr/>
            </a:pPr>
            <a:r>
              <a:rPr lang="en-US" sz="4800" b="1" dirty="0"/>
              <a:t>Angels Attested to His Birth   </a:t>
            </a:r>
            <a:r>
              <a:rPr lang="en-US" sz="4400" b="1" dirty="0"/>
              <a:t>Matthew 1:18-25</a:t>
            </a:r>
          </a:p>
          <a:p>
            <a:pPr>
              <a:defRPr/>
            </a:pPr>
            <a:r>
              <a:rPr lang="en-US" sz="4800" b="1" dirty="0"/>
              <a:t>Angels Attended His Birth        </a:t>
            </a:r>
            <a:r>
              <a:rPr lang="en-US" sz="4400" b="1" dirty="0"/>
              <a:t>Luke 2:8-16</a:t>
            </a:r>
          </a:p>
          <a:p>
            <a:pPr>
              <a:defRPr/>
            </a:pPr>
            <a:r>
              <a:rPr lang="en-US" sz="4400" b="1" dirty="0"/>
              <a:t>Angels Authenticated His Birth   Matthew 2:10-15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D4FB89-AD5E-4016-A143-0D7D133A2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630362"/>
          </a:xfrm>
        </p:spPr>
        <p:txBody>
          <a:bodyPr/>
          <a:lstStyle/>
          <a:p>
            <a:pPr>
              <a:defRPr/>
            </a:pPr>
            <a:r>
              <a:rPr lang="en-US" sz="5400" dirty="0"/>
              <a:t>Lessons Learned From The Angels</a:t>
            </a:r>
            <a:br>
              <a:rPr lang="en-US" sz="5400" dirty="0"/>
            </a:br>
            <a:r>
              <a:rPr lang="en-US" sz="5400" dirty="0"/>
              <a:t>Hebrews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DAFE6-6BAE-457D-B88C-2E46F49CB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286000"/>
            <a:ext cx="12192000" cy="4297363"/>
          </a:xfrm>
        </p:spPr>
        <p:txBody>
          <a:bodyPr/>
          <a:lstStyle/>
          <a:p>
            <a:pPr>
              <a:defRPr/>
            </a:pPr>
            <a:r>
              <a:rPr lang="en-US" sz="4400" b="1" dirty="0"/>
              <a:t>Jesus Christ is Better Than the Angels  1:4</a:t>
            </a:r>
          </a:p>
          <a:p>
            <a:pPr>
              <a:defRPr/>
            </a:pPr>
            <a:r>
              <a:rPr lang="en-US" sz="4400" b="1" dirty="0"/>
              <a:t>Angels Were Created to Worship God  1:6</a:t>
            </a:r>
            <a:endParaRPr lang="en-US" sz="4400" dirty="0"/>
          </a:p>
          <a:p>
            <a:pPr>
              <a:defRPr/>
            </a:pPr>
            <a:r>
              <a:rPr lang="en-US" sz="4400" b="1" dirty="0"/>
              <a:t>Angels Minister to Our Needs Hebrews 1:14</a:t>
            </a:r>
            <a:endParaRPr lang="en-US" sz="4400" dirty="0"/>
          </a:p>
          <a:p>
            <a:pPr>
              <a:defRPr/>
            </a:pPr>
            <a:r>
              <a:rPr lang="en-US" sz="4400" b="1" dirty="0"/>
              <a:t>Angels Desire to Hear about Grace 1 Peter 1:11-12</a:t>
            </a:r>
            <a:endParaRPr lang="en-US" sz="4400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5">
      <a:dk1>
        <a:srgbClr val="5C1F00"/>
      </a:dk1>
      <a:lt1>
        <a:srgbClr val="FFFFFF"/>
      </a:lt1>
      <a:dk2>
        <a:srgbClr val="8C0000"/>
      </a:dk2>
      <a:lt2>
        <a:srgbClr val="DFD293"/>
      </a:lt2>
      <a:accent1>
        <a:srgbClr val="FF6845"/>
      </a:accent1>
      <a:accent2>
        <a:srgbClr val="BE7960"/>
      </a:accent2>
      <a:accent3>
        <a:srgbClr val="C5AAAA"/>
      </a:accent3>
      <a:accent4>
        <a:srgbClr val="DADADA"/>
      </a:accent4>
      <a:accent5>
        <a:srgbClr val="FFB9B0"/>
      </a:accent5>
      <a:accent6>
        <a:srgbClr val="AC6D56"/>
      </a:accent6>
      <a:hlink>
        <a:srgbClr val="FFFFCC"/>
      </a:hlink>
      <a:folHlink>
        <a:srgbClr val="FFCC00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1030</TotalTime>
  <Words>389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Garamond</vt:lpstr>
      <vt:lpstr>Arial</vt:lpstr>
      <vt:lpstr>Wingdings</vt:lpstr>
      <vt:lpstr>Calibri</vt:lpstr>
      <vt:lpstr>Stream</vt:lpstr>
      <vt:lpstr> Lessons From The Angels   Luke 1:26-35     </vt:lpstr>
      <vt:lpstr>Common Misconceptions About Angels</vt:lpstr>
      <vt:lpstr>Luke 1:26-35 (KJV)</vt:lpstr>
      <vt:lpstr>PowerPoint Presentation</vt:lpstr>
      <vt:lpstr>PowerPoint Presentation</vt:lpstr>
      <vt:lpstr>PowerPoint Presentation</vt:lpstr>
      <vt:lpstr>The Angel’s Roles At His Birth</vt:lpstr>
      <vt:lpstr>Lessons Learned From The Angels Hebrews 1</vt:lpstr>
    </vt:vector>
  </TitlesOfParts>
  <Company>Bethlem Baptist Church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Sermon</dc:title>
  <dc:creator>Paul Young</dc:creator>
  <cp:lastModifiedBy>Summers Baptist Church</cp:lastModifiedBy>
  <cp:revision>75</cp:revision>
  <dcterms:created xsi:type="dcterms:W3CDTF">2005-12-05T18:33:46Z</dcterms:created>
  <dcterms:modified xsi:type="dcterms:W3CDTF">2021-12-19T15:56:36Z</dcterms:modified>
</cp:coreProperties>
</file>