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7" r:id="rId3"/>
    <p:sldId id="272" r:id="rId4"/>
    <p:sldId id="276" r:id="rId5"/>
    <p:sldId id="277" r:id="rId6"/>
    <p:sldId id="282" r:id="rId7"/>
    <p:sldId id="286" r:id="rId8"/>
    <p:sldId id="287" r:id="rId9"/>
    <p:sldId id="300" r:id="rId10"/>
    <p:sldId id="301" r:id="rId11"/>
    <p:sldId id="302" r:id="rId12"/>
    <p:sldId id="303" r:id="rId13"/>
    <p:sldId id="298" r:id="rId14"/>
    <p:sldId id="299" r:id="rId15"/>
    <p:sldId id="2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0" autoAdjust="0"/>
    <p:restoredTop sz="90313" autoAdjust="0"/>
  </p:normalViewPr>
  <p:slideViewPr>
    <p:cSldViewPr>
      <p:cViewPr varScale="1">
        <p:scale>
          <a:sx n="99" d="100"/>
          <a:sy n="99" d="100"/>
        </p:scale>
        <p:origin x="88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0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8/23/2020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505200"/>
            <a:ext cx="11811000" cy="1752600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Ehud   The Man With A Message </a:t>
            </a:r>
            <a:br>
              <a:rPr lang="en-US" sz="5400" dirty="0"/>
            </a:br>
            <a:r>
              <a:rPr lang="en-US" sz="5400" dirty="0"/>
              <a:t>From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990600"/>
          </a:xfrm>
        </p:spPr>
        <p:txBody>
          <a:bodyPr>
            <a:normAutofit/>
          </a:bodyPr>
          <a:lstStyle/>
          <a:p>
            <a:r>
              <a:rPr lang="en-US" sz="5400" b="1" dirty="0"/>
              <a:t>Judges 3:12-30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11582400" cy="52578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it came to pass, when he was come, that he blew a trumpet in the mountain of Ephraim, and the children of Israel went down with him from the mount, and he before them.</a:t>
            </a:r>
          </a:p>
        </p:txBody>
      </p:sp>
    </p:spTree>
    <p:extLst>
      <p:ext uri="{BB962C8B-B14F-4D97-AF65-F5344CB8AC3E}">
        <p14:creationId xmlns:p14="http://schemas.microsoft.com/office/powerpoint/2010/main" val="53073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11582400" cy="52578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he said unto them, Follow after me: for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hath delivered your enemies the Moabites into your hand. And they went down after him, and took the fords of Jordan toward Moab, and suffered not a man to pass over.</a:t>
            </a:r>
          </a:p>
        </p:txBody>
      </p:sp>
    </p:spTree>
    <p:extLst>
      <p:ext uri="{BB962C8B-B14F-4D97-AF65-F5344CB8AC3E}">
        <p14:creationId xmlns:p14="http://schemas.microsoft.com/office/powerpoint/2010/main" val="838599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11582400" cy="52578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they slew of Moab at that time about ten thousand men, all lusty, and all men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valour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; and there escaped not a man.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So Moab was subdued that day under the hand of Israel. And the land had rest fourscore years.</a:t>
            </a:r>
          </a:p>
        </p:txBody>
      </p:sp>
    </p:spTree>
    <p:extLst>
      <p:ext uri="{BB962C8B-B14F-4D97-AF65-F5344CB8AC3E}">
        <p14:creationId xmlns:p14="http://schemas.microsoft.com/office/powerpoint/2010/main" val="2315216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448"/>
            <a:ext cx="116586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The Judgement of God vs. 12-14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11506200" cy="4797552"/>
          </a:xfrm>
        </p:spPr>
        <p:txBody>
          <a:bodyPr>
            <a:normAutofit/>
          </a:bodyPr>
          <a:lstStyle/>
          <a:p>
            <a:pPr lvl="0"/>
            <a:r>
              <a:rPr lang="en-US" sz="4800" b="1" dirty="0"/>
              <a:t> God’s Response to Disobedience  vs. 12a</a:t>
            </a:r>
          </a:p>
          <a:p>
            <a:pPr marL="118872" lvl="0" indent="0">
              <a:buNone/>
            </a:pPr>
            <a:endParaRPr lang="en-US" sz="4800" dirty="0"/>
          </a:p>
          <a:p>
            <a:pPr lvl="0"/>
            <a:r>
              <a:rPr lang="en-US" sz="4800" b="1" dirty="0"/>
              <a:t> Relative to Disobedience vs. 12b-13</a:t>
            </a:r>
          </a:p>
          <a:p>
            <a:pPr marL="118872" lvl="0" indent="0">
              <a:buNone/>
            </a:pPr>
            <a:r>
              <a:rPr lang="en-US" sz="4800" b="1" dirty="0"/>
              <a:t> </a:t>
            </a:r>
            <a:endParaRPr lang="en-US" sz="4800" dirty="0"/>
          </a:p>
          <a:p>
            <a:pPr lvl="0"/>
            <a:r>
              <a:rPr lang="en-US" sz="4800" b="1" dirty="0"/>
              <a:t> Repentance Isn’t automatic vs. 14</a:t>
            </a:r>
            <a:endParaRPr lang="en-US" sz="4800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92971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448"/>
            <a:ext cx="116586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The Repentance of the People vs. 15a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11506200" cy="4721352"/>
          </a:xfrm>
        </p:spPr>
        <p:txBody>
          <a:bodyPr>
            <a:normAutofit/>
          </a:bodyPr>
          <a:lstStyle/>
          <a:p>
            <a:pPr lvl="0"/>
            <a:r>
              <a:rPr lang="en-US" sz="5400" b="1" dirty="0"/>
              <a:t> </a:t>
            </a:r>
            <a:r>
              <a:rPr lang="en-US" sz="4800" b="1" dirty="0"/>
              <a:t>The Godly Response to Judgement   </a:t>
            </a:r>
          </a:p>
          <a:p>
            <a:pPr marL="118872" lvl="0" indent="0">
              <a:buNone/>
            </a:pPr>
            <a:endParaRPr lang="en-US" sz="4000" dirty="0"/>
          </a:p>
          <a:p>
            <a:pPr lvl="0"/>
            <a:r>
              <a:rPr lang="en-US" sz="5400" b="1" dirty="0"/>
              <a:t> </a:t>
            </a:r>
            <a:r>
              <a:rPr lang="en-US" sz="4800" b="1" dirty="0"/>
              <a:t>Tears Aren’t Repentance</a:t>
            </a:r>
          </a:p>
          <a:p>
            <a:pPr marL="118872" lvl="0" indent="0">
              <a:buNone/>
            </a:pPr>
            <a:endParaRPr lang="en-US" sz="4000" dirty="0"/>
          </a:p>
          <a:p>
            <a:pPr lvl="0"/>
            <a:r>
              <a:rPr lang="en-US" sz="5400" b="1" dirty="0"/>
              <a:t> True </a:t>
            </a:r>
            <a:r>
              <a:rPr lang="en-US" sz="4800" b="1" dirty="0"/>
              <a:t>Repentance Always Brings Change   </a:t>
            </a:r>
            <a:endParaRPr lang="en-US" sz="4800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392455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4C13B-B9DC-4991-A67D-5F4F2FD3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The Deliverance of God  vs. 15b-30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67526-D902-427D-9DF4-F6FAF3BBB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1582400" cy="4800601"/>
          </a:xfrm>
        </p:spPr>
        <p:txBody>
          <a:bodyPr>
            <a:normAutofit/>
          </a:bodyPr>
          <a:lstStyle/>
          <a:p>
            <a:r>
              <a:rPr lang="en-US" sz="4800" b="1" dirty="0"/>
              <a:t>God Used A Man vs 15b-19</a:t>
            </a:r>
          </a:p>
          <a:p>
            <a:endParaRPr lang="en-US" sz="4400" b="1" dirty="0"/>
          </a:p>
          <a:p>
            <a:r>
              <a:rPr lang="en-US" sz="4800" b="1" dirty="0"/>
              <a:t>God Delivered A Message vs. 20</a:t>
            </a:r>
          </a:p>
          <a:p>
            <a:pPr marL="118872" indent="0">
              <a:buNone/>
            </a:pPr>
            <a:endParaRPr lang="en-US" sz="4400" b="1" dirty="0"/>
          </a:p>
          <a:p>
            <a:r>
              <a:rPr lang="en-US" sz="4800" b="1" dirty="0"/>
              <a:t>Drastic Circumstances Require Drastic Measures vs. 21-30</a:t>
            </a:r>
          </a:p>
          <a:p>
            <a:endParaRPr lang="en-US" sz="4400" b="1" dirty="0"/>
          </a:p>
          <a:p>
            <a:endParaRPr lang="en-US" sz="4400" b="1" dirty="0"/>
          </a:p>
          <a:p>
            <a:endParaRPr lang="en-US" sz="4400" b="1" dirty="0"/>
          </a:p>
          <a:p>
            <a:pPr marL="118872" indent="0">
              <a:buNone/>
            </a:pPr>
            <a:endParaRPr lang="en-US" sz="44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4713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2D48D-EF4A-49F5-8458-7491AD19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Continual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2ACC1-BB23-479C-A7FC-2CCD4C241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86000"/>
            <a:ext cx="10972800" cy="4267200"/>
          </a:xfrm>
        </p:spPr>
        <p:txBody>
          <a:bodyPr>
            <a:normAutofit/>
          </a:bodyPr>
          <a:lstStyle/>
          <a:p>
            <a:r>
              <a:rPr lang="en-US" sz="4800" b="1" dirty="0"/>
              <a:t>SIN</a:t>
            </a:r>
          </a:p>
          <a:p>
            <a:r>
              <a:rPr lang="en-US" sz="4800" b="1" dirty="0"/>
              <a:t>SERVITUDE</a:t>
            </a:r>
          </a:p>
          <a:p>
            <a:r>
              <a:rPr lang="en-US" sz="4800" b="1" dirty="0"/>
              <a:t>SUPPLICATION</a:t>
            </a:r>
          </a:p>
          <a:p>
            <a:r>
              <a:rPr lang="en-US" sz="4800" b="1" dirty="0"/>
              <a:t>SALVATION</a:t>
            </a:r>
          </a:p>
          <a:p>
            <a:r>
              <a:rPr lang="en-US" sz="4800" b="1" dirty="0"/>
              <a:t>SILENCE</a:t>
            </a:r>
          </a:p>
        </p:txBody>
      </p:sp>
    </p:spTree>
    <p:extLst>
      <p:ext uri="{BB962C8B-B14F-4D97-AF65-F5344CB8AC3E}">
        <p14:creationId xmlns:p14="http://schemas.microsoft.com/office/powerpoint/2010/main" val="360142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TEXT Judges 3:12-30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11734800" cy="4949952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children of Israel did evil again in the sight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: and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strengthened Eglon the king of Moab against Israel, because they had done evil in the sight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he gathered unto him the children of Ammon and Amalek, and went and smote Israel, and possessed the city of palm trees.</a:t>
            </a:r>
          </a:p>
        </p:txBody>
      </p:sp>
    </p:spTree>
    <p:extLst>
      <p:ext uri="{BB962C8B-B14F-4D97-AF65-F5344CB8AC3E}">
        <p14:creationId xmlns:p14="http://schemas.microsoft.com/office/powerpoint/2010/main" val="44192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11811000" cy="52578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So the children of Israel served Eglon the king of Moab eighteen years.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when the children of Israel cried unto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raised them up a deliverer, Ehud the son of Gera, a Benjamite, a man lefthanded: and by him the children of Israel sent a present unto Eglon the king of Moab.</a:t>
            </a:r>
          </a:p>
          <a:p>
            <a:pPr marL="118872" indent="0" algn="l"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</a:p>
          <a:p>
            <a:pPr marL="118872" indent="0">
              <a:buNone/>
            </a:pPr>
            <a:endParaRPr lang="en-US" sz="4400" dirty="0"/>
          </a:p>
          <a:p>
            <a:pPr marL="118872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8384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11734800" cy="54102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Ehud made him a dagger which had two edges, of a cubit length; and he did gird it under his raiment upon his right thigh.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he brought the present unto Eglon king of Moab: and Eglon was a very fat man.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when he had made an end to offer the present, he sent away the people that bare the present.</a:t>
            </a:r>
          </a:p>
          <a:p>
            <a:pPr marL="118872" indent="0">
              <a:buNone/>
            </a:pPr>
            <a:endParaRPr lang="en-US" sz="4400" dirty="0"/>
          </a:p>
          <a:p>
            <a:pPr marL="118872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7239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11734800" cy="54102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he himself turned again from the quarries that were by Gilgal, and said, I have a secret errand unto thee, O king: who said, Keep silence. And all that stood by him went out from him.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Ehud came unto him; and he was sitting in a summer parlour, which he had for himself alone. And Ehud said, I have a message from God unto thee. And he arose out of his seat.</a:t>
            </a:r>
          </a:p>
        </p:txBody>
      </p:sp>
    </p:spTree>
    <p:extLst>
      <p:ext uri="{BB962C8B-B14F-4D97-AF65-F5344CB8AC3E}">
        <p14:creationId xmlns:p14="http://schemas.microsoft.com/office/powerpoint/2010/main" val="310275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11582400" cy="51054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Ehud put forth his left hand, and took the dagger from his right thigh, and thrust it into his belly: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haft also went in after the blade; and the fat closed upon the blade, so that he could not draw the dagger out of his belly; and the dirt came out.</a:t>
            </a:r>
          </a:p>
        </p:txBody>
      </p:sp>
    </p:spTree>
    <p:extLst>
      <p:ext uri="{BB962C8B-B14F-4D97-AF65-F5344CB8AC3E}">
        <p14:creationId xmlns:p14="http://schemas.microsoft.com/office/powerpoint/2010/main" val="2768316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11582400" cy="53340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Then Ehud went forth through the porch, and shut the doors of the parlour upon him, and locked them.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When he was gone out, his servants came; and when they saw that, behold, the doors of the parlour were locked, they said, Surely he covereth his feet in his summer chamber.</a:t>
            </a:r>
          </a:p>
        </p:txBody>
      </p:sp>
    </p:spTree>
    <p:extLst>
      <p:ext uri="{BB962C8B-B14F-4D97-AF65-F5344CB8AC3E}">
        <p14:creationId xmlns:p14="http://schemas.microsoft.com/office/powerpoint/2010/main" val="125350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11582400" cy="54102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they tarried till they were ashamed: and, behold, he opened not the doors of the parlour; therefore they took a key, and opened them: and, behold, their lord was fallen down dead on the earth.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Ehud escaped while they tarried, and passed beyond the quarries, and escaped unto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Seirath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9088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727</TotalTime>
  <Words>733</Words>
  <Application>Microsoft Office PowerPoint</Application>
  <PresentationFormat>Widescreen</PresentationFormat>
  <Paragraphs>52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Corbel</vt:lpstr>
      <vt:lpstr>system-ui</vt:lpstr>
      <vt:lpstr>Wingdings</vt:lpstr>
      <vt:lpstr>Wingdings 2</vt:lpstr>
      <vt:lpstr>Wingdings 3</vt:lpstr>
      <vt:lpstr>Module</vt:lpstr>
      <vt:lpstr>Ehud   The Man With A Message  From God</vt:lpstr>
      <vt:lpstr>Continual Pattern</vt:lpstr>
      <vt:lpstr>TEXT Judges 3:12-30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Judgement of God vs. 12-14</vt:lpstr>
      <vt:lpstr>The Repentance of the People vs. 15a</vt:lpstr>
      <vt:lpstr>The Deliverance of God  vs. 15b-30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113</cp:revision>
  <dcterms:created xsi:type="dcterms:W3CDTF">2011-08-21T02:12:59Z</dcterms:created>
  <dcterms:modified xsi:type="dcterms:W3CDTF">2020-08-23T15:19:22Z</dcterms:modified>
</cp:coreProperties>
</file>