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66" r:id="rId14"/>
    <p:sldId id="25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mers Baptist Church" userId="c7267abe811c1ba1" providerId="LiveId" clId="{B1D0746E-A0BF-4B02-A2FA-7692118DEF8C}"/>
    <pc:docChg chg="undo redo custSel addSld delSld modSld">
      <pc:chgData name="Summers Baptist Church" userId="c7267abe811c1ba1" providerId="LiveId" clId="{B1D0746E-A0BF-4B02-A2FA-7692118DEF8C}" dt="2021-06-06T04:11:08.249" v="936" actId="20577"/>
      <pc:docMkLst>
        <pc:docMk/>
      </pc:docMkLst>
      <pc:sldChg chg="modSp mod">
        <pc:chgData name="Summers Baptist Church" userId="c7267abe811c1ba1" providerId="LiveId" clId="{B1D0746E-A0BF-4B02-A2FA-7692118DEF8C}" dt="2021-06-06T03:57:22.412" v="32" actId="20577"/>
        <pc:sldMkLst>
          <pc:docMk/>
          <pc:sldMk cId="0" sldId="256"/>
        </pc:sldMkLst>
        <pc:spChg chg="mod">
          <ac:chgData name="Summers Baptist Church" userId="c7267abe811c1ba1" providerId="LiveId" clId="{B1D0746E-A0BF-4B02-A2FA-7692118DEF8C}" dt="2021-06-06T03:57:22.412" v="32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Summers Baptist Church" userId="c7267abe811c1ba1" providerId="LiveId" clId="{B1D0746E-A0BF-4B02-A2FA-7692118DEF8C}" dt="2021-06-06T04:07:20.932" v="774" actId="20577"/>
        <pc:sldMkLst>
          <pc:docMk/>
          <pc:sldMk cId="0" sldId="259"/>
        </pc:sldMkLst>
        <pc:spChg chg="mod">
          <ac:chgData name="Summers Baptist Church" userId="c7267abe811c1ba1" providerId="LiveId" clId="{B1D0746E-A0BF-4B02-A2FA-7692118DEF8C}" dt="2021-06-06T04:06:16.022" v="532" actId="20577"/>
          <ac:spMkLst>
            <pc:docMk/>
            <pc:sldMk cId="0" sldId="259"/>
            <ac:spMk id="2" creationId="{00000000-0000-0000-0000-000000000000}"/>
          </ac:spMkLst>
        </pc:spChg>
        <pc:spChg chg="mod">
          <ac:chgData name="Summers Baptist Church" userId="c7267abe811c1ba1" providerId="LiveId" clId="{B1D0746E-A0BF-4B02-A2FA-7692118DEF8C}" dt="2021-06-06T04:07:20.932" v="774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B1D0746E-A0BF-4B02-A2FA-7692118DEF8C}" dt="2021-06-06T04:11:08.249" v="936" actId="20577"/>
        <pc:sldMkLst>
          <pc:docMk/>
          <pc:sldMk cId="0" sldId="260"/>
        </pc:sldMkLst>
        <pc:spChg chg="mod">
          <ac:chgData name="Summers Baptist Church" userId="c7267abe811c1ba1" providerId="LiveId" clId="{B1D0746E-A0BF-4B02-A2FA-7692118DEF8C}" dt="2021-06-06T04:07:29.088" v="785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Summers Baptist Church" userId="c7267abe811c1ba1" providerId="LiveId" clId="{B1D0746E-A0BF-4B02-A2FA-7692118DEF8C}" dt="2021-06-06T04:11:08.249" v="936" actId="20577"/>
          <ac:spMkLst>
            <pc:docMk/>
            <pc:sldMk cId="0" sldId="260"/>
            <ac:spMk id="3" creationId="{00000000-0000-0000-0000-000000000000}"/>
          </ac:spMkLst>
        </pc:spChg>
      </pc:sldChg>
      <pc:sldChg chg="del">
        <pc:chgData name="Summers Baptist Church" userId="c7267abe811c1ba1" providerId="LiveId" clId="{B1D0746E-A0BF-4B02-A2FA-7692118DEF8C}" dt="2021-06-06T03:58:50.969" v="172" actId="47"/>
        <pc:sldMkLst>
          <pc:docMk/>
          <pc:sldMk cId="0" sldId="263"/>
        </pc:sldMkLst>
      </pc:sldChg>
      <pc:sldChg chg="modSp mod">
        <pc:chgData name="Summers Baptist Church" userId="c7267abe811c1ba1" providerId="LiveId" clId="{B1D0746E-A0BF-4B02-A2FA-7692118DEF8C}" dt="2021-06-06T04:06:00.812" v="519" actId="20577"/>
        <pc:sldMkLst>
          <pc:docMk/>
          <pc:sldMk cId="0" sldId="265"/>
        </pc:sldMkLst>
        <pc:spChg chg="mod">
          <ac:chgData name="Summers Baptist Church" userId="c7267abe811c1ba1" providerId="LiveId" clId="{B1D0746E-A0BF-4B02-A2FA-7692118DEF8C}" dt="2021-06-06T03:57:40.503" v="66" actId="313"/>
          <ac:spMkLst>
            <pc:docMk/>
            <pc:sldMk cId="0" sldId="265"/>
            <ac:spMk id="2" creationId="{00000000-0000-0000-0000-000000000000}"/>
          </ac:spMkLst>
        </pc:spChg>
        <pc:spChg chg="mod">
          <ac:chgData name="Summers Baptist Church" userId="c7267abe811c1ba1" providerId="LiveId" clId="{B1D0746E-A0BF-4B02-A2FA-7692118DEF8C}" dt="2021-06-06T04:06:00.812" v="519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B1D0746E-A0BF-4B02-A2FA-7692118DEF8C}" dt="2021-06-06T04:05:21.143" v="431" actId="20577"/>
        <pc:sldMkLst>
          <pc:docMk/>
          <pc:sldMk cId="0" sldId="266"/>
        </pc:sldMkLst>
        <pc:spChg chg="mod">
          <ac:chgData name="Summers Baptist Church" userId="c7267abe811c1ba1" providerId="LiveId" clId="{B1D0746E-A0BF-4B02-A2FA-7692118DEF8C}" dt="2021-06-06T04:04:13.562" v="293" actId="20577"/>
          <ac:spMkLst>
            <pc:docMk/>
            <pc:sldMk cId="0" sldId="266"/>
            <ac:spMk id="2" creationId="{00000000-0000-0000-0000-000000000000}"/>
          </ac:spMkLst>
        </pc:spChg>
        <pc:spChg chg="mod">
          <ac:chgData name="Summers Baptist Church" userId="c7267abe811c1ba1" providerId="LiveId" clId="{B1D0746E-A0BF-4B02-A2FA-7692118DEF8C}" dt="2021-06-06T04:05:21.143" v="431" actId="20577"/>
          <ac:spMkLst>
            <pc:docMk/>
            <pc:sldMk cId="0" sldId="266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B1D0746E-A0BF-4B02-A2FA-7692118DEF8C}" dt="2021-06-06T04:00:44.449" v="221" actId="21"/>
        <pc:sldMkLst>
          <pc:docMk/>
          <pc:sldMk cId="0" sldId="267"/>
        </pc:sldMkLst>
        <pc:spChg chg="mod">
          <ac:chgData name="Summers Baptist Church" userId="c7267abe811c1ba1" providerId="LiveId" clId="{B1D0746E-A0BF-4B02-A2FA-7692118DEF8C}" dt="2021-06-06T03:59:30.927" v="208" actId="20577"/>
          <ac:spMkLst>
            <pc:docMk/>
            <pc:sldMk cId="0" sldId="267"/>
            <ac:spMk id="2" creationId="{00000000-0000-0000-0000-000000000000}"/>
          </ac:spMkLst>
        </pc:spChg>
        <pc:spChg chg="mod">
          <ac:chgData name="Summers Baptist Church" userId="c7267abe811c1ba1" providerId="LiveId" clId="{B1D0746E-A0BF-4B02-A2FA-7692118DEF8C}" dt="2021-06-06T04:00:44.449" v="221" actId="21"/>
          <ac:spMkLst>
            <pc:docMk/>
            <pc:sldMk cId="0" sldId="267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B1D0746E-A0BF-4B02-A2FA-7692118DEF8C}" dt="2021-06-06T04:01:04.133" v="226"/>
        <pc:sldMkLst>
          <pc:docMk/>
          <pc:sldMk cId="3148181714" sldId="268"/>
        </pc:sldMkLst>
        <pc:spChg chg="mod">
          <ac:chgData name="Summers Baptist Church" userId="c7267abe811c1ba1" providerId="LiveId" clId="{B1D0746E-A0BF-4B02-A2FA-7692118DEF8C}" dt="2021-06-06T04:01:04.133" v="226"/>
          <ac:spMkLst>
            <pc:docMk/>
            <pc:sldMk cId="3148181714" sldId="268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B1D0746E-A0BF-4B02-A2FA-7692118DEF8C}" dt="2021-06-06T04:01:19.728" v="232" actId="20577"/>
        <pc:sldMkLst>
          <pc:docMk/>
          <pc:sldMk cId="203519137" sldId="269"/>
        </pc:sldMkLst>
        <pc:spChg chg="mod">
          <ac:chgData name="Summers Baptist Church" userId="c7267abe811c1ba1" providerId="LiveId" clId="{B1D0746E-A0BF-4B02-A2FA-7692118DEF8C}" dt="2021-06-06T04:01:19.728" v="232" actId="20577"/>
          <ac:spMkLst>
            <pc:docMk/>
            <pc:sldMk cId="203519137" sldId="269"/>
            <ac:spMk id="3" creationId="{00000000-0000-0000-0000-000000000000}"/>
          </ac:spMkLst>
        </pc:spChg>
      </pc:sldChg>
      <pc:sldChg chg="modSp mod">
        <pc:chgData name="Summers Baptist Church" userId="c7267abe811c1ba1" providerId="LiveId" clId="{B1D0746E-A0BF-4B02-A2FA-7692118DEF8C}" dt="2021-06-06T04:01:42.803" v="238" actId="20577"/>
        <pc:sldMkLst>
          <pc:docMk/>
          <pc:sldMk cId="2756956763" sldId="270"/>
        </pc:sldMkLst>
        <pc:spChg chg="mod">
          <ac:chgData name="Summers Baptist Church" userId="c7267abe811c1ba1" providerId="LiveId" clId="{B1D0746E-A0BF-4B02-A2FA-7692118DEF8C}" dt="2021-06-06T04:01:42.803" v="238" actId="20577"/>
          <ac:spMkLst>
            <pc:docMk/>
            <pc:sldMk cId="2756956763" sldId="270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B1D0746E-A0BF-4B02-A2FA-7692118DEF8C}" dt="2021-06-06T04:02:04.447" v="245" actId="20577"/>
        <pc:sldMkLst>
          <pc:docMk/>
          <pc:sldMk cId="3661128252" sldId="271"/>
        </pc:sldMkLst>
        <pc:spChg chg="mod">
          <ac:chgData name="Summers Baptist Church" userId="c7267abe811c1ba1" providerId="LiveId" clId="{B1D0746E-A0BF-4B02-A2FA-7692118DEF8C}" dt="2021-06-06T04:02:04.447" v="245" actId="20577"/>
          <ac:spMkLst>
            <pc:docMk/>
            <pc:sldMk cId="3661128252" sldId="271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B1D0746E-A0BF-4B02-A2FA-7692118DEF8C}" dt="2021-06-06T04:02:23.920" v="250" actId="20577"/>
        <pc:sldMkLst>
          <pc:docMk/>
          <pc:sldMk cId="1622375228" sldId="272"/>
        </pc:sldMkLst>
        <pc:spChg chg="mod">
          <ac:chgData name="Summers Baptist Church" userId="c7267abe811c1ba1" providerId="LiveId" clId="{B1D0746E-A0BF-4B02-A2FA-7692118DEF8C}" dt="2021-06-06T04:02:23.920" v="250" actId="20577"/>
          <ac:spMkLst>
            <pc:docMk/>
            <pc:sldMk cId="1622375228" sldId="272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B1D0746E-A0BF-4B02-A2FA-7692118DEF8C}" dt="2021-06-06T04:02:54.089" v="256" actId="20577"/>
        <pc:sldMkLst>
          <pc:docMk/>
          <pc:sldMk cId="2246474625" sldId="273"/>
        </pc:sldMkLst>
        <pc:spChg chg="mod">
          <ac:chgData name="Summers Baptist Church" userId="c7267abe811c1ba1" providerId="LiveId" clId="{B1D0746E-A0BF-4B02-A2FA-7692118DEF8C}" dt="2021-06-06T04:02:54.089" v="256" actId="20577"/>
          <ac:spMkLst>
            <pc:docMk/>
            <pc:sldMk cId="2246474625" sldId="273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B1D0746E-A0BF-4B02-A2FA-7692118DEF8C}" dt="2021-06-06T04:03:18.012" v="262" actId="20577"/>
        <pc:sldMkLst>
          <pc:docMk/>
          <pc:sldMk cId="1138007876" sldId="274"/>
        </pc:sldMkLst>
        <pc:spChg chg="mod">
          <ac:chgData name="Summers Baptist Church" userId="c7267abe811c1ba1" providerId="LiveId" clId="{B1D0746E-A0BF-4B02-A2FA-7692118DEF8C}" dt="2021-06-06T04:03:18.012" v="262" actId="20577"/>
          <ac:spMkLst>
            <pc:docMk/>
            <pc:sldMk cId="1138007876" sldId="274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B1D0746E-A0BF-4B02-A2FA-7692118DEF8C}" dt="2021-06-06T04:03:39.334" v="267" actId="20577"/>
        <pc:sldMkLst>
          <pc:docMk/>
          <pc:sldMk cId="3661155992" sldId="275"/>
        </pc:sldMkLst>
        <pc:spChg chg="mod">
          <ac:chgData name="Summers Baptist Church" userId="c7267abe811c1ba1" providerId="LiveId" clId="{B1D0746E-A0BF-4B02-A2FA-7692118DEF8C}" dt="2021-06-06T04:03:39.334" v="267" actId="20577"/>
          <ac:spMkLst>
            <pc:docMk/>
            <pc:sldMk cId="3661155992" sldId="275"/>
            <ac:spMk id="3" creationId="{00000000-0000-0000-0000-000000000000}"/>
          </ac:spMkLst>
        </pc:spChg>
      </pc:sldChg>
      <pc:sldChg chg="modSp add mod">
        <pc:chgData name="Summers Baptist Church" userId="c7267abe811c1ba1" providerId="LiveId" clId="{B1D0746E-A0BF-4B02-A2FA-7692118DEF8C}" dt="2021-06-06T04:04:00.505" v="274" actId="20577"/>
        <pc:sldMkLst>
          <pc:docMk/>
          <pc:sldMk cId="3095942167" sldId="276"/>
        </pc:sldMkLst>
        <pc:spChg chg="mod">
          <ac:chgData name="Summers Baptist Church" userId="c7267abe811c1ba1" providerId="LiveId" clId="{B1D0746E-A0BF-4B02-A2FA-7692118DEF8C}" dt="2021-06-06T04:04:00.505" v="274" actId="20577"/>
          <ac:spMkLst>
            <pc:docMk/>
            <pc:sldMk cId="3095942167" sldId="27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Lessons Learned from the Pigpen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Matthew 16:13-20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26 And he called one of the servants, and asked what these things meant.</a:t>
            </a:r>
          </a:p>
          <a:p>
            <a:pPr marL="118872" indent="0">
              <a:buNone/>
            </a:pPr>
            <a:r>
              <a:rPr lang="en-US" sz="4400" dirty="0"/>
              <a:t>27 And he said unto him, Thy brother is come; and thy father hath killed the fatted calf, because he hath received him safe and sound.</a:t>
            </a:r>
          </a:p>
          <a:p>
            <a:pPr marL="118872" indent="0">
              <a:buNone/>
            </a:pPr>
            <a:r>
              <a:rPr lang="en-US" sz="4400" dirty="0"/>
              <a:t>28 And he was angry, and would not go in: therefore came his father out, and intreated him.</a:t>
            </a:r>
          </a:p>
        </p:txBody>
      </p:sp>
    </p:spTree>
    <p:extLst>
      <p:ext uri="{BB962C8B-B14F-4D97-AF65-F5344CB8AC3E}">
        <p14:creationId xmlns:p14="http://schemas.microsoft.com/office/powerpoint/2010/main" val="1138007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29 And he answering said to his father, Lo, these many years do I serve thee, neither transgressed I at any time thy commandment: and yet thou never </a:t>
            </a:r>
            <a:r>
              <a:rPr lang="en-US" sz="4400" dirty="0" err="1"/>
              <a:t>gavest</a:t>
            </a:r>
            <a:r>
              <a:rPr lang="en-US" sz="4400" dirty="0"/>
              <a:t> me a kid, that I might make merry with my friends:</a:t>
            </a:r>
          </a:p>
          <a:p>
            <a:pPr marL="118872" indent="0">
              <a:buNone/>
            </a:pPr>
            <a:r>
              <a:rPr lang="en-US" sz="4400" dirty="0"/>
              <a:t>30 But as soon as this thy son was come, which hath devoured thy living with harlots, thou hast killed for him the fatted calf.</a:t>
            </a:r>
          </a:p>
        </p:txBody>
      </p:sp>
    </p:spTree>
    <p:extLst>
      <p:ext uri="{BB962C8B-B14F-4D97-AF65-F5344CB8AC3E}">
        <p14:creationId xmlns:p14="http://schemas.microsoft.com/office/powerpoint/2010/main" val="366115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31 And he said unto him, Son, thou art ever with me, and all that I have is thine.</a:t>
            </a:r>
          </a:p>
          <a:p>
            <a:pPr marL="118872" indent="0">
              <a:buNone/>
            </a:pPr>
            <a:r>
              <a:rPr lang="en-US" sz="4400" dirty="0"/>
              <a:t>32 It was meet that we should make merry, and be glad: for this thy brother was dead, and is alive again; and was lost, and is found.</a:t>
            </a:r>
          </a:p>
        </p:txBody>
      </p:sp>
    </p:spTree>
    <p:extLst>
      <p:ext uri="{BB962C8B-B14F-4D97-AF65-F5344CB8AC3E}">
        <p14:creationId xmlns:p14="http://schemas.microsoft.com/office/powerpoint/2010/main" val="3095942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The Younger 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/>
              <a:t>Had Been “Raised Right”</a:t>
            </a:r>
          </a:p>
          <a:p>
            <a:pPr>
              <a:buNone/>
            </a:pPr>
            <a:endParaRPr lang="en-US" sz="4800" b="1" dirty="0"/>
          </a:p>
          <a:p>
            <a:r>
              <a:rPr lang="en-US" sz="4800" b="1" dirty="0"/>
              <a:t>Went Down the Wrong Path</a:t>
            </a:r>
          </a:p>
          <a:p>
            <a:pPr>
              <a:buNone/>
            </a:pPr>
            <a:endParaRPr lang="en-US" sz="4800" b="1" dirty="0"/>
          </a:p>
          <a:p>
            <a:r>
              <a:rPr lang="en-US" sz="4800" b="1" dirty="0"/>
              <a:t>Wasted Everything</a:t>
            </a:r>
          </a:p>
          <a:p>
            <a:pPr>
              <a:buNone/>
            </a:pPr>
            <a:endParaRPr lang="en-US" sz="4800" b="1" dirty="0"/>
          </a:p>
          <a:p>
            <a:pPr lvl="0"/>
            <a:r>
              <a:rPr lang="en-US" sz="4800" b="1" dirty="0"/>
              <a:t>Came to His Senses</a:t>
            </a:r>
          </a:p>
          <a:p>
            <a:pPr lvl="0">
              <a:buNone/>
            </a:pPr>
            <a:endParaRPr lang="en-US" sz="4800" b="1" dirty="0"/>
          </a:p>
          <a:p>
            <a:pPr lvl="0"/>
            <a:r>
              <a:rPr lang="en-US" sz="4800" b="1" dirty="0"/>
              <a:t>Came Home</a:t>
            </a:r>
          </a:p>
          <a:p>
            <a:pPr lvl="0">
              <a:buNone/>
            </a:pPr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8351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The Older Son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334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en-US" sz="4800" b="1" dirty="0"/>
              <a:t>Also Received His Inheritance</a:t>
            </a:r>
          </a:p>
          <a:p>
            <a:pPr marL="118872" indent="0" algn="just">
              <a:lnSpc>
                <a:spcPct val="90000"/>
              </a:lnSpc>
              <a:buNone/>
            </a:pPr>
            <a:endParaRPr lang="en-US" sz="3000" b="1" dirty="0"/>
          </a:p>
          <a:p>
            <a:pPr algn="just">
              <a:lnSpc>
                <a:spcPct val="90000"/>
              </a:lnSpc>
            </a:pPr>
            <a:r>
              <a:rPr lang="en-US" sz="4800" b="1" dirty="0"/>
              <a:t>Stayed Home and Worked</a:t>
            </a:r>
          </a:p>
          <a:p>
            <a:pPr algn="just">
              <a:lnSpc>
                <a:spcPct val="90000"/>
              </a:lnSpc>
            </a:pPr>
            <a:endParaRPr lang="en-US" sz="3000" b="1" dirty="0"/>
          </a:p>
          <a:p>
            <a:pPr algn="just">
              <a:lnSpc>
                <a:spcPct val="90000"/>
              </a:lnSpc>
            </a:pPr>
            <a:r>
              <a:rPr lang="en-US" sz="4800" b="1" dirty="0"/>
              <a:t>Probably was Not as “Good” as He Wanted People to Think He Was</a:t>
            </a:r>
          </a:p>
          <a:p>
            <a:pPr algn="just">
              <a:lnSpc>
                <a:spcPct val="90000"/>
              </a:lnSpc>
            </a:pPr>
            <a:endParaRPr lang="en-US" sz="3000" b="1" dirty="0"/>
          </a:p>
          <a:p>
            <a:pPr algn="just">
              <a:lnSpc>
                <a:spcPct val="90000"/>
              </a:lnSpc>
            </a:pPr>
            <a:r>
              <a:rPr lang="en-US" sz="4400" b="1" dirty="0"/>
              <a:t>Passed Judgement upon His Brother</a:t>
            </a:r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b="1" dirty="0"/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sz="3600" b="1" dirty="0">
              <a:solidFill>
                <a:prstClr val="black"/>
              </a:solidFill>
            </a:endParaRPr>
          </a:p>
          <a:p>
            <a:pPr lvl="0">
              <a:buClr>
                <a:srgbClr val="F0AD00"/>
              </a:buClr>
            </a:pPr>
            <a:endParaRPr lang="en-US" sz="3600" b="1" dirty="0">
              <a:solidFill>
                <a:prstClr val="black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87477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The Father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19634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Knew Where His Son was All Along</a:t>
            </a:r>
          </a:p>
          <a:p>
            <a:pPr>
              <a:lnSpc>
                <a:spcPct val="90000"/>
              </a:lnSpc>
              <a:buNone/>
            </a:pPr>
            <a:endParaRPr lang="en-US" sz="1800" b="1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Did Not “Rescue” His Son</a:t>
            </a:r>
          </a:p>
          <a:p>
            <a:pPr marL="118872" indent="0">
              <a:lnSpc>
                <a:spcPct val="90000"/>
              </a:lnSpc>
              <a:buNone/>
            </a:pPr>
            <a:endParaRPr lang="en-US" sz="1800" b="1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Accepted Him with Open Arms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z="1800" b="1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400" b="1" dirty="0"/>
              <a:t>Restored Him to His Rightful Place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b="1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198"/>
            <a:ext cx="9220200" cy="10668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/>
              <a:t>Introductory Thoughts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2"/>
            <a:ext cx="11734800" cy="4625609"/>
          </a:xfrm>
        </p:spPr>
        <p:txBody>
          <a:bodyPr>
            <a:noAutofit/>
          </a:bodyPr>
          <a:lstStyle/>
          <a:p>
            <a:r>
              <a:rPr lang="en-US" sz="4800" b="1" dirty="0"/>
              <a:t>Likely a True Story</a:t>
            </a:r>
          </a:p>
          <a:p>
            <a:pPr marL="118872" indent="0">
              <a:buNone/>
            </a:pPr>
            <a:endParaRPr lang="en-US" sz="4800" b="1" dirty="0"/>
          </a:p>
          <a:p>
            <a:r>
              <a:rPr lang="en-US" sz="4800" b="1" dirty="0"/>
              <a:t>Three Major Characters</a:t>
            </a:r>
          </a:p>
          <a:p>
            <a:pPr marL="118872" indent="0">
              <a:buNone/>
            </a:pPr>
            <a:endParaRPr lang="en-US" sz="4800" b="1" dirty="0"/>
          </a:p>
          <a:p>
            <a:r>
              <a:rPr lang="en-US" sz="4800" b="1" dirty="0"/>
              <a:t>We Can Learn from Each of the Three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15:11-32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11 And he said, A certain man had two sons:</a:t>
            </a:r>
          </a:p>
          <a:p>
            <a:pPr marL="118872" indent="0">
              <a:buNone/>
            </a:pPr>
            <a:r>
              <a:rPr lang="en-US" sz="4400" dirty="0"/>
              <a:t>12 And the younger of them said to his father, Father, give me the portion of goods that </a:t>
            </a:r>
            <a:r>
              <a:rPr lang="en-US" sz="4400" dirty="0" err="1"/>
              <a:t>falleth</a:t>
            </a:r>
            <a:r>
              <a:rPr lang="en-US" sz="4400" dirty="0"/>
              <a:t> to me. And he divided unto them his living.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13 And not many days after the younger son gathered all together, and took his journey into a far country, and there wasted his substance with riotous living.</a:t>
            </a:r>
          </a:p>
          <a:p>
            <a:pPr marL="118872" indent="0">
              <a:buNone/>
            </a:pPr>
            <a:r>
              <a:rPr lang="en-US" sz="4400" dirty="0"/>
              <a:t>14 And when he had spent all, there arose a mighty famine in that land; and he began to be in want.</a:t>
            </a:r>
          </a:p>
        </p:txBody>
      </p:sp>
    </p:spTree>
    <p:extLst>
      <p:ext uri="{BB962C8B-B14F-4D97-AF65-F5344CB8AC3E}">
        <p14:creationId xmlns:p14="http://schemas.microsoft.com/office/powerpoint/2010/main" val="314818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15 And he went and joined himself to a citizen of that country; and he sent him into his fields to feed swine.</a:t>
            </a:r>
          </a:p>
          <a:p>
            <a:pPr marL="118872" indent="0">
              <a:buNone/>
            </a:pPr>
            <a:r>
              <a:rPr lang="en-US" sz="4400" dirty="0"/>
              <a:t>16 And he would fain have filled his belly with the husks that the swine did eat: and no man gave unto him.</a:t>
            </a:r>
          </a:p>
        </p:txBody>
      </p:sp>
    </p:spTree>
    <p:extLst>
      <p:ext uri="{BB962C8B-B14F-4D97-AF65-F5344CB8AC3E}">
        <p14:creationId xmlns:p14="http://schemas.microsoft.com/office/powerpoint/2010/main" val="203519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17 And when he came to himself, he said, How many hired servants of my father's have bread enough and to spare, and I perish with hunger!</a:t>
            </a:r>
          </a:p>
          <a:p>
            <a:pPr marL="118872" indent="0">
              <a:buNone/>
            </a:pPr>
            <a:r>
              <a:rPr lang="en-US" sz="4400" dirty="0"/>
              <a:t>18 I will arise and go to my father, and will say unto him, Father, I have sinned against heaven, and before thee,</a:t>
            </a:r>
          </a:p>
        </p:txBody>
      </p:sp>
    </p:spTree>
    <p:extLst>
      <p:ext uri="{BB962C8B-B14F-4D97-AF65-F5344CB8AC3E}">
        <p14:creationId xmlns:p14="http://schemas.microsoft.com/office/powerpoint/2010/main" val="2756956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19 And am no more worthy to be called thy son: make me as one of thy hired servants.</a:t>
            </a:r>
          </a:p>
          <a:p>
            <a:pPr marL="118872" indent="0">
              <a:buNone/>
            </a:pPr>
            <a:r>
              <a:rPr lang="en-US" sz="4400" dirty="0"/>
              <a:t>20 And he arose, and came to his father. But when he was yet a great way off, his father saw him, and had compassion, and ran, and fell on his neck, and kissed him.</a:t>
            </a:r>
          </a:p>
        </p:txBody>
      </p:sp>
    </p:spTree>
    <p:extLst>
      <p:ext uri="{BB962C8B-B14F-4D97-AF65-F5344CB8AC3E}">
        <p14:creationId xmlns:p14="http://schemas.microsoft.com/office/powerpoint/2010/main" val="3661128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21 And the son said unto him, Father, I have sinned against heaven, and in thy sight, and am no more worthy to be called thy son.</a:t>
            </a:r>
          </a:p>
          <a:p>
            <a:pPr marL="118872" indent="0">
              <a:buNone/>
            </a:pPr>
            <a:r>
              <a:rPr lang="en-US" sz="4400" dirty="0"/>
              <a:t>22 But the father said to his servants, Bring forth the best robe, and put it on him; and put a ring on his hand, and shoes on his feet:</a:t>
            </a:r>
          </a:p>
        </p:txBody>
      </p:sp>
    </p:spTree>
    <p:extLst>
      <p:ext uri="{BB962C8B-B14F-4D97-AF65-F5344CB8AC3E}">
        <p14:creationId xmlns:p14="http://schemas.microsoft.com/office/powerpoint/2010/main" val="162237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08176"/>
            <a:ext cx="10972800" cy="5221224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400" dirty="0"/>
              <a:t>23 And bring hither the fatted calf, and kill it; and let us eat, and be merry:</a:t>
            </a:r>
          </a:p>
          <a:p>
            <a:pPr marL="118872" indent="0">
              <a:buNone/>
            </a:pPr>
            <a:r>
              <a:rPr lang="en-US" sz="4400" dirty="0"/>
              <a:t>24 For this my son was dead, and is alive again; he was lost, and is found. And they began to be merry.</a:t>
            </a:r>
          </a:p>
          <a:p>
            <a:pPr marL="118872" indent="0">
              <a:buNone/>
            </a:pPr>
            <a:r>
              <a:rPr lang="en-US" sz="4400" dirty="0"/>
              <a:t>25 Now his elder son was in the field: and as he came and drew nigh to the house, he heard </a:t>
            </a:r>
            <a:r>
              <a:rPr lang="en-US" sz="4400" dirty="0" err="1"/>
              <a:t>musick</a:t>
            </a:r>
            <a:r>
              <a:rPr lang="en-US" sz="4400" dirty="0"/>
              <a:t> and dancing.</a:t>
            </a:r>
          </a:p>
        </p:txBody>
      </p:sp>
    </p:spTree>
    <p:extLst>
      <p:ext uri="{BB962C8B-B14F-4D97-AF65-F5344CB8AC3E}">
        <p14:creationId xmlns:p14="http://schemas.microsoft.com/office/powerpoint/2010/main" val="2246474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209</TotalTime>
  <Words>727</Words>
  <Application>Microsoft Office PowerPoint</Application>
  <PresentationFormat>Widescreen</PresentationFormat>
  <Paragraphs>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Corbel</vt:lpstr>
      <vt:lpstr>Wingdings</vt:lpstr>
      <vt:lpstr>Wingdings 2</vt:lpstr>
      <vt:lpstr>Wingdings 3</vt:lpstr>
      <vt:lpstr>Module</vt:lpstr>
      <vt:lpstr>Lessons Learned from the Pigpen</vt:lpstr>
      <vt:lpstr>Introductory Thoughts </vt:lpstr>
      <vt:lpstr>Luke 15:11-32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Younger Son</vt:lpstr>
      <vt:lpstr>The Older Son </vt:lpstr>
      <vt:lpstr>The Father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32</cp:revision>
  <dcterms:created xsi:type="dcterms:W3CDTF">2011-08-21T02:12:59Z</dcterms:created>
  <dcterms:modified xsi:type="dcterms:W3CDTF">2021-06-06T04:11:18Z</dcterms:modified>
</cp:coreProperties>
</file>