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256" r:id="rId2"/>
    <p:sldId id="266" r:id="rId3"/>
    <p:sldId id="267" r:id="rId4"/>
    <p:sldId id="272" r:id="rId5"/>
    <p:sldId id="273" r:id="rId6"/>
    <p:sldId id="274" r:id="rId7"/>
    <p:sldId id="275" r:id="rId8"/>
    <p:sldId id="270" r:id="rId9"/>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78" d="100"/>
          <a:sy n="78" d="100"/>
        </p:scale>
        <p:origin x="778" y="58"/>
      </p:cViewPr>
      <p:guideLst>
        <p:guide orient="horz" pos="2160"/>
        <p:guide pos="3840"/>
      </p:guideLst>
    </p:cSldViewPr>
  </p:slideViewPr>
  <p:outlineViewPr>
    <p:cViewPr>
      <p:scale>
        <a:sx n="33" d="100"/>
        <a:sy n="33" d="100"/>
      </p:scale>
      <p:origin x="0" y="117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194B42-866C-4FEF-9425-ABC9379A96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CCC27B5A-1AAC-46DB-A3B1-FDD7C88D6210}"/>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AFDCE0C9-4974-4DBD-ABF0-755419634E35}" type="datetimeFigureOut">
              <a:rPr lang="en-US"/>
              <a:pPr>
                <a:defRPr/>
              </a:pPr>
              <a:t>12/12/2020</a:t>
            </a:fld>
            <a:endParaRPr lang="en-US"/>
          </a:p>
        </p:txBody>
      </p:sp>
      <p:sp>
        <p:nvSpPr>
          <p:cNvPr id="4" name="Slide Image Placeholder 3">
            <a:extLst>
              <a:ext uri="{FF2B5EF4-FFF2-40B4-BE49-F238E27FC236}">
                <a16:creationId xmlns:a16="http://schemas.microsoft.com/office/drawing/2014/main" id="{67CCD6BD-F4BA-44CC-9F08-7F6D254A8D75}"/>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DA04E77F-E7C3-4936-BACD-1058C6E88065}"/>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CE7FE7D-CCCD-419B-82BF-42293F9F1AD9}"/>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A047880A-A324-44CE-9D94-143523D183F0}"/>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1BD2B764-53C0-49E8-9169-14543CE8855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DFD2A32-1B23-4C88-8B25-36B6FEF1583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9085A0C-06BB-479E-837D-278BEE77A7A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72" name="Slide Number Placeholder 3">
            <a:extLst>
              <a:ext uri="{FF2B5EF4-FFF2-40B4-BE49-F238E27FC236}">
                <a16:creationId xmlns:a16="http://schemas.microsoft.com/office/drawing/2014/main" id="{DEA5C151-AE83-437C-8E5B-7D1B91286A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42D29612-EEC4-42AC-8052-EB5A53043EFD}" type="slidenum">
              <a:rPr lang="en-US" altLang="en-US" smtClean="0"/>
              <a:pPr/>
              <a:t>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01005A57-D20C-4D65-8F2E-0C337293319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5899A406-21C3-4052-AEBB-CF4798D305F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1F771D5D-F141-46EC-B81B-103E288CEB7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86290877-3826-4FD0-B2B4-561E3B3DE82C}" type="slidenum">
              <a:rPr lang="en-US" altLang="en-US" smtClean="0"/>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A1E155AC-A3B2-4C12-8A0D-EBF83A05C9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BD5AB456-983C-42B5-9B00-38D12E12013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26EE2E2B-36A1-494F-85B2-E17E91AA57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1A84359-6DEA-4E28-939C-0636B738CB6D}" type="slidenum">
              <a:rPr lang="en-US" altLang="en-US" smtClean="0"/>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BAD50AAB-DCDE-4085-A346-F894F74A482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54061236-18D0-4AEA-97E6-FA03FD2DA4C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AF01B866-4362-4641-AF34-B7058C04F19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A476D9C4-F01E-4AEE-B5E8-D7FDDAE858BB}" type="slidenum">
              <a:rPr lang="en-US" altLang="en-US" smtClean="0"/>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7D52A1A-8191-4132-8271-2B947F25AE8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D92D6604-F2DB-470A-A877-6E719CA0CB1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A42CCC5C-10E8-4CC4-B249-E7BF239524D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54243A73-A071-4C4E-892E-D12F33AF25CF}" type="slidenum">
              <a:rPr lang="en-US" altLang="en-US" smtClean="0"/>
              <a:pPr/>
              <a:t>7</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49436539-B472-44DD-B0A2-B7D552813731}"/>
              </a:ext>
            </a:extLst>
          </p:cNvPr>
          <p:cNvGrpSpPr>
            <a:grpSpLocks/>
          </p:cNvGrpSpPr>
          <p:nvPr/>
        </p:nvGrpSpPr>
        <p:grpSpPr bwMode="auto">
          <a:xfrm>
            <a:off x="0" y="0"/>
            <a:ext cx="12187238" cy="6850063"/>
            <a:chOff x="0" y="0"/>
            <a:chExt cx="5758" cy="4315"/>
          </a:xfrm>
        </p:grpSpPr>
        <p:grpSp>
          <p:nvGrpSpPr>
            <p:cNvPr id="5" name="Group 3">
              <a:extLst>
                <a:ext uri="{FF2B5EF4-FFF2-40B4-BE49-F238E27FC236}">
                  <a16:creationId xmlns:a16="http://schemas.microsoft.com/office/drawing/2014/main" id="{9E76E893-86F4-41D8-8735-E5AE5CA00D65}"/>
                </a:ext>
              </a:extLst>
            </p:cNvPr>
            <p:cNvGrpSpPr>
              <a:grpSpLocks/>
            </p:cNvGrpSpPr>
            <p:nvPr userDrawn="1"/>
          </p:nvGrpSpPr>
          <p:grpSpPr bwMode="auto">
            <a:xfrm>
              <a:off x="1728" y="2230"/>
              <a:ext cx="4027" cy="2085"/>
              <a:chOff x="1728" y="2230"/>
              <a:chExt cx="4027" cy="2085"/>
            </a:xfrm>
          </p:grpSpPr>
          <p:sp>
            <p:nvSpPr>
              <p:cNvPr id="8" name="Freeform 4">
                <a:extLst>
                  <a:ext uri="{FF2B5EF4-FFF2-40B4-BE49-F238E27FC236}">
                    <a16:creationId xmlns:a16="http://schemas.microsoft.com/office/drawing/2014/main" id="{E407BCBC-F829-4360-86BF-DC19DAE30FA1}"/>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9" name="Freeform 5">
                <a:extLst>
                  <a:ext uri="{FF2B5EF4-FFF2-40B4-BE49-F238E27FC236}">
                    <a16:creationId xmlns:a16="http://schemas.microsoft.com/office/drawing/2014/main" id="{20DCD9F3-7475-4348-B34C-50FCBA63C052}"/>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0" name="Freeform 6">
                <a:extLst>
                  <a:ext uri="{FF2B5EF4-FFF2-40B4-BE49-F238E27FC236}">
                    <a16:creationId xmlns:a16="http://schemas.microsoft.com/office/drawing/2014/main" id="{7ABAB3FD-4A61-4506-95D5-2FC1B3CEB884}"/>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1" name="Freeform 7">
                <a:extLst>
                  <a:ext uri="{FF2B5EF4-FFF2-40B4-BE49-F238E27FC236}">
                    <a16:creationId xmlns:a16="http://schemas.microsoft.com/office/drawing/2014/main" id="{28CC7317-CB19-4E2A-9A57-F08CD8F72A88}"/>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a:extLst>
                  <a:ext uri="{FF2B5EF4-FFF2-40B4-BE49-F238E27FC236}">
                    <a16:creationId xmlns:a16="http://schemas.microsoft.com/office/drawing/2014/main" id="{0111CEE4-DE90-48CE-B059-D2EA4A3F14B1}"/>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6" name="Freeform 9">
              <a:extLst>
                <a:ext uri="{FF2B5EF4-FFF2-40B4-BE49-F238E27FC236}">
                  <a16:creationId xmlns:a16="http://schemas.microsoft.com/office/drawing/2014/main" id="{FEC436EB-1DE3-406D-9BE8-C4EE18C26B3B}"/>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7" name="Freeform 10">
              <a:extLst>
                <a:ext uri="{FF2B5EF4-FFF2-40B4-BE49-F238E27FC236}">
                  <a16:creationId xmlns:a16="http://schemas.microsoft.com/office/drawing/2014/main" id="{0DDE1D71-1320-4BA8-96B8-FB1DDD1AEDC2}"/>
                </a:ext>
              </a:extLst>
            </p:cNvPr>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2299" name="Rectangle 11"/>
          <p:cNvSpPr>
            <a:spLocks noGrp="1" noChangeArrowheads="1"/>
          </p:cNvSpPr>
          <p:nvPr>
            <p:ph type="ctrTitle" sz="quarter"/>
          </p:nvPr>
        </p:nvSpPr>
        <p:spPr>
          <a:xfrm>
            <a:off x="914400" y="1736726"/>
            <a:ext cx="10363200" cy="1920875"/>
          </a:xfrm>
        </p:spPr>
        <p:txBody>
          <a:bodyPr/>
          <a:lstStyle>
            <a:lvl1pPr>
              <a:defRPr sz="6000"/>
            </a:lvl1pPr>
          </a:lstStyle>
          <a:p>
            <a:r>
              <a:rPr lang="en-US"/>
              <a:t>Click to edit Master title style</a:t>
            </a:r>
          </a:p>
        </p:txBody>
      </p:sp>
      <p:sp>
        <p:nvSpPr>
          <p:cNvPr id="12300"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a:extLst>
              <a:ext uri="{FF2B5EF4-FFF2-40B4-BE49-F238E27FC236}">
                <a16:creationId xmlns:a16="http://schemas.microsoft.com/office/drawing/2014/main" id="{37CCD583-2A18-4FBF-A402-F9B4BB05DEDC}"/>
              </a:ext>
            </a:extLst>
          </p:cNvPr>
          <p:cNvSpPr>
            <a:spLocks noGrp="1" noChangeArrowheads="1"/>
          </p:cNvSpPr>
          <p:nvPr>
            <p:ph type="dt" sz="quarter" idx="10"/>
          </p:nvPr>
        </p:nvSpPr>
        <p:spPr>
          <a:xfrm>
            <a:off x="609600" y="6248400"/>
            <a:ext cx="2844800" cy="476250"/>
          </a:xfrm>
        </p:spPr>
        <p:txBody>
          <a:bodyPr/>
          <a:lstStyle>
            <a:lvl1pPr>
              <a:defRPr/>
            </a:lvl1pPr>
          </a:lstStyle>
          <a:p>
            <a:pPr>
              <a:defRPr/>
            </a:pPr>
            <a:endParaRPr lang="en-US"/>
          </a:p>
        </p:txBody>
      </p:sp>
      <p:sp>
        <p:nvSpPr>
          <p:cNvPr id="14" name="Rectangle 14">
            <a:extLst>
              <a:ext uri="{FF2B5EF4-FFF2-40B4-BE49-F238E27FC236}">
                <a16:creationId xmlns:a16="http://schemas.microsoft.com/office/drawing/2014/main" id="{9A16C251-93E4-4140-A0F0-ACBB926B2F09}"/>
              </a:ext>
            </a:extLst>
          </p:cNvPr>
          <p:cNvSpPr>
            <a:spLocks noGrp="1" noChangeArrowheads="1"/>
          </p:cNvSpPr>
          <p:nvPr>
            <p:ph type="ftr" sz="quarter" idx="11"/>
          </p:nvPr>
        </p:nvSpPr>
        <p:spPr>
          <a:xfrm>
            <a:off x="4165600" y="6251575"/>
            <a:ext cx="3860800" cy="476250"/>
          </a:xfrm>
        </p:spPr>
        <p:txBody>
          <a:bodyPr/>
          <a:lstStyle>
            <a:lvl1pPr>
              <a:defRPr/>
            </a:lvl1pPr>
          </a:lstStyle>
          <a:p>
            <a:pPr>
              <a:defRPr/>
            </a:pPr>
            <a:endParaRPr lang="en-US"/>
          </a:p>
        </p:txBody>
      </p:sp>
      <p:sp>
        <p:nvSpPr>
          <p:cNvPr id="15" name="Rectangle 15">
            <a:extLst>
              <a:ext uri="{FF2B5EF4-FFF2-40B4-BE49-F238E27FC236}">
                <a16:creationId xmlns:a16="http://schemas.microsoft.com/office/drawing/2014/main" id="{FC0CECBD-95E3-40DF-9102-5B1BA583A672}"/>
              </a:ext>
            </a:extLst>
          </p:cNvPr>
          <p:cNvSpPr>
            <a:spLocks noGrp="1" noChangeArrowheads="1"/>
          </p:cNvSpPr>
          <p:nvPr>
            <p:ph type="sldNum" sz="quarter" idx="12"/>
          </p:nvPr>
        </p:nvSpPr>
        <p:spPr>
          <a:xfrm>
            <a:off x="8737600" y="6254750"/>
            <a:ext cx="2844800" cy="476250"/>
          </a:xfrm>
        </p:spPr>
        <p:txBody>
          <a:bodyPr/>
          <a:lstStyle>
            <a:lvl1pPr>
              <a:defRPr/>
            </a:lvl1pPr>
          </a:lstStyle>
          <a:p>
            <a:pPr>
              <a:defRPr/>
            </a:pPr>
            <a:fld id="{CB0ACA04-B085-4B77-B050-FA8B178F35DB}" type="slidenum">
              <a:rPr lang="en-US" altLang="en-US"/>
              <a:pPr>
                <a:defRPr/>
              </a:pPr>
              <a:t>‹#›</a:t>
            </a:fld>
            <a:endParaRPr lang="en-US" altLang="en-US"/>
          </a:p>
        </p:txBody>
      </p:sp>
    </p:spTree>
    <p:extLst>
      <p:ext uri="{BB962C8B-B14F-4D97-AF65-F5344CB8AC3E}">
        <p14:creationId xmlns:p14="http://schemas.microsoft.com/office/powerpoint/2010/main" val="426696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ECCDC559-19E0-4363-B286-7987EB3D18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651B6173-6805-4D68-9DE7-0501BA9431A5}"/>
              </a:ext>
            </a:extLst>
          </p:cNvPr>
          <p:cNvSpPr>
            <a:spLocks noGrp="1" noChangeArrowheads="1"/>
          </p:cNvSpPr>
          <p:nvPr>
            <p:ph type="sldNum" sz="quarter" idx="11"/>
          </p:nvPr>
        </p:nvSpPr>
        <p:spPr>
          <a:ln/>
        </p:spPr>
        <p:txBody>
          <a:bodyPr/>
          <a:lstStyle>
            <a:lvl1pPr>
              <a:defRPr/>
            </a:lvl1pPr>
          </a:lstStyle>
          <a:p>
            <a:pPr>
              <a:defRPr/>
            </a:pPr>
            <a:fld id="{FEDBD73C-DA72-4CB0-B782-08D293EE0E02}" type="slidenum">
              <a:rPr lang="en-US" altLang="en-US"/>
              <a:pPr>
                <a:defRPr/>
              </a:pPr>
              <a:t>‹#›</a:t>
            </a:fld>
            <a:endParaRPr lang="en-US" altLang="en-US"/>
          </a:p>
        </p:txBody>
      </p:sp>
      <p:sp>
        <p:nvSpPr>
          <p:cNvPr id="6" name="Rectangle 14">
            <a:extLst>
              <a:ext uri="{FF2B5EF4-FFF2-40B4-BE49-F238E27FC236}">
                <a16:creationId xmlns:a16="http://schemas.microsoft.com/office/drawing/2014/main" id="{76BD7F5F-3B18-45BE-A65D-C1512361A8B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06350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6C68E4E3-65A8-4171-9171-A476F222C32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B0BB38E1-82F8-4AC9-9DCE-A04F7323110F}"/>
              </a:ext>
            </a:extLst>
          </p:cNvPr>
          <p:cNvSpPr>
            <a:spLocks noGrp="1" noChangeArrowheads="1"/>
          </p:cNvSpPr>
          <p:nvPr>
            <p:ph type="sldNum" sz="quarter" idx="11"/>
          </p:nvPr>
        </p:nvSpPr>
        <p:spPr>
          <a:ln/>
        </p:spPr>
        <p:txBody>
          <a:bodyPr/>
          <a:lstStyle>
            <a:lvl1pPr>
              <a:defRPr/>
            </a:lvl1pPr>
          </a:lstStyle>
          <a:p>
            <a:pPr>
              <a:defRPr/>
            </a:pPr>
            <a:fld id="{D37B4163-4896-4B28-A127-EAF7F81A6995}" type="slidenum">
              <a:rPr lang="en-US" altLang="en-US"/>
              <a:pPr>
                <a:defRPr/>
              </a:pPr>
              <a:t>‹#›</a:t>
            </a:fld>
            <a:endParaRPr lang="en-US" altLang="en-US"/>
          </a:p>
        </p:txBody>
      </p:sp>
      <p:sp>
        <p:nvSpPr>
          <p:cNvPr id="6" name="Rectangle 14">
            <a:extLst>
              <a:ext uri="{FF2B5EF4-FFF2-40B4-BE49-F238E27FC236}">
                <a16:creationId xmlns:a16="http://schemas.microsoft.com/office/drawing/2014/main" id="{B2E74216-CEB6-4BC1-BE15-96F6C19F963E}"/>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02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212FAE65-5640-4E39-B949-9DE2D28B432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65CC9EFB-015E-4D6B-967D-91266A2A3CE7}"/>
              </a:ext>
            </a:extLst>
          </p:cNvPr>
          <p:cNvSpPr>
            <a:spLocks noGrp="1" noChangeArrowheads="1"/>
          </p:cNvSpPr>
          <p:nvPr>
            <p:ph type="sldNum" sz="quarter" idx="11"/>
          </p:nvPr>
        </p:nvSpPr>
        <p:spPr>
          <a:ln/>
        </p:spPr>
        <p:txBody>
          <a:bodyPr/>
          <a:lstStyle>
            <a:lvl1pPr>
              <a:defRPr/>
            </a:lvl1pPr>
          </a:lstStyle>
          <a:p>
            <a:pPr>
              <a:defRPr/>
            </a:pPr>
            <a:fld id="{A911E1BD-09CD-4BB3-BBB7-55E47D91BA98}" type="slidenum">
              <a:rPr lang="en-US" altLang="en-US"/>
              <a:pPr>
                <a:defRPr/>
              </a:pPr>
              <a:t>‹#›</a:t>
            </a:fld>
            <a:endParaRPr lang="en-US" altLang="en-US"/>
          </a:p>
        </p:txBody>
      </p:sp>
      <p:sp>
        <p:nvSpPr>
          <p:cNvPr id="6" name="Rectangle 14">
            <a:extLst>
              <a:ext uri="{FF2B5EF4-FFF2-40B4-BE49-F238E27FC236}">
                <a16:creationId xmlns:a16="http://schemas.microsoft.com/office/drawing/2014/main" id="{DF8A99F3-563A-4817-AE06-C429514D283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98381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F3AFDAF8-A1F3-4163-97EF-1314C1F7709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DE8788F3-D7C2-484E-AA38-94CC0135B7B4}"/>
              </a:ext>
            </a:extLst>
          </p:cNvPr>
          <p:cNvSpPr>
            <a:spLocks noGrp="1" noChangeArrowheads="1"/>
          </p:cNvSpPr>
          <p:nvPr>
            <p:ph type="sldNum" sz="quarter" idx="11"/>
          </p:nvPr>
        </p:nvSpPr>
        <p:spPr>
          <a:ln/>
        </p:spPr>
        <p:txBody>
          <a:bodyPr/>
          <a:lstStyle>
            <a:lvl1pPr>
              <a:defRPr/>
            </a:lvl1pPr>
          </a:lstStyle>
          <a:p>
            <a:pPr>
              <a:defRPr/>
            </a:pPr>
            <a:fld id="{B5A0B649-60F0-4BCE-BD21-0DF7ED15A09D}" type="slidenum">
              <a:rPr lang="en-US" altLang="en-US"/>
              <a:pPr>
                <a:defRPr/>
              </a:pPr>
              <a:t>‹#›</a:t>
            </a:fld>
            <a:endParaRPr lang="en-US" altLang="en-US"/>
          </a:p>
        </p:txBody>
      </p:sp>
      <p:sp>
        <p:nvSpPr>
          <p:cNvPr id="6" name="Rectangle 14">
            <a:extLst>
              <a:ext uri="{FF2B5EF4-FFF2-40B4-BE49-F238E27FC236}">
                <a16:creationId xmlns:a16="http://schemas.microsoft.com/office/drawing/2014/main" id="{E1BF8492-D371-4A06-B00B-5D79A8CA3FF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09172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823F427A-02D8-4CCA-854B-DBAED301D90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DF88250C-C77E-4614-AE6E-8FF72F338F2F}"/>
              </a:ext>
            </a:extLst>
          </p:cNvPr>
          <p:cNvSpPr>
            <a:spLocks noGrp="1" noChangeArrowheads="1"/>
          </p:cNvSpPr>
          <p:nvPr>
            <p:ph type="sldNum" sz="quarter" idx="11"/>
          </p:nvPr>
        </p:nvSpPr>
        <p:spPr>
          <a:ln/>
        </p:spPr>
        <p:txBody>
          <a:bodyPr/>
          <a:lstStyle>
            <a:lvl1pPr>
              <a:defRPr/>
            </a:lvl1pPr>
          </a:lstStyle>
          <a:p>
            <a:pPr>
              <a:defRPr/>
            </a:pPr>
            <a:fld id="{F0DA99D0-1565-44F7-B948-FA6D5626C68D}" type="slidenum">
              <a:rPr lang="en-US" altLang="en-US"/>
              <a:pPr>
                <a:defRPr/>
              </a:pPr>
              <a:t>‹#›</a:t>
            </a:fld>
            <a:endParaRPr lang="en-US" altLang="en-US"/>
          </a:p>
        </p:txBody>
      </p:sp>
      <p:sp>
        <p:nvSpPr>
          <p:cNvPr id="7" name="Rectangle 14">
            <a:extLst>
              <a:ext uri="{FF2B5EF4-FFF2-40B4-BE49-F238E27FC236}">
                <a16:creationId xmlns:a16="http://schemas.microsoft.com/office/drawing/2014/main" id="{87CEBA97-AB9E-40C7-B882-F3224C1BE46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93932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7D77E57E-1A64-4E64-B035-E0CCFF65745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178C5CC4-5AA5-46E3-B5AA-697388977B60}"/>
              </a:ext>
            </a:extLst>
          </p:cNvPr>
          <p:cNvSpPr>
            <a:spLocks noGrp="1" noChangeArrowheads="1"/>
          </p:cNvSpPr>
          <p:nvPr>
            <p:ph type="sldNum" sz="quarter" idx="11"/>
          </p:nvPr>
        </p:nvSpPr>
        <p:spPr>
          <a:ln/>
        </p:spPr>
        <p:txBody>
          <a:bodyPr/>
          <a:lstStyle>
            <a:lvl1pPr>
              <a:defRPr/>
            </a:lvl1pPr>
          </a:lstStyle>
          <a:p>
            <a:pPr>
              <a:defRPr/>
            </a:pPr>
            <a:fld id="{4FEDC723-2E92-4432-8835-218BBD341015}" type="slidenum">
              <a:rPr lang="en-US" altLang="en-US"/>
              <a:pPr>
                <a:defRPr/>
              </a:pPr>
              <a:t>‹#›</a:t>
            </a:fld>
            <a:endParaRPr lang="en-US" altLang="en-US"/>
          </a:p>
        </p:txBody>
      </p:sp>
      <p:sp>
        <p:nvSpPr>
          <p:cNvPr id="9" name="Rectangle 14">
            <a:extLst>
              <a:ext uri="{FF2B5EF4-FFF2-40B4-BE49-F238E27FC236}">
                <a16:creationId xmlns:a16="http://schemas.microsoft.com/office/drawing/2014/main" id="{90E35553-8073-4A6F-BD73-6876CA75B29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50785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F71253CB-16B6-420B-8446-AC92DADF2F1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F8779491-5BD0-4579-BDA3-9E8CCD29C006}"/>
              </a:ext>
            </a:extLst>
          </p:cNvPr>
          <p:cNvSpPr>
            <a:spLocks noGrp="1" noChangeArrowheads="1"/>
          </p:cNvSpPr>
          <p:nvPr>
            <p:ph type="sldNum" sz="quarter" idx="11"/>
          </p:nvPr>
        </p:nvSpPr>
        <p:spPr>
          <a:ln/>
        </p:spPr>
        <p:txBody>
          <a:bodyPr/>
          <a:lstStyle>
            <a:lvl1pPr>
              <a:defRPr/>
            </a:lvl1pPr>
          </a:lstStyle>
          <a:p>
            <a:pPr>
              <a:defRPr/>
            </a:pPr>
            <a:fld id="{5800EBBF-EA0F-4B7F-B0B5-AD83F94B1948}" type="slidenum">
              <a:rPr lang="en-US" altLang="en-US"/>
              <a:pPr>
                <a:defRPr/>
              </a:pPr>
              <a:t>‹#›</a:t>
            </a:fld>
            <a:endParaRPr lang="en-US" altLang="en-US"/>
          </a:p>
        </p:txBody>
      </p:sp>
      <p:sp>
        <p:nvSpPr>
          <p:cNvPr id="5" name="Rectangle 14">
            <a:extLst>
              <a:ext uri="{FF2B5EF4-FFF2-40B4-BE49-F238E27FC236}">
                <a16:creationId xmlns:a16="http://schemas.microsoft.com/office/drawing/2014/main" id="{EB5DE515-1E05-4E52-AAC6-E8EFEB1CE0F8}"/>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693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F0E71AA-925E-4A89-B105-14EFE7A7184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69F2080A-AC64-4277-AD57-469B47FDA416}"/>
              </a:ext>
            </a:extLst>
          </p:cNvPr>
          <p:cNvSpPr>
            <a:spLocks noGrp="1" noChangeArrowheads="1"/>
          </p:cNvSpPr>
          <p:nvPr>
            <p:ph type="sldNum" sz="quarter" idx="11"/>
          </p:nvPr>
        </p:nvSpPr>
        <p:spPr>
          <a:ln/>
        </p:spPr>
        <p:txBody>
          <a:bodyPr/>
          <a:lstStyle>
            <a:lvl1pPr>
              <a:defRPr/>
            </a:lvl1pPr>
          </a:lstStyle>
          <a:p>
            <a:pPr>
              <a:defRPr/>
            </a:pPr>
            <a:fld id="{C88AFB98-F560-4119-9F65-1AA191365D94}" type="slidenum">
              <a:rPr lang="en-US" altLang="en-US"/>
              <a:pPr>
                <a:defRPr/>
              </a:pPr>
              <a:t>‹#›</a:t>
            </a:fld>
            <a:endParaRPr lang="en-US" altLang="en-US"/>
          </a:p>
        </p:txBody>
      </p:sp>
      <p:sp>
        <p:nvSpPr>
          <p:cNvPr id="4" name="Rectangle 14">
            <a:extLst>
              <a:ext uri="{FF2B5EF4-FFF2-40B4-BE49-F238E27FC236}">
                <a16:creationId xmlns:a16="http://schemas.microsoft.com/office/drawing/2014/main" id="{18C8D100-CB17-446B-9E77-0AFA2207F478}"/>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6568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5A916E70-18CE-413D-9799-8FB55D54839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A38344DA-2EE4-4937-9BFD-72FB6C1EB88D}"/>
              </a:ext>
            </a:extLst>
          </p:cNvPr>
          <p:cNvSpPr>
            <a:spLocks noGrp="1" noChangeArrowheads="1"/>
          </p:cNvSpPr>
          <p:nvPr>
            <p:ph type="sldNum" sz="quarter" idx="11"/>
          </p:nvPr>
        </p:nvSpPr>
        <p:spPr>
          <a:ln/>
        </p:spPr>
        <p:txBody>
          <a:bodyPr/>
          <a:lstStyle>
            <a:lvl1pPr>
              <a:defRPr/>
            </a:lvl1pPr>
          </a:lstStyle>
          <a:p>
            <a:pPr>
              <a:defRPr/>
            </a:pPr>
            <a:fld id="{07DFF21C-F511-4FBF-B79B-2D36B984AADE}" type="slidenum">
              <a:rPr lang="en-US" altLang="en-US"/>
              <a:pPr>
                <a:defRPr/>
              </a:pPr>
              <a:t>‹#›</a:t>
            </a:fld>
            <a:endParaRPr lang="en-US" altLang="en-US"/>
          </a:p>
        </p:txBody>
      </p:sp>
      <p:sp>
        <p:nvSpPr>
          <p:cNvPr id="7" name="Rectangle 14">
            <a:extLst>
              <a:ext uri="{FF2B5EF4-FFF2-40B4-BE49-F238E27FC236}">
                <a16:creationId xmlns:a16="http://schemas.microsoft.com/office/drawing/2014/main" id="{BED3220D-C91E-46E4-826E-E53F24FB0A56}"/>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7228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64B1FFBF-8F3F-49DA-B0B0-2819C9BCF5C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A08C83D9-4C68-48F1-BF9C-D4F83850B678}"/>
              </a:ext>
            </a:extLst>
          </p:cNvPr>
          <p:cNvSpPr>
            <a:spLocks noGrp="1" noChangeArrowheads="1"/>
          </p:cNvSpPr>
          <p:nvPr>
            <p:ph type="sldNum" sz="quarter" idx="11"/>
          </p:nvPr>
        </p:nvSpPr>
        <p:spPr>
          <a:ln/>
        </p:spPr>
        <p:txBody>
          <a:bodyPr/>
          <a:lstStyle>
            <a:lvl1pPr>
              <a:defRPr/>
            </a:lvl1pPr>
          </a:lstStyle>
          <a:p>
            <a:pPr>
              <a:defRPr/>
            </a:pPr>
            <a:fld id="{7EABB126-7693-432E-98BF-26CACC25B7FD}" type="slidenum">
              <a:rPr lang="en-US" altLang="en-US"/>
              <a:pPr>
                <a:defRPr/>
              </a:pPr>
              <a:t>‹#›</a:t>
            </a:fld>
            <a:endParaRPr lang="en-US" altLang="en-US"/>
          </a:p>
        </p:txBody>
      </p:sp>
      <p:sp>
        <p:nvSpPr>
          <p:cNvPr id="7" name="Rectangle 14">
            <a:extLst>
              <a:ext uri="{FF2B5EF4-FFF2-40B4-BE49-F238E27FC236}">
                <a16:creationId xmlns:a16="http://schemas.microsoft.com/office/drawing/2014/main" id="{C60EEDAE-DFFF-43EB-9C5D-A15C3D23B6D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99118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A06BFA0-8E97-4689-AECB-494EB2D896BA}"/>
              </a:ext>
            </a:extLst>
          </p:cNvPr>
          <p:cNvSpPr>
            <a:spLocks noGrp="1" noChangeArrowheads="1"/>
          </p:cNvSpPr>
          <p:nvPr>
            <p:ph type="dt" sz="half" idx="2"/>
          </p:nvPr>
        </p:nvSpPr>
        <p:spPr bwMode="auto">
          <a:xfrm>
            <a:off x="609600" y="625157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1267" name="Rectangle 3">
            <a:extLst>
              <a:ext uri="{FF2B5EF4-FFF2-40B4-BE49-F238E27FC236}">
                <a16:creationId xmlns:a16="http://schemas.microsoft.com/office/drawing/2014/main" id="{D6D79F19-3FBA-493B-BA0B-EED145A88E73}"/>
              </a:ext>
            </a:extLst>
          </p:cNvPr>
          <p:cNvSpPr>
            <a:spLocks noGrp="1" noChangeArrowheads="1"/>
          </p:cNvSpPr>
          <p:nvPr>
            <p:ph type="sldNum" sz="quarter" idx="4"/>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26DC9936-8086-46A5-9692-501C43342ED5}" type="slidenum">
              <a:rPr lang="en-US" altLang="en-US"/>
              <a:pPr>
                <a:defRPr/>
              </a:pPr>
              <a:t>‹#›</a:t>
            </a:fld>
            <a:endParaRPr lang="en-US" altLang="en-US"/>
          </a:p>
        </p:txBody>
      </p:sp>
      <p:grpSp>
        <p:nvGrpSpPr>
          <p:cNvPr id="1028" name="Group 4">
            <a:extLst>
              <a:ext uri="{FF2B5EF4-FFF2-40B4-BE49-F238E27FC236}">
                <a16:creationId xmlns:a16="http://schemas.microsoft.com/office/drawing/2014/main" id="{B71966B1-B2D9-4B54-8FC4-944B8C1EA199}"/>
              </a:ext>
            </a:extLst>
          </p:cNvPr>
          <p:cNvGrpSpPr>
            <a:grpSpLocks/>
          </p:cNvGrpSpPr>
          <p:nvPr/>
        </p:nvGrpSpPr>
        <p:grpSpPr bwMode="auto">
          <a:xfrm>
            <a:off x="0" y="0"/>
            <a:ext cx="12187238" cy="6850063"/>
            <a:chOff x="0" y="0"/>
            <a:chExt cx="5758" cy="4315"/>
          </a:xfrm>
        </p:grpSpPr>
        <p:grpSp>
          <p:nvGrpSpPr>
            <p:cNvPr id="1032" name="Group 5">
              <a:extLst>
                <a:ext uri="{FF2B5EF4-FFF2-40B4-BE49-F238E27FC236}">
                  <a16:creationId xmlns:a16="http://schemas.microsoft.com/office/drawing/2014/main" id="{FFD327CE-1291-4C8C-8F21-4933B619B589}"/>
                </a:ext>
              </a:extLst>
            </p:cNvPr>
            <p:cNvGrpSpPr>
              <a:grpSpLocks/>
            </p:cNvGrpSpPr>
            <p:nvPr userDrawn="1"/>
          </p:nvGrpSpPr>
          <p:grpSpPr bwMode="auto">
            <a:xfrm>
              <a:off x="1728" y="2230"/>
              <a:ext cx="4027" cy="2085"/>
              <a:chOff x="1728" y="2230"/>
              <a:chExt cx="4027" cy="2085"/>
            </a:xfrm>
          </p:grpSpPr>
          <p:sp>
            <p:nvSpPr>
              <p:cNvPr id="11270" name="Freeform 6">
                <a:extLst>
                  <a:ext uri="{FF2B5EF4-FFF2-40B4-BE49-F238E27FC236}">
                    <a16:creationId xmlns:a16="http://schemas.microsoft.com/office/drawing/2014/main" id="{946A5CD1-306C-4D4F-8C08-0FE892B4BAD6}"/>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11271" name="Freeform 7">
                <a:extLst>
                  <a:ext uri="{FF2B5EF4-FFF2-40B4-BE49-F238E27FC236}">
                    <a16:creationId xmlns:a16="http://schemas.microsoft.com/office/drawing/2014/main" id="{2B748344-D912-4640-899E-DD9D894D7FD6}"/>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1272" name="Freeform 8">
                <a:extLst>
                  <a:ext uri="{FF2B5EF4-FFF2-40B4-BE49-F238E27FC236}">
                    <a16:creationId xmlns:a16="http://schemas.microsoft.com/office/drawing/2014/main" id="{BCE211A4-FE39-4204-B496-74B0B0A15E3F}"/>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038" name="Freeform 9">
                <a:extLst>
                  <a:ext uri="{FF2B5EF4-FFF2-40B4-BE49-F238E27FC236}">
                    <a16:creationId xmlns:a16="http://schemas.microsoft.com/office/drawing/2014/main" id="{A74F98C6-CAA7-43E6-AC54-766923A9D860}"/>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74" name="Freeform 10">
                <a:extLst>
                  <a:ext uri="{FF2B5EF4-FFF2-40B4-BE49-F238E27FC236}">
                    <a16:creationId xmlns:a16="http://schemas.microsoft.com/office/drawing/2014/main" id="{C15FF4AD-4804-423E-B744-275992B45882}"/>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11275" name="Freeform 11">
              <a:extLst>
                <a:ext uri="{FF2B5EF4-FFF2-40B4-BE49-F238E27FC236}">
                  <a16:creationId xmlns:a16="http://schemas.microsoft.com/office/drawing/2014/main" id="{5B8A2BE0-D92E-4A1C-B71E-355723E0C1AA}"/>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1034" name="Freeform 12">
              <a:extLst>
                <a:ext uri="{FF2B5EF4-FFF2-40B4-BE49-F238E27FC236}">
                  <a16:creationId xmlns:a16="http://schemas.microsoft.com/office/drawing/2014/main" id="{7F6569B7-C6D8-4E2A-A0FC-C76FA61BB270}"/>
                </a:ext>
              </a:extLst>
            </p:cNvPr>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277" name="Rectangle 13">
            <a:extLst>
              <a:ext uri="{FF2B5EF4-FFF2-40B4-BE49-F238E27FC236}">
                <a16:creationId xmlns:a16="http://schemas.microsoft.com/office/drawing/2014/main" id="{D36CEFDA-F517-42BB-BA6D-9D7DF5210373}"/>
              </a:ext>
            </a:extLst>
          </p:cNvPr>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278" name="Rectangle 14">
            <a:extLst>
              <a:ext uri="{FF2B5EF4-FFF2-40B4-BE49-F238E27FC236}">
                <a16:creationId xmlns:a16="http://schemas.microsoft.com/office/drawing/2014/main" id="{3C4D45A7-FCE9-4FA1-8073-3001D35B5EC7}"/>
              </a:ext>
            </a:extLst>
          </p:cNvPr>
          <p:cNvSpPr>
            <a:spLocks noGrp="1" noChangeArrowheads="1"/>
          </p:cNvSpPr>
          <p:nvPr>
            <p:ph type="ftr" sz="quarter" idx="3"/>
          </p:nvPr>
        </p:nvSpPr>
        <p:spPr bwMode="auto">
          <a:xfrm>
            <a:off x="41656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Arial" charset="0"/>
              </a:defRPr>
            </a:lvl1pPr>
          </a:lstStyle>
          <a:p>
            <a:pPr>
              <a:defRPr/>
            </a:pPr>
            <a:endParaRPr lang="en-US"/>
          </a:p>
        </p:txBody>
      </p:sp>
      <p:sp>
        <p:nvSpPr>
          <p:cNvPr id="11279" name="Rectangle 15">
            <a:extLst>
              <a:ext uri="{FF2B5EF4-FFF2-40B4-BE49-F238E27FC236}">
                <a16:creationId xmlns:a16="http://schemas.microsoft.com/office/drawing/2014/main" id="{A3BBE7A8-7960-4F93-9FB0-86BB9EBBF949}"/>
              </a:ext>
            </a:extLst>
          </p:cNvPr>
          <p:cNvSpPr>
            <a:spLocks noGrp="1" noChangeArrowheads="1"/>
          </p:cNvSpPr>
          <p:nvPr>
            <p:ph type="body" idx="1"/>
          </p:nvPr>
        </p:nvSpPr>
        <p:spPr bwMode="auto">
          <a:xfrm>
            <a:off x="609600" y="1600200"/>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936"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2C44B3C-B342-4E12-B3F2-7ED7E270790A}"/>
              </a:ext>
            </a:extLst>
          </p:cNvPr>
          <p:cNvSpPr>
            <a:spLocks noGrp="1" noChangeArrowheads="1"/>
          </p:cNvSpPr>
          <p:nvPr>
            <p:ph type="ctrTitle"/>
          </p:nvPr>
        </p:nvSpPr>
        <p:spPr>
          <a:xfrm>
            <a:off x="152400" y="1752600"/>
            <a:ext cx="11887200" cy="2590800"/>
          </a:xfrm>
        </p:spPr>
        <p:txBody>
          <a:bodyPr/>
          <a:lstStyle/>
          <a:p>
            <a:pPr eaLnBrk="1" hangingPunct="1">
              <a:defRPr/>
            </a:pPr>
            <a:br>
              <a:rPr lang="en-US" sz="4400" b="0" u="sng" dirty="0"/>
            </a:br>
            <a:r>
              <a:rPr lang="en-US" sz="4400" dirty="0"/>
              <a:t> </a:t>
            </a:r>
            <a:br>
              <a:rPr lang="en-US" sz="4400" dirty="0"/>
            </a:br>
            <a:br>
              <a:rPr lang="en-US" sz="4400" dirty="0"/>
            </a:br>
            <a:br>
              <a:rPr lang="en-US" sz="4400" dirty="0"/>
            </a:br>
            <a:r>
              <a:rPr lang="en-US" sz="5400" dirty="0"/>
              <a:t>When God Touches Earth</a:t>
            </a:r>
            <a:br>
              <a:rPr lang="en-US" sz="4400" dirty="0"/>
            </a:br>
            <a:br>
              <a:rPr lang="en-US" sz="4400" dirty="0"/>
            </a:br>
            <a:r>
              <a:rPr lang="en-US" sz="5400" dirty="0"/>
              <a:t>Luke 2:8-20</a:t>
            </a:r>
            <a:br>
              <a:rPr lang="en-US" sz="4400" dirty="0"/>
            </a:br>
            <a:br>
              <a:rPr lang="en-US" sz="4400" dirty="0"/>
            </a:br>
            <a:br>
              <a:rPr lang="en-US" sz="4400" dirty="0"/>
            </a:br>
            <a:br>
              <a:rPr lang="en-US" sz="4400" dirty="0"/>
            </a:br>
            <a:br>
              <a:rPr lang="en-US" sz="4400" dirty="0"/>
            </a:br>
            <a:r>
              <a:rPr lang="en-US" sz="2800" dirty="0"/>
              <a:t> </a:t>
            </a:r>
            <a:br>
              <a:rPr lang="en-US" sz="2800" dirty="0"/>
            </a:br>
            <a:endParaRPr lang="en-US" sz="5400" dirty="0"/>
          </a:p>
        </p:txBody>
      </p:sp>
      <p:sp>
        <p:nvSpPr>
          <p:cNvPr id="2051" name="Rectangle 3">
            <a:extLst>
              <a:ext uri="{FF2B5EF4-FFF2-40B4-BE49-F238E27FC236}">
                <a16:creationId xmlns:a16="http://schemas.microsoft.com/office/drawing/2014/main" id="{7DD59329-1945-4C69-9F14-76205B5CD47E}"/>
              </a:ext>
            </a:extLst>
          </p:cNvPr>
          <p:cNvSpPr>
            <a:spLocks noGrp="1" noChangeArrowheads="1"/>
          </p:cNvSpPr>
          <p:nvPr>
            <p:ph type="subTitle" idx="1"/>
          </p:nvPr>
        </p:nvSpPr>
        <p:spPr/>
        <p:txBody>
          <a:bodyPr/>
          <a:lstStyle/>
          <a:p>
            <a:pPr algn="l" eaLnBrk="1" hangingPunct="1">
              <a:defRPr/>
            </a:pPr>
            <a:endParaRPr lang="en-US" dirty="0"/>
          </a:p>
          <a:p>
            <a:pPr eaLnBrk="1" hangingPunct="1">
              <a:defRPr/>
            </a:pPr>
            <a:endParaRPr lang="en-US" dirty="0"/>
          </a:p>
          <a:p>
            <a:pPr eaLnBrk="1" hangingPunct="1">
              <a:defRPr/>
            </a:pPr>
            <a:endParaRPr lang="en-US" dirty="0"/>
          </a:p>
        </p:txBody>
      </p:sp>
      <p:sp>
        <p:nvSpPr>
          <p:cNvPr id="4100" name="Text Box 4">
            <a:extLst>
              <a:ext uri="{FF2B5EF4-FFF2-40B4-BE49-F238E27FC236}">
                <a16:creationId xmlns:a16="http://schemas.microsoft.com/office/drawing/2014/main" id="{0439C3C7-A76F-4AD4-B21A-4EC0600E3A91}"/>
              </a:ext>
            </a:extLst>
          </p:cNvPr>
          <p:cNvSpPr txBox="1">
            <a:spLocks noChangeArrowheads="1"/>
          </p:cNvSpPr>
          <p:nvPr/>
        </p:nvSpPr>
        <p:spPr bwMode="auto">
          <a:xfrm>
            <a:off x="2057400" y="3733800"/>
            <a:ext cx="8382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Char char="•"/>
            </a:pPr>
            <a:endParaRPr lang="en-US" altLang="en-US" sz="1800">
              <a:latin typeface="Arial" panose="020B0604020202020204"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800" decel="100000"/>
                                        <p:tgtEl>
                                          <p:spTgt spid="2050"/>
                                        </p:tgtEl>
                                      </p:cBhvr>
                                    </p:animEffect>
                                    <p:anim calcmode="lin" valueType="num">
                                      <p:cBhvr>
                                        <p:cTn id="8" dur="800" decel="100000" fill="hold"/>
                                        <p:tgtEl>
                                          <p:spTgt spid="2050"/>
                                        </p:tgtEl>
                                        <p:attrNameLst>
                                          <p:attrName>style.rotation</p:attrName>
                                        </p:attrNameLst>
                                      </p:cBhvr>
                                      <p:tavLst>
                                        <p:tav tm="0">
                                          <p:val>
                                            <p:fltVal val="-90"/>
                                          </p:val>
                                        </p:tav>
                                        <p:tav tm="100000">
                                          <p:val>
                                            <p:fltVal val="0"/>
                                          </p:val>
                                        </p:tav>
                                      </p:tavLst>
                                    </p:anim>
                                    <p:anim calcmode="lin" valueType="num">
                                      <p:cBhvr>
                                        <p:cTn id="9" dur="800" decel="100000" fill="hold"/>
                                        <p:tgtEl>
                                          <p:spTgt spid="2050"/>
                                        </p:tgtEl>
                                        <p:attrNameLst>
                                          <p:attrName>ppt_x</p:attrName>
                                        </p:attrNameLst>
                                      </p:cBhvr>
                                      <p:tavLst>
                                        <p:tav tm="0">
                                          <p:val>
                                            <p:strVal val="#ppt_x+0.4"/>
                                          </p:val>
                                        </p:tav>
                                        <p:tav tm="100000">
                                          <p:val>
                                            <p:strVal val="#ppt_x-0.05"/>
                                          </p:val>
                                        </p:tav>
                                      </p:tavLst>
                                    </p:anim>
                                    <p:anim calcmode="lin" valueType="num">
                                      <p:cBhvr>
                                        <p:cTn id="10" dur="800" decel="100000" fill="hold"/>
                                        <p:tgtEl>
                                          <p:spTgt spid="20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56E142-48E0-4D6B-8CA3-1CC85EEF1101}"/>
              </a:ext>
            </a:extLst>
          </p:cNvPr>
          <p:cNvSpPr>
            <a:spLocks noGrp="1"/>
          </p:cNvSpPr>
          <p:nvPr>
            <p:ph type="title"/>
          </p:nvPr>
        </p:nvSpPr>
        <p:spPr/>
        <p:txBody>
          <a:bodyPr/>
          <a:lstStyle/>
          <a:p>
            <a:pPr>
              <a:defRPr/>
            </a:pPr>
            <a:r>
              <a:rPr lang="en-US" sz="4800" dirty="0"/>
              <a:t>Times When God Touched Earth</a:t>
            </a:r>
          </a:p>
        </p:txBody>
      </p:sp>
      <p:sp>
        <p:nvSpPr>
          <p:cNvPr id="3" name="Content Placeholder 2">
            <a:extLst>
              <a:ext uri="{FF2B5EF4-FFF2-40B4-BE49-F238E27FC236}">
                <a16:creationId xmlns:a16="http://schemas.microsoft.com/office/drawing/2014/main" id="{F5665C81-D3A8-4F15-B5E5-301503C1FDAC}"/>
              </a:ext>
            </a:extLst>
          </p:cNvPr>
          <p:cNvSpPr>
            <a:spLocks noGrp="1"/>
          </p:cNvSpPr>
          <p:nvPr>
            <p:ph idx="1"/>
          </p:nvPr>
        </p:nvSpPr>
        <p:spPr>
          <a:xfrm>
            <a:off x="381000" y="1219200"/>
            <a:ext cx="11277600" cy="5257800"/>
          </a:xfrm>
        </p:spPr>
        <p:txBody>
          <a:bodyPr/>
          <a:lstStyle/>
          <a:p>
            <a:pPr>
              <a:buFont typeface="Wingdings" panose="05000000000000000000" pitchFamily="2" charset="2"/>
              <a:buChar char="q"/>
              <a:defRPr/>
            </a:pPr>
            <a:r>
              <a:rPr lang="en-US" sz="4800" b="1" dirty="0"/>
              <a:t>  Moses  Exodus 3</a:t>
            </a:r>
          </a:p>
          <a:p>
            <a:pPr marL="0" indent="0">
              <a:buFont typeface="Wingdings" panose="05000000000000000000" pitchFamily="2" charset="2"/>
              <a:buNone/>
              <a:defRPr/>
            </a:pPr>
            <a:endParaRPr lang="en-US" sz="2400" b="1" dirty="0"/>
          </a:p>
          <a:p>
            <a:pPr>
              <a:buFont typeface="Wingdings" panose="05000000000000000000" pitchFamily="2" charset="2"/>
              <a:buChar char="q"/>
              <a:defRPr/>
            </a:pPr>
            <a:r>
              <a:rPr lang="en-US" sz="4800" b="1" dirty="0"/>
              <a:t>  Abraham  </a:t>
            </a:r>
            <a:r>
              <a:rPr lang="en-US" sz="4800" b="1"/>
              <a:t>Genesis 15</a:t>
            </a:r>
            <a:endParaRPr lang="en-US" sz="4800" b="1" dirty="0"/>
          </a:p>
          <a:p>
            <a:pPr>
              <a:buFont typeface="Wingdings" panose="05000000000000000000" pitchFamily="2" charset="2"/>
              <a:buChar char="q"/>
              <a:defRPr/>
            </a:pPr>
            <a:endParaRPr lang="en-US" sz="2400" b="1" dirty="0"/>
          </a:p>
          <a:p>
            <a:pPr>
              <a:buFont typeface="Wingdings" panose="05000000000000000000" pitchFamily="2" charset="2"/>
              <a:buChar char="q"/>
              <a:defRPr/>
            </a:pPr>
            <a:r>
              <a:rPr lang="en-US" sz="4800" b="1" dirty="0"/>
              <a:t>  Jacob  Genesis 32</a:t>
            </a:r>
          </a:p>
          <a:p>
            <a:pPr>
              <a:buFont typeface="Wingdings" panose="05000000000000000000" pitchFamily="2" charset="2"/>
              <a:buChar char="q"/>
              <a:defRPr/>
            </a:pPr>
            <a:endParaRPr lang="en-US" sz="2400" b="1" dirty="0"/>
          </a:p>
          <a:p>
            <a:pPr>
              <a:buFont typeface="Wingdings" panose="05000000000000000000" pitchFamily="2" charset="2"/>
              <a:buChar char="q"/>
              <a:defRPr/>
            </a:pPr>
            <a:r>
              <a:rPr lang="en-US" sz="4800" b="1" dirty="0"/>
              <a:t> Elijah  1 Kings 19</a:t>
            </a:r>
          </a:p>
          <a:p>
            <a:pPr>
              <a:buFont typeface="Wingdings" panose="05000000000000000000" pitchFamily="2" charset="2"/>
              <a:buChar char="q"/>
              <a:defRPr/>
            </a:pPr>
            <a:endParaRPr lang="en-US" sz="3600" b="1" dirty="0"/>
          </a:p>
          <a:p>
            <a:pPr>
              <a:buFont typeface="Wingdings" panose="05000000000000000000" pitchFamily="2" charset="2"/>
              <a:buChar char="q"/>
              <a:defRPr/>
            </a:pPr>
            <a:endParaRPr lang="en-US" sz="3600" b="1" dirty="0"/>
          </a:p>
          <a:p>
            <a:pPr>
              <a:buFont typeface="Wingdings" panose="05000000000000000000" pitchFamily="2" charset="2"/>
              <a:buNone/>
              <a:defRPr/>
            </a:pPr>
            <a:endParaRPr lang="en-US" sz="3000" b="1" dirty="0"/>
          </a:p>
          <a:p>
            <a:pPr>
              <a:buFont typeface="Wingdings" panose="05000000000000000000" pitchFamily="2" charset="2"/>
              <a:buNone/>
              <a:defRPr/>
            </a:pPr>
            <a:endParaRPr lang="en-US" sz="3000" b="1" dirty="0"/>
          </a:p>
          <a:p>
            <a:pPr>
              <a:buFont typeface="Wingdings" panose="05000000000000000000" pitchFamily="2" charset="2"/>
              <a:buNone/>
              <a:defRPr/>
            </a:pPr>
            <a:endParaRPr lang="en-US" sz="3000" b="1" dirty="0"/>
          </a:p>
          <a:p>
            <a:pPr>
              <a:buFont typeface="Wingdings" panose="05000000000000000000" pitchFamily="2" charset="2"/>
              <a:buNone/>
              <a:defRPr/>
            </a:pPr>
            <a:endParaRPr lang="en-US" sz="3000" b="1" dirty="0"/>
          </a:p>
          <a:p>
            <a:pPr>
              <a:buFont typeface="Wingdings" panose="05000000000000000000" pitchFamily="2" charset="2"/>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9BB2B8-708B-4114-B16D-C7F044F23E72}"/>
              </a:ext>
            </a:extLst>
          </p:cNvPr>
          <p:cNvSpPr>
            <a:spLocks noGrp="1"/>
          </p:cNvSpPr>
          <p:nvPr>
            <p:ph idx="1"/>
          </p:nvPr>
        </p:nvSpPr>
        <p:spPr>
          <a:xfrm>
            <a:off x="381000" y="228600"/>
            <a:ext cx="11506200" cy="6553200"/>
          </a:xfrm>
        </p:spPr>
        <p:txBody>
          <a:bodyPr/>
          <a:lstStyle/>
          <a:p>
            <a:pPr marL="0" indent="0">
              <a:buFont typeface="Wingdings" panose="05000000000000000000" pitchFamily="2" charset="2"/>
              <a:buNone/>
              <a:defRPr/>
            </a:pPr>
            <a:r>
              <a:rPr lang="en-US" sz="4400" b="1" dirty="0">
                <a:solidFill>
                  <a:schemeClr val="tx1">
                    <a:lumMod val="95000"/>
                  </a:schemeClr>
                </a:solidFill>
              </a:rPr>
              <a:t>Luke 2:8  </a:t>
            </a:r>
            <a:r>
              <a:rPr lang="en-US" sz="4400" b="1" dirty="0">
                <a:solidFill>
                  <a:schemeClr val="tx1">
                    <a:lumMod val="95000"/>
                  </a:schemeClr>
                </a:solidFill>
                <a:effectLst/>
                <a:latin typeface="system-ui"/>
              </a:rPr>
              <a:t>And there were in the same country shepherds abiding in the field, keeping watch over their flock by night.</a:t>
            </a:r>
          </a:p>
          <a:p>
            <a:pPr marL="0" indent="0">
              <a:buFont typeface="Wingdings" panose="05000000000000000000" pitchFamily="2" charset="2"/>
              <a:buNone/>
              <a:defRPr/>
            </a:pPr>
            <a:r>
              <a:rPr lang="en-US" sz="4400" b="1" baseline="30000" dirty="0">
                <a:solidFill>
                  <a:schemeClr val="tx1">
                    <a:lumMod val="95000"/>
                  </a:schemeClr>
                </a:solidFill>
                <a:effectLst/>
                <a:latin typeface="system-ui"/>
              </a:rPr>
              <a:t>9 </a:t>
            </a:r>
            <a:r>
              <a:rPr lang="en-US" sz="4400" b="1" dirty="0">
                <a:solidFill>
                  <a:schemeClr val="tx1">
                    <a:lumMod val="95000"/>
                  </a:schemeClr>
                </a:solidFill>
                <a:effectLst/>
                <a:latin typeface="system-ui"/>
              </a:rPr>
              <a:t>And, lo, the angel of the Lord came upon them, and the glory of the Lord shone round about them: and they were sore afraid.</a:t>
            </a:r>
          </a:p>
          <a:p>
            <a:pPr marL="0" indent="0">
              <a:buFont typeface="Wingdings" panose="05000000000000000000" pitchFamily="2" charset="2"/>
              <a:buNone/>
              <a:defRPr/>
            </a:pPr>
            <a:r>
              <a:rPr lang="en-US" sz="4400" b="1" baseline="30000" dirty="0">
                <a:solidFill>
                  <a:schemeClr val="tx1">
                    <a:lumMod val="95000"/>
                  </a:schemeClr>
                </a:solidFill>
                <a:effectLst/>
                <a:latin typeface="system-ui"/>
              </a:rPr>
              <a:t>10 </a:t>
            </a:r>
            <a:r>
              <a:rPr lang="en-US" sz="4400" b="1" dirty="0">
                <a:solidFill>
                  <a:schemeClr val="tx1">
                    <a:lumMod val="95000"/>
                  </a:schemeClr>
                </a:solidFill>
                <a:effectLst/>
                <a:latin typeface="system-ui"/>
              </a:rPr>
              <a:t>And the angel said unto them, Fear not: for, behold, I bring you good tidings of great joy, which shall be to all people.</a:t>
            </a:r>
          </a:p>
          <a:p>
            <a:pPr>
              <a:buFont typeface="Wingdings" panose="05000000000000000000" pitchFamily="2" charset="2"/>
              <a:buNone/>
              <a:defRPr/>
            </a:pPr>
            <a:endParaRPr lang="en-US" dirty="0"/>
          </a:p>
          <a:p>
            <a:pPr>
              <a:buFont typeface="Wingdings" panose="05000000000000000000" pitchFamily="2" charset="2"/>
              <a:buNone/>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A4D25E-0CDA-455D-9E11-E23697B36D81}"/>
              </a:ext>
            </a:extLst>
          </p:cNvPr>
          <p:cNvSpPr>
            <a:spLocks noGrp="1"/>
          </p:cNvSpPr>
          <p:nvPr>
            <p:ph idx="1"/>
          </p:nvPr>
        </p:nvSpPr>
        <p:spPr>
          <a:xfrm>
            <a:off x="381000" y="457200"/>
            <a:ext cx="11506200" cy="6324600"/>
          </a:xfrm>
        </p:spPr>
        <p:txBody>
          <a:bodyPr/>
          <a:lstStyle/>
          <a:p>
            <a:pPr marL="0" indent="0">
              <a:buFont typeface="Wingdings" panose="05000000000000000000" pitchFamily="2" charset="2"/>
              <a:buNone/>
              <a:defRPr/>
            </a:pPr>
            <a:r>
              <a:rPr lang="en-US" sz="4400" b="1" baseline="30000" dirty="0">
                <a:effectLst/>
                <a:latin typeface="system-ui"/>
              </a:rPr>
              <a:t>11 </a:t>
            </a:r>
            <a:r>
              <a:rPr lang="en-US" sz="4400" b="1" dirty="0">
                <a:effectLst/>
                <a:latin typeface="system-ui"/>
              </a:rPr>
              <a:t>For unto you is born this day in the city of David a </a:t>
            </a:r>
            <a:r>
              <a:rPr lang="en-US" sz="4400" b="1" dirty="0" err="1">
                <a:effectLst/>
                <a:latin typeface="system-ui"/>
              </a:rPr>
              <a:t>Saviour</a:t>
            </a:r>
            <a:r>
              <a:rPr lang="en-US" sz="4400" b="1" dirty="0">
                <a:effectLst/>
                <a:latin typeface="system-ui"/>
              </a:rPr>
              <a:t>, which is Christ the Lord.</a:t>
            </a:r>
          </a:p>
          <a:p>
            <a:pPr marL="0" indent="0">
              <a:buFont typeface="Wingdings" panose="05000000000000000000" pitchFamily="2" charset="2"/>
              <a:buNone/>
              <a:defRPr/>
            </a:pPr>
            <a:r>
              <a:rPr lang="en-US" sz="4400" b="1" baseline="30000" dirty="0">
                <a:effectLst/>
                <a:latin typeface="system-ui"/>
              </a:rPr>
              <a:t>12 </a:t>
            </a:r>
            <a:r>
              <a:rPr lang="en-US" sz="4400" b="1" dirty="0">
                <a:effectLst/>
                <a:latin typeface="system-ui"/>
              </a:rPr>
              <a:t>And this shall be a sign unto you; Ye shall find the babe wrapped in swaddling clothes, lying in a manger.</a:t>
            </a:r>
          </a:p>
          <a:p>
            <a:pPr marL="0" indent="0">
              <a:buFont typeface="Wingdings" panose="05000000000000000000" pitchFamily="2" charset="2"/>
              <a:buNone/>
              <a:defRPr/>
            </a:pPr>
            <a:r>
              <a:rPr lang="en-US" sz="4400" b="1" baseline="30000" dirty="0">
                <a:effectLst/>
                <a:latin typeface="system-ui"/>
              </a:rPr>
              <a:t>13 </a:t>
            </a:r>
            <a:r>
              <a:rPr lang="en-US" sz="4400" b="1" dirty="0">
                <a:effectLst/>
                <a:latin typeface="system-ui"/>
              </a:rPr>
              <a:t>And suddenly there was with the angel a multitude of the heavenly host praising God, and saying,</a:t>
            </a:r>
          </a:p>
          <a:p>
            <a:pPr>
              <a:buFont typeface="Wingdings" panose="05000000000000000000" pitchFamily="2" charset="2"/>
              <a:buNone/>
              <a:defRPr/>
            </a:pPr>
            <a:endParaRPr lang="en-US" dirty="0"/>
          </a:p>
          <a:p>
            <a:pPr>
              <a:buFont typeface="Wingdings" panose="05000000000000000000" pitchFamily="2" charset="2"/>
              <a:buNone/>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CDAB19-1733-481F-A1EC-910A27B47537}"/>
              </a:ext>
            </a:extLst>
          </p:cNvPr>
          <p:cNvSpPr>
            <a:spLocks noGrp="1"/>
          </p:cNvSpPr>
          <p:nvPr>
            <p:ph idx="1"/>
          </p:nvPr>
        </p:nvSpPr>
        <p:spPr>
          <a:xfrm>
            <a:off x="381000" y="304800"/>
            <a:ext cx="11506200" cy="6477000"/>
          </a:xfrm>
        </p:spPr>
        <p:txBody>
          <a:bodyPr/>
          <a:lstStyle/>
          <a:p>
            <a:pPr marL="0" indent="0">
              <a:buFont typeface="Wingdings" panose="05000000000000000000" pitchFamily="2" charset="2"/>
              <a:buNone/>
              <a:defRPr/>
            </a:pPr>
            <a:r>
              <a:rPr lang="en-US" sz="4400" b="1" baseline="30000" dirty="0">
                <a:solidFill>
                  <a:schemeClr val="tx1">
                    <a:lumMod val="95000"/>
                  </a:schemeClr>
                </a:solidFill>
                <a:effectLst/>
                <a:latin typeface="system-ui"/>
              </a:rPr>
              <a:t>14 </a:t>
            </a:r>
            <a:r>
              <a:rPr lang="en-US" sz="4400" b="1" dirty="0">
                <a:solidFill>
                  <a:schemeClr val="tx1">
                    <a:lumMod val="95000"/>
                  </a:schemeClr>
                </a:solidFill>
                <a:effectLst/>
                <a:latin typeface="system-ui"/>
              </a:rPr>
              <a:t>Glory to God in the highest, and on earth peace, good will toward men.</a:t>
            </a:r>
          </a:p>
          <a:p>
            <a:pPr marL="0" indent="0">
              <a:buFont typeface="Wingdings" panose="05000000000000000000" pitchFamily="2" charset="2"/>
              <a:buNone/>
              <a:defRPr/>
            </a:pPr>
            <a:r>
              <a:rPr lang="en-US" sz="4400" b="1" baseline="30000" dirty="0">
                <a:solidFill>
                  <a:schemeClr val="tx1">
                    <a:lumMod val="95000"/>
                  </a:schemeClr>
                </a:solidFill>
                <a:effectLst/>
                <a:latin typeface="system-ui"/>
              </a:rPr>
              <a:t>15 </a:t>
            </a:r>
            <a:r>
              <a:rPr lang="en-US" sz="4400" b="1" dirty="0">
                <a:solidFill>
                  <a:schemeClr val="tx1">
                    <a:lumMod val="95000"/>
                  </a:schemeClr>
                </a:solidFill>
                <a:effectLst/>
                <a:latin typeface="system-ui"/>
              </a:rPr>
              <a:t>And it came to pass, as the angels were gone away from them into heaven, the shepherds said one to another, Let us now go even unto Bethlehem, and see this thing which is come to pass, which the Lord hath made known unto us.</a:t>
            </a:r>
          </a:p>
          <a:p>
            <a:pPr marL="0" indent="0">
              <a:buFont typeface="Wingdings" panose="05000000000000000000" pitchFamily="2" charset="2"/>
              <a:buNone/>
              <a:defRPr/>
            </a:pPr>
            <a:r>
              <a:rPr lang="en-US" sz="4400" b="1" baseline="30000" dirty="0">
                <a:solidFill>
                  <a:schemeClr val="tx1">
                    <a:lumMod val="95000"/>
                  </a:schemeClr>
                </a:solidFill>
                <a:effectLst/>
                <a:latin typeface="system-ui"/>
              </a:rPr>
              <a:t>16 </a:t>
            </a:r>
            <a:r>
              <a:rPr lang="en-US" sz="4400" b="1" dirty="0">
                <a:solidFill>
                  <a:schemeClr val="tx1">
                    <a:lumMod val="95000"/>
                  </a:schemeClr>
                </a:solidFill>
                <a:effectLst/>
                <a:latin typeface="system-ui"/>
              </a:rPr>
              <a:t>And they came with haste, and found Mary, and Joseph, and the babe lying in a manger.</a:t>
            </a:r>
          </a:p>
          <a:p>
            <a:pPr>
              <a:buFont typeface="Wingdings" panose="05000000000000000000" pitchFamily="2" charset="2"/>
              <a:buNone/>
              <a:defRPr/>
            </a:pPr>
            <a:endParaRPr lang="en-US" dirty="0"/>
          </a:p>
          <a:p>
            <a:pPr>
              <a:buFont typeface="Wingdings" panose="05000000000000000000" pitchFamily="2" charset="2"/>
              <a:buNone/>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6BC3F8-BD43-4D68-959C-64FA7B747F9F}"/>
              </a:ext>
            </a:extLst>
          </p:cNvPr>
          <p:cNvSpPr>
            <a:spLocks noGrp="1"/>
          </p:cNvSpPr>
          <p:nvPr>
            <p:ph idx="1"/>
          </p:nvPr>
        </p:nvSpPr>
        <p:spPr>
          <a:xfrm>
            <a:off x="381000" y="533400"/>
            <a:ext cx="11506200" cy="6248400"/>
          </a:xfrm>
        </p:spPr>
        <p:txBody>
          <a:bodyPr/>
          <a:lstStyle/>
          <a:p>
            <a:pPr marL="0" indent="0">
              <a:buFont typeface="Wingdings" panose="05000000000000000000" pitchFamily="2" charset="2"/>
              <a:buNone/>
              <a:defRPr/>
            </a:pPr>
            <a:r>
              <a:rPr lang="en-US" sz="4400" b="1" baseline="30000" dirty="0">
                <a:effectLst/>
                <a:latin typeface="system-ui"/>
              </a:rPr>
              <a:t>17 </a:t>
            </a:r>
            <a:r>
              <a:rPr lang="en-US" sz="4400" b="1" dirty="0">
                <a:effectLst/>
                <a:latin typeface="system-ui"/>
              </a:rPr>
              <a:t>And when they had seen it, they made known abroad the saying which was told them concerning this child.</a:t>
            </a:r>
          </a:p>
          <a:p>
            <a:pPr marL="0" indent="0">
              <a:buFont typeface="Wingdings" panose="05000000000000000000" pitchFamily="2" charset="2"/>
              <a:buNone/>
              <a:defRPr/>
            </a:pPr>
            <a:r>
              <a:rPr lang="en-US" sz="4400" b="1" baseline="30000" dirty="0">
                <a:effectLst/>
                <a:latin typeface="system-ui"/>
              </a:rPr>
              <a:t>18 </a:t>
            </a:r>
            <a:r>
              <a:rPr lang="en-US" sz="4400" b="1" dirty="0">
                <a:effectLst/>
                <a:latin typeface="system-ui"/>
              </a:rPr>
              <a:t>And all they that heard it wondered at those things which were told them by the shepherds.</a:t>
            </a:r>
          </a:p>
          <a:p>
            <a:pPr marL="0" indent="0">
              <a:buFont typeface="Wingdings" panose="05000000000000000000" pitchFamily="2" charset="2"/>
              <a:buNone/>
              <a:defRPr/>
            </a:pPr>
            <a:r>
              <a:rPr lang="en-US" sz="4400" b="1" baseline="30000" dirty="0">
                <a:effectLst/>
                <a:latin typeface="system-ui"/>
              </a:rPr>
              <a:t>19 </a:t>
            </a:r>
            <a:r>
              <a:rPr lang="en-US" sz="4400" b="1" dirty="0">
                <a:effectLst/>
                <a:latin typeface="system-ui"/>
              </a:rPr>
              <a:t>But Mary kept all these things, and pondered them in her heart.</a:t>
            </a:r>
          </a:p>
          <a:p>
            <a:pPr>
              <a:buFont typeface="Wingdings" panose="05000000000000000000" pitchFamily="2" charset="2"/>
              <a:buNone/>
              <a:defRPr/>
            </a:pPr>
            <a:endParaRPr lang="en-US" dirty="0"/>
          </a:p>
          <a:p>
            <a:pPr>
              <a:buFont typeface="Wingdings" panose="05000000000000000000" pitchFamily="2" charset="2"/>
              <a:buNone/>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9A030E-FDD8-49DA-AC7C-05B27BC4B499}"/>
              </a:ext>
            </a:extLst>
          </p:cNvPr>
          <p:cNvSpPr>
            <a:spLocks noGrp="1"/>
          </p:cNvSpPr>
          <p:nvPr>
            <p:ph idx="1"/>
          </p:nvPr>
        </p:nvSpPr>
        <p:spPr>
          <a:xfrm>
            <a:off x="381000" y="762000"/>
            <a:ext cx="11506200" cy="6019800"/>
          </a:xfrm>
        </p:spPr>
        <p:txBody>
          <a:bodyPr/>
          <a:lstStyle/>
          <a:p>
            <a:pPr marL="0" indent="0">
              <a:buFont typeface="Wingdings" panose="05000000000000000000" pitchFamily="2" charset="2"/>
              <a:buNone/>
              <a:defRPr/>
            </a:pPr>
            <a:r>
              <a:rPr lang="en-US" sz="4400" b="1" baseline="30000" dirty="0">
                <a:effectLst/>
                <a:latin typeface="system-ui"/>
              </a:rPr>
              <a:t>20 </a:t>
            </a:r>
            <a:r>
              <a:rPr lang="en-US" sz="4400" b="1" dirty="0">
                <a:effectLst/>
                <a:latin typeface="system-ui"/>
              </a:rPr>
              <a:t>And the shepherds returned, glorifying and praising God for all the things that they had heard and seen, as it was told unto them.</a:t>
            </a:r>
            <a:endParaRPr lang="en-US" sz="4400" b="1" dirty="0"/>
          </a:p>
          <a:p>
            <a:pPr>
              <a:buFont typeface="Wingdings" panose="05000000000000000000" pitchFamily="2" charset="2"/>
              <a:buNone/>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8CECC3-14DD-4136-98B5-596EBD30CADE}"/>
              </a:ext>
            </a:extLst>
          </p:cNvPr>
          <p:cNvSpPr>
            <a:spLocks noGrp="1"/>
          </p:cNvSpPr>
          <p:nvPr>
            <p:ph idx="1"/>
          </p:nvPr>
        </p:nvSpPr>
        <p:spPr>
          <a:xfrm>
            <a:off x="457200" y="838200"/>
            <a:ext cx="11430000" cy="5791200"/>
          </a:xfrm>
        </p:spPr>
        <p:txBody>
          <a:bodyPr/>
          <a:lstStyle/>
          <a:p>
            <a:pPr algn="just">
              <a:defRPr/>
            </a:pPr>
            <a:r>
              <a:rPr lang="en-US" sz="4800" b="1" dirty="0"/>
              <a:t>God Comes Down to Those Who Are Isolated</a:t>
            </a:r>
            <a:endParaRPr lang="en-US" sz="1200" b="1" dirty="0"/>
          </a:p>
          <a:p>
            <a:pPr marL="0" indent="0" algn="just">
              <a:buFont typeface="Wingdings" panose="05000000000000000000" pitchFamily="2" charset="2"/>
              <a:buNone/>
              <a:defRPr/>
            </a:pPr>
            <a:endParaRPr lang="en-US" sz="2400" b="1" dirty="0"/>
          </a:p>
          <a:p>
            <a:pPr algn="just">
              <a:defRPr/>
            </a:pPr>
            <a:r>
              <a:rPr lang="en-US" sz="4800" b="1" dirty="0"/>
              <a:t>God Comes Down to Those in Desperate Circumstances</a:t>
            </a:r>
            <a:endParaRPr lang="en-US" sz="3600" dirty="0"/>
          </a:p>
          <a:p>
            <a:pPr marL="571500" indent="-571500">
              <a:buFont typeface="Wingdings" panose="05000000000000000000" pitchFamily="2" charset="2"/>
              <a:buNone/>
              <a:defRPr/>
            </a:pPr>
            <a:endParaRPr lang="en-US" sz="2400" b="1" dirty="0"/>
          </a:p>
          <a:p>
            <a:pPr>
              <a:defRPr/>
            </a:pPr>
            <a:r>
              <a:rPr lang="en-US" sz="4800" b="1" dirty="0"/>
              <a:t>God Comes Down to </a:t>
            </a:r>
            <a:r>
              <a:rPr lang="en-US" sz="4800" b="1"/>
              <a:t>Inspire Those In Need </a:t>
            </a:r>
            <a:endParaRPr lang="en-US" sz="4800" dirty="0"/>
          </a:p>
          <a:p>
            <a:pPr marL="571500" indent="-571500">
              <a:buFont typeface="Wingdings" panose="05000000000000000000" pitchFamily="2" charset="2"/>
              <a:buNone/>
              <a:defRPr/>
            </a:pPr>
            <a:endParaRPr lang="en-US" sz="1200" b="1" dirty="0"/>
          </a:p>
          <a:p>
            <a:pPr marL="0" indent="0">
              <a:buFont typeface="Wingdings" panose="05000000000000000000" pitchFamily="2" charset="2"/>
              <a:buNone/>
              <a:defRPr/>
            </a:pPr>
            <a:r>
              <a:rPr lang="en-US" dirty="0"/>
              <a:t> </a:t>
            </a:r>
          </a:p>
          <a:p>
            <a:pPr>
              <a:buFont typeface="Wingdings" panose="05000000000000000000" pitchFamily="2" charset="2"/>
              <a:buNone/>
              <a:defRPr/>
            </a:pPr>
            <a:endParaRPr lang="en-US" dirty="0"/>
          </a:p>
        </p:txBody>
      </p:sp>
    </p:spTree>
  </p:cSld>
  <p:clrMapOvr>
    <a:masterClrMapping/>
  </p:clrMapOvr>
</p:sld>
</file>

<file path=ppt/theme/theme1.xml><?xml version="1.0" encoding="utf-8"?>
<a:theme xmlns:a="http://schemas.openxmlformats.org/drawingml/2006/main" name="Stream">
  <a:themeElements>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1063</TotalTime>
  <Words>404</Words>
  <Application>Microsoft Office PowerPoint</Application>
  <PresentationFormat>Widescreen</PresentationFormat>
  <Paragraphs>45</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Garamond</vt:lpstr>
      <vt:lpstr>Arial</vt:lpstr>
      <vt:lpstr>Wingdings</vt:lpstr>
      <vt:lpstr>Calibri</vt:lpstr>
      <vt:lpstr>system-ui</vt:lpstr>
      <vt:lpstr>Stream</vt:lpstr>
      <vt:lpstr>     When God Touches Earth  Luke 2:8-20       </vt:lpstr>
      <vt:lpstr>Times When God Touched Earth</vt:lpstr>
      <vt:lpstr>PowerPoint Presentation</vt:lpstr>
      <vt:lpstr>PowerPoint Presentation</vt:lpstr>
      <vt:lpstr>PowerPoint Presentation</vt:lpstr>
      <vt:lpstr>PowerPoint Presentation</vt:lpstr>
      <vt:lpstr>PowerPoint Presentation</vt:lpstr>
      <vt:lpstr>PowerPoint Presentation</vt:lpstr>
    </vt:vector>
  </TitlesOfParts>
  <Company>Bethlem Baptist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Sermon</dc:title>
  <dc:creator>Paul Young</dc:creator>
  <cp:lastModifiedBy>Summers Baptist Church</cp:lastModifiedBy>
  <cp:revision>82</cp:revision>
  <dcterms:created xsi:type="dcterms:W3CDTF">2005-12-05T18:33:46Z</dcterms:created>
  <dcterms:modified xsi:type="dcterms:W3CDTF">2020-12-13T04:42:29Z</dcterms:modified>
</cp:coreProperties>
</file>