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1" r:id="rId3"/>
    <p:sldId id="257" r:id="rId4"/>
    <p:sldId id="262" r:id="rId5"/>
    <p:sldId id="263" r:id="rId6"/>
    <p:sldId id="264" r:id="rId7"/>
    <p:sldId id="258" r:id="rId8"/>
    <p:sldId id="265" r:id="rId9"/>
    <p:sldId id="267" r:id="rId10"/>
    <p:sldId id="259" r:id="rId11"/>
    <p:sldId id="266" r:id="rId12"/>
    <p:sldId id="26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sz="180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C2CC6E-5967-46D0-AAB1-5287311121C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A531182-DADE-4D17-9F4E-1A3289EBCD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CC6E-5967-46D0-AAB1-5287311121C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182-DADE-4D17-9F4E-1A3289EBCD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CC6E-5967-46D0-AAB1-5287311121C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182-DADE-4D17-9F4E-1A3289EBCD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CC6E-5967-46D0-AAB1-5287311121C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182-DADE-4D17-9F4E-1A3289EBCD1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CC6E-5967-46D0-AAB1-5287311121C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182-DADE-4D17-9F4E-1A3289EBCD1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8" name="Chevron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CC6E-5967-46D0-AAB1-5287311121C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182-DADE-4D17-9F4E-1A3289EBCD1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CC6E-5967-46D0-AAB1-5287311121C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182-DADE-4D17-9F4E-1A3289EBCD1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CC6E-5967-46D0-AAB1-5287311121C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182-DADE-4D17-9F4E-1A3289EBCD1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2CC6E-5967-46D0-AAB1-5287311121C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182-DADE-4D17-9F4E-1A3289EBCD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4CC2CC6E-5967-46D0-AAB1-5287311121C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31182-DADE-4D17-9F4E-1A3289EBCD1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C2CC6E-5967-46D0-AAB1-5287311121C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A531182-DADE-4D17-9F4E-1A3289EBCD1B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  <p:sp>
        <p:nvSpPr>
          <p:cNvPr id="13" name="Chevron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CC2CC6E-5967-46D0-AAB1-5287311121CF}" type="datetimeFigureOut">
              <a:rPr lang="en-US" smtClean="0"/>
              <a:t>8/15/2021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A531182-DADE-4D17-9F4E-1A3289EBCD1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How to Make Jesus Sick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800" b="1" dirty="0"/>
              <a:t>Revelation 3:14-22</a:t>
            </a:r>
            <a:endParaRPr lang="en-US" sz="4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11963400" cy="6324600"/>
          </a:xfrm>
        </p:spPr>
        <p:txBody>
          <a:bodyPr>
            <a:normAutofit fontScale="92500" lnSpcReduction="10000"/>
          </a:bodyPr>
          <a:lstStyle/>
          <a:p>
            <a:pPr marL="914400" lvl="1" indent="-514350">
              <a:buNone/>
            </a:pPr>
            <a:r>
              <a:rPr lang="en-US" sz="5200" b="1" dirty="0"/>
              <a:t>Correction vs.18 He counsels them to:</a:t>
            </a:r>
          </a:p>
          <a:p>
            <a:pPr marL="914400" lvl="1" indent="-514350">
              <a:buNone/>
            </a:pPr>
            <a:endParaRPr lang="en-US" sz="5400" b="1" dirty="0"/>
          </a:p>
          <a:p>
            <a:pPr marL="1085850" lvl="1" indent="-685800">
              <a:buFont typeface="Wingdings" panose="05000000000000000000" pitchFamily="2" charset="2"/>
              <a:buChar char="v"/>
            </a:pPr>
            <a:r>
              <a:rPr lang="en-US" sz="5200" b="1" dirty="0"/>
              <a:t>buy “gold refined by fire”</a:t>
            </a:r>
          </a:p>
          <a:p>
            <a:pPr marL="400050" lvl="1" indent="0">
              <a:buNone/>
            </a:pPr>
            <a:endParaRPr lang="en-US" sz="5200" b="1" dirty="0"/>
          </a:p>
          <a:p>
            <a:pPr marL="1085850" lvl="1" indent="-685800">
              <a:buFont typeface="Wingdings" panose="05000000000000000000" pitchFamily="2" charset="2"/>
              <a:buChar char="v"/>
            </a:pPr>
            <a:r>
              <a:rPr lang="en-US" sz="5200" b="1" dirty="0"/>
              <a:t>buy</a:t>
            </a:r>
            <a:r>
              <a:rPr lang="en-US" sz="5200" dirty="0"/>
              <a:t> </a:t>
            </a:r>
            <a:r>
              <a:rPr lang="en-US" sz="5200" b="1" dirty="0"/>
              <a:t>“white garments”</a:t>
            </a:r>
          </a:p>
          <a:p>
            <a:pPr marL="400050" lvl="1" indent="0">
              <a:buNone/>
            </a:pPr>
            <a:endParaRPr lang="en-US" sz="5200" b="1" dirty="0"/>
          </a:p>
          <a:p>
            <a:pPr marL="1085850" lvl="1" indent="-685800">
              <a:buFont typeface="Wingdings" panose="05000000000000000000" pitchFamily="2" charset="2"/>
              <a:buChar char="v"/>
            </a:pPr>
            <a:r>
              <a:rPr lang="en-US" sz="5200" b="1" dirty="0"/>
              <a:t>buy “eye salve”</a:t>
            </a:r>
          </a:p>
          <a:p>
            <a:pPr marL="914400" lvl="1" indent="-514350">
              <a:buNone/>
            </a:pPr>
            <a:endParaRPr lang="en-US" b="1" dirty="0"/>
          </a:p>
          <a:p>
            <a:pPr marL="914400" lvl="1" indent="-514350">
              <a:buNone/>
            </a:pPr>
            <a:endParaRPr lang="en-US" b="1" dirty="0"/>
          </a:p>
          <a:p>
            <a:pPr marL="914400" lvl="1" indent="-514350">
              <a:buNone/>
            </a:pPr>
            <a:r>
              <a:rPr lang="en-US" b="1" dirty="0"/>
              <a:t> </a:t>
            </a:r>
            <a:endParaRPr lang="en-US" sz="3200" b="1" dirty="0"/>
          </a:p>
          <a:p>
            <a:pPr marL="914400" lvl="1" indent="-514350">
              <a:buNone/>
            </a:pPr>
            <a:endParaRPr lang="en-US" dirty="0"/>
          </a:p>
          <a:p>
            <a:pPr marL="914400" lvl="1" indent="-514350">
              <a:buNone/>
            </a:pPr>
            <a:endParaRPr lang="en-US" sz="32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11887200" cy="6096000"/>
          </a:xfrm>
        </p:spPr>
        <p:txBody>
          <a:bodyPr>
            <a:normAutofit fontScale="85000" lnSpcReduction="20000"/>
          </a:bodyPr>
          <a:lstStyle/>
          <a:p>
            <a:pPr marL="914400" lvl="1" indent="-514350">
              <a:buNone/>
            </a:pPr>
            <a:r>
              <a:rPr lang="en-US" sz="6400" b="1" dirty="0"/>
              <a:t>Caution   vs.19</a:t>
            </a:r>
          </a:p>
          <a:p>
            <a:pPr marL="914400" lvl="1" indent="-514350">
              <a:buNone/>
            </a:pPr>
            <a:r>
              <a:rPr lang="en-US" sz="5400" b="1" dirty="0"/>
              <a:t>  </a:t>
            </a:r>
          </a:p>
          <a:p>
            <a:pPr marL="1085850" lvl="1" indent="-685800">
              <a:buFont typeface="Wingdings" panose="05000000000000000000" pitchFamily="2" charset="2"/>
              <a:buChar char="v"/>
            </a:pPr>
            <a:r>
              <a:rPr lang="en-US" sz="5600" b="1" dirty="0"/>
              <a:t>His Love</a:t>
            </a:r>
          </a:p>
          <a:p>
            <a:pPr marL="400050" lvl="1" indent="0">
              <a:buNone/>
            </a:pPr>
            <a:endParaRPr lang="en-US" sz="5600" b="1" dirty="0"/>
          </a:p>
          <a:p>
            <a:pPr marL="1085850" lvl="1" indent="-685800">
              <a:buFont typeface="Wingdings" panose="05000000000000000000" pitchFamily="2" charset="2"/>
              <a:buChar char="v"/>
            </a:pPr>
            <a:r>
              <a:rPr lang="en-US" sz="5600" b="1" dirty="0"/>
              <a:t>His Reproof</a:t>
            </a:r>
          </a:p>
          <a:p>
            <a:pPr marL="400050" lvl="1" indent="0">
              <a:buNone/>
            </a:pPr>
            <a:r>
              <a:rPr lang="en-US" sz="5600" b="1" dirty="0"/>
              <a:t> </a:t>
            </a:r>
          </a:p>
          <a:p>
            <a:pPr marL="1085850" lvl="1" indent="-685800">
              <a:buFont typeface="Wingdings" panose="05000000000000000000" pitchFamily="2" charset="2"/>
              <a:buChar char="v"/>
            </a:pPr>
            <a:r>
              <a:rPr lang="en-US" sz="5600" b="1" dirty="0"/>
              <a:t>His Grace </a:t>
            </a:r>
          </a:p>
          <a:p>
            <a:pPr marL="914400" lvl="1" indent="-514350">
              <a:buNone/>
            </a:pPr>
            <a:endParaRPr lang="en-US" sz="3200" b="1" dirty="0"/>
          </a:p>
          <a:p>
            <a:pPr marL="914400" lvl="1" indent="-514350">
              <a:buNone/>
            </a:pPr>
            <a:endParaRPr lang="en-US" b="1" dirty="0"/>
          </a:p>
          <a:p>
            <a:pPr marL="914400" lvl="1" indent="-514350">
              <a:buNone/>
            </a:pPr>
            <a:endParaRPr lang="en-US" b="1" dirty="0"/>
          </a:p>
          <a:p>
            <a:pPr marL="914400" lvl="1" indent="-514350">
              <a:buNone/>
            </a:pPr>
            <a:endParaRPr lang="en-US" b="1" dirty="0"/>
          </a:p>
          <a:p>
            <a:pPr marL="914400" lvl="1" indent="-514350">
              <a:buNone/>
            </a:pPr>
            <a:r>
              <a:rPr lang="en-US" b="1" dirty="0"/>
              <a:t> </a:t>
            </a:r>
            <a:endParaRPr lang="en-US" sz="3200" b="1" dirty="0"/>
          </a:p>
          <a:p>
            <a:pPr marL="914400" lvl="1" indent="-514350">
              <a:buNone/>
            </a:pPr>
            <a:endParaRPr lang="en-US" dirty="0"/>
          </a:p>
          <a:p>
            <a:pPr marL="914400" lvl="1" indent="-51435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63044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11811000" cy="6248400"/>
          </a:xfrm>
        </p:spPr>
        <p:txBody>
          <a:bodyPr/>
          <a:lstStyle/>
          <a:p>
            <a:pPr marL="514350" indent="-514350">
              <a:buNone/>
            </a:pPr>
            <a:r>
              <a:rPr lang="en-US" sz="3200" b="1" dirty="0"/>
              <a:t> </a:t>
            </a:r>
            <a:r>
              <a:rPr lang="en-US" sz="5400" b="1" dirty="0"/>
              <a:t>Invitation   vs. 20-22</a:t>
            </a:r>
          </a:p>
          <a:p>
            <a:pPr marL="514350" indent="-514350">
              <a:buNone/>
            </a:pPr>
            <a:endParaRPr lang="en-US" sz="5400" b="1" dirty="0"/>
          </a:p>
          <a:p>
            <a:pPr marL="514350" indent="-514350">
              <a:buFont typeface="Wingdings" panose="05000000000000000000" pitchFamily="2" charset="2"/>
              <a:buChar char="v"/>
            </a:pPr>
            <a:r>
              <a:rPr lang="en-US" sz="4800" b="1" dirty="0"/>
              <a:t>His Position</a:t>
            </a:r>
          </a:p>
          <a:p>
            <a:pPr marL="0" indent="0">
              <a:buNone/>
            </a:pPr>
            <a:endParaRPr lang="en-US" sz="4800" b="1" dirty="0"/>
          </a:p>
          <a:p>
            <a:pPr marL="514350" indent="-514350">
              <a:buFont typeface="Wingdings" panose="05000000000000000000" pitchFamily="2" charset="2"/>
              <a:buChar char="v"/>
            </a:pPr>
            <a:r>
              <a:rPr lang="en-US" sz="4800" b="1" dirty="0"/>
              <a:t>His Admonition</a:t>
            </a:r>
          </a:p>
          <a:p>
            <a:pPr marL="0" indent="0">
              <a:buNone/>
            </a:pPr>
            <a:endParaRPr lang="en-US" sz="4800" b="1" dirty="0"/>
          </a:p>
          <a:p>
            <a:pPr marL="514350" indent="-514350">
              <a:buFont typeface="Wingdings" panose="05000000000000000000" pitchFamily="2" charset="2"/>
              <a:buChar char="v"/>
            </a:pPr>
            <a:r>
              <a:rPr lang="en-US" sz="4800" b="1" dirty="0"/>
              <a:t>His Promise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D22010C-CE47-458C-881C-F6D78312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447800"/>
            <a:ext cx="11582400" cy="4525963"/>
          </a:xfrm>
        </p:spPr>
        <p:txBody>
          <a:bodyPr>
            <a:normAutofit/>
          </a:bodyPr>
          <a:lstStyle/>
          <a:p>
            <a:endParaRPr lang="en-US" sz="4800" b="1" dirty="0"/>
          </a:p>
          <a:p>
            <a:r>
              <a:rPr lang="en-US" sz="4800" b="1" dirty="0"/>
              <a:t>The Blessing of Persecution</a:t>
            </a:r>
          </a:p>
          <a:p>
            <a:endParaRPr lang="en-US" sz="4800" b="1" dirty="0"/>
          </a:p>
          <a:p>
            <a:r>
              <a:rPr lang="en-US" sz="4800" b="1" dirty="0"/>
              <a:t>The Curse of Lukewarmness</a:t>
            </a:r>
          </a:p>
        </p:txBody>
      </p:sp>
    </p:spTree>
    <p:extLst>
      <p:ext uri="{BB962C8B-B14F-4D97-AF65-F5344CB8AC3E}">
        <p14:creationId xmlns:p14="http://schemas.microsoft.com/office/powerpoint/2010/main" val="4223385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11887200" cy="6172200"/>
          </a:xfrm>
        </p:spPr>
        <p:txBody>
          <a:bodyPr>
            <a:normAutofit lnSpcReduction="10000"/>
          </a:bodyPr>
          <a:lstStyle/>
          <a:p>
            <a:pPr marL="109728" indent="0" algn="l">
              <a:buNone/>
            </a:pPr>
            <a:r>
              <a:rPr lang="en-US" sz="4800" b="1" dirty="0"/>
              <a:t>Revelation 3 </a:t>
            </a: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14 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And unto the angel of the church of the Laodiceans write; These things saith the Amen, the faithful and true witness, the beginning of the creation of God;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15 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I know thy works, that thou art neither cold nor hot: I would thou wert cold or hot.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16 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So then because thou art lukewarm, and neither cold nor hot, I will spue thee out of my mouth.</a:t>
            </a:r>
          </a:p>
          <a:p>
            <a:pPr>
              <a:buNone/>
            </a:pPr>
            <a:endParaRPr lang="en-US" sz="4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11887200" cy="6172200"/>
          </a:xfrm>
        </p:spPr>
        <p:txBody>
          <a:bodyPr>
            <a:normAutofit lnSpcReduction="10000"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17 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Because thou sayest, I am rich, and increased with goods, and have need of nothing; and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knowest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not that thou art wretched, and miserable, and poor, and blind, and naked: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18 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I counsel thee to buy of me gold tried in the fire, that thou mayest be rich; and white raiment, that thou mayest be clothed, and that the shame of thy nakedness do not appear; and anoint thine eyes with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eyesalve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, that thou mayest see</a:t>
            </a:r>
            <a:r>
              <a:rPr lang="en-US" sz="4400" b="0" i="0" dirty="0">
                <a:solidFill>
                  <a:srgbClr val="000000"/>
                </a:solidFill>
                <a:effectLst/>
                <a:latin typeface="system-ui"/>
              </a:rPr>
              <a:t>.</a:t>
            </a:r>
          </a:p>
          <a:p>
            <a:pPr>
              <a:buNone/>
            </a:pP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581470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11887200" cy="6172200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19 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As many as I love, I rebuke and chasten: be zealous therefore, and repent.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20 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Behold, I stand at the door, and knock: if any man hear my voice, and open the door, I will come in to him, and will sup with him, and he with me.</a:t>
            </a:r>
          </a:p>
          <a:p>
            <a:pPr>
              <a:buNone/>
            </a:pP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154588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11887200" cy="6172200"/>
          </a:xfrm>
        </p:spPr>
        <p:txBody>
          <a:bodyPr>
            <a:normAutofit/>
          </a:bodyPr>
          <a:lstStyle/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21 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To him that </a:t>
            </a:r>
            <a:r>
              <a:rPr lang="en-US" sz="4400" b="1" i="0" dirty="0" err="1">
                <a:solidFill>
                  <a:srgbClr val="000000"/>
                </a:solidFill>
                <a:effectLst/>
                <a:latin typeface="system-ui"/>
              </a:rPr>
              <a:t>overcometh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 will I grant to sit with me in my throne, even as I also overcame, and am set down with my Father in his throne.</a:t>
            </a:r>
          </a:p>
          <a:p>
            <a:pPr marL="109728" indent="0" algn="l">
              <a:buNone/>
            </a:pPr>
            <a:r>
              <a:rPr lang="en-US" sz="4400" b="1" i="0" baseline="30000" dirty="0">
                <a:solidFill>
                  <a:srgbClr val="000000"/>
                </a:solidFill>
                <a:effectLst/>
                <a:latin typeface="system-ui"/>
              </a:rPr>
              <a:t>22 </a:t>
            </a:r>
            <a:r>
              <a:rPr lang="en-US" sz="4400" b="1" i="0" dirty="0">
                <a:solidFill>
                  <a:srgbClr val="000000"/>
                </a:solidFill>
                <a:effectLst/>
                <a:latin typeface="system-ui"/>
              </a:rPr>
              <a:t>He that hath an ear, let him hear what the Spirit saith unto the churches.</a:t>
            </a:r>
          </a:p>
          <a:p>
            <a:pPr>
              <a:buNone/>
            </a:pP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810122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10058400" cy="6096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b="1" dirty="0"/>
              <a:t>Identification vs.14</a:t>
            </a:r>
            <a:r>
              <a:rPr lang="en-US" sz="4800" b="1" dirty="0"/>
              <a:t>   Jesus is:</a:t>
            </a:r>
          </a:p>
          <a:p>
            <a:pPr marL="0" indent="0">
              <a:buNone/>
            </a:pPr>
            <a:endParaRPr lang="en-US" sz="2800" b="1" dirty="0"/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800" b="1" dirty="0"/>
              <a:t>“the Amen”</a:t>
            </a:r>
          </a:p>
          <a:p>
            <a:pPr marL="0" indent="0">
              <a:buNone/>
            </a:pPr>
            <a:endParaRPr lang="en-US" sz="4800" b="1" dirty="0"/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800" b="1" dirty="0"/>
              <a:t>“the faithful and true witness”</a:t>
            </a:r>
          </a:p>
          <a:p>
            <a:pPr marL="0" indent="0">
              <a:buNone/>
            </a:pPr>
            <a:endParaRPr lang="en-US" sz="4800" b="1" dirty="0"/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800" b="1" dirty="0"/>
              <a:t>“the beginning of the creation of God”</a:t>
            </a:r>
          </a:p>
          <a:p>
            <a:pPr marL="914400" lvl="1" indent="-514350">
              <a:buNone/>
            </a:pPr>
            <a:r>
              <a:rPr lang="en-US" b="1" dirty="0"/>
              <a:t> </a:t>
            </a:r>
          </a:p>
          <a:p>
            <a:pPr marL="914400" lvl="1" indent="-514350">
              <a:buNone/>
            </a:pPr>
            <a:endParaRPr lang="en-US" sz="3200" b="1" dirty="0"/>
          </a:p>
          <a:p>
            <a:pPr marL="914400" lvl="1" indent="-514350">
              <a:buNone/>
            </a:pPr>
            <a:endParaRPr lang="en-US" sz="3800" b="1" dirty="0"/>
          </a:p>
          <a:p>
            <a:pPr marL="914400" lvl="1" indent="-514350">
              <a:buNone/>
            </a:pPr>
            <a:r>
              <a:rPr lang="en-US" sz="3800" b="1" dirty="0"/>
              <a:t>  </a:t>
            </a:r>
            <a:endParaRPr lang="en-US" sz="3800" dirty="0"/>
          </a:p>
          <a:p>
            <a:pPr marL="914400" lvl="1" indent="-514350">
              <a:buNone/>
            </a:pPr>
            <a:endParaRPr lang="en-US" b="1" dirty="0"/>
          </a:p>
          <a:p>
            <a:pPr marL="914400" lvl="1" indent="-514350">
              <a:buNone/>
            </a:pPr>
            <a:r>
              <a:rPr lang="en-US" b="1" dirty="0"/>
              <a:t> </a:t>
            </a:r>
          </a:p>
          <a:p>
            <a:pPr marL="914400" lvl="1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b="1" dirty="0"/>
              <a:t>	</a:t>
            </a:r>
          </a:p>
          <a:p>
            <a:pPr marL="514350" indent="-514350">
              <a:buNone/>
            </a:pPr>
            <a:r>
              <a:rPr lang="en-US" b="1" dirty="0"/>
              <a:t>	  </a:t>
            </a:r>
            <a:endParaRPr lang="en-US" dirty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10058400" cy="6096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b="1" dirty="0"/>
              <a:t>Condemnation vs.15-16</a:t>
            </a:r>
          </a:p>
          <a:p>
            <a:pPr marL="0" indent="0">
              <a:buNone/>
            </a:pPr>
            <a:endParaRPr lang="en-US" sz="4800" b="1" dirty="0"/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800" b="1" dirty="0"/>
              <a:t>The Problem </a:t>
            </a:r>
          </a:p>
          <a:p>
            <a:pPr marL="0" indent="0">
              <a:buNone/>
            </a:pPr>
            <a:endParaRPr lang="en-US" sz="1800" b="1" dirty="0"/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800" b="1" dirty="0"/>
              <a:t>The Cause</a:t>
            </a:r>
          </a:p>
          <a:p>
            <a:pPr marL="0" indent="0">
              <a:buNone/>
            </a:pPr>
            <a:endParaRPr lang="en-US" sz="1800" b="1" dirty="0"/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800" b="1" dirty="0"/>
              <a:t>The Result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800" b="1" dirty="0"/>
              <a:t>The Evaluation</a:t>
            </a:r>
          </a:p>
          <a:p>
            <a:pPr marL="914400" lvl="1" indent="-514350">
              <a:buNone/>
            </a:pPr>
            <a:endParaRPr lang="en-US" sz="3200" b="1" dirty="0"/>
          </a:p>
          <a:p>
            <a:pPr marL="914400" lvl="1" indent="-514350">
              <a:buNone/>
            </a:pPr>
            <a:endParaRPr lang="en-US" sz="3800" b="1" dirty="0"/>
          </a:p>
          <a:p>
            <a:pPr marL="914400" lvl="1" indent="-514350">
              <a:buNone/>
            </a:pPr>
            <a:r>
              <a:rPr lang="en-US" sz="3800" b="1" dirty="0"/>
              <a:t>  </a:t>
            </a:r>
            <a:endParaRPr lang="en-US" sz="3800" dirty="0"/>
          </a:p>
          <a:p>
            <a:pPr marL="914400" lvl="1" indent="-514350">
              <a:buNone/>
            </a:pPr>
            <a:endParaRPr lang="en-US" b="1" dirty="0"/>
          </a:p>
          <a:p>
            <a:pPr marL="914400" lvl="1" indent="-514350">
              <a:buNone/>
            </a:pPr>
            <a:r>
              <a:rPr lang="en-US" b="1" dirty="0"/>
              <a:t> </a:t>
            </a:r>
          </a:p>
          <a:p>
            <a:pPr marL="914400" lvl="1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b="1" dirty="0"/>
              <a:t>	</a:t>
            </a:r>
          </a:p>
          <a:p>
            <a:pPr marL="514350" indent="-514350">
              <a:buNone/>
            </a:pPr>
            <a:r>
              <a:rPr lang="en-US" b="1" dirty="0"/>
              <a:t>	  </a:t>
            </a:r>
            <a:endParaRPr lang="en-US" dirty="0"/>
          </a:p>
          <a:p>
            <a:pPr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7402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11811000" cy="6096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b="1" dirty="0"/>
              <a:t>Evaluation vs.17  They were:</a:t>
            </a:r>
            <a:endParaRPr lang="en-US" sz="4800" b="1" dirty="0"/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800" b="1" dirty="0"/>
              <a:t>Wretched</a:t>
            </a:r>
          </a:p>
          <a:p>
            <a:pPr marL="0" indent="0">
              <a:buNone/>
            </a:pPr>
            <a:endParaRPr lang="en-US" sz="1400" b="1" dirty="0"/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800" b="1" dirty="0"/>
              <a:t>Miserable</a:t>
            </a:r>
          </a:p>
          <a:p>
            <a:pPr marL="0" indent="0">
              <a:buNone/>
            </a:pPr>
            <a:endParaRPr lang="en-US" sz="1400" b="1" dirty="0"/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800" b="1" dirty="0"/>
              <a:t>Poor</a:t>
            </a:r>
          </a:p>
          <a:p>
            <a:pPr marL="0" indent="0">
              <a:buNone/>
            </a:pPr>
            <a:r>
              <a:rPr lang="en-US" sz="1400" b="1" dirty="0"/>
              <a:t> </a:t>
            </a: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800" b="1" dirty="0"/>
              <a:t>Blind</a:t>
            </a:r>
          </a:p>
          <a:p>
            <a:pPr marL="0" indent="0">
              <a:buNone/>
            </a:pPr>
            <a:endParaRPr lang="en-US" sz="1400" b="1" dirty="0"/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en-US" sz="4800" b="1" dirty="0"/>
              <a:t>Naked</a:t>
            </a:r>
          </a:p>
          <a:p>
            <a:pPr marL="914400" lvl="1" indent="-514350">
              <a:buNone/>
            </a:pPr>
            <a:endParaRPr lang="en-US" sz="3200" b="1" dirty="0"/>
          </a:p>
          <a:p>
            <a:pPr marL="914400" lvl="1" indent="-514350">
              <a:buNone/>
            </a:pPr>
            <a:endParaRPr lang="en-US" sz="3800" b="1" dirty="0"/>
          </a:p>
          <a:p>
            <a:pPr marL="914400" lvl="1" indent="-514350">
              <a:buNone/>
            </a:pPr>
            <a:r>
              <a:rPr lang="en-US" sz="3800" b="1" dirty="0"/>
              <a:t>  </a:t>
            </a:r>
            <a:endParaRPr lang="en-US" sz="3800" dirty="0"/>
          </a:p>
          <a:p>
            <a:pPr marL="914400" lvl="1" indent="-514350">
              <a:buNone/>
            </a:pPr>
            <a:endParaRPr lang="en-US" b="1" dirty="0"/>
          </a:p>
          <a:p>
            <a:pPr marL="914400" lvl="1" indent="-514350">
              <a:buNone/>
            </a:pPr>
            <a:r>
              <a:rPr lang="en-US" b="1" dirty="0"/>
              <a:t> </a:t>
            </a:r>
          </a:p>
          <a:p>
            <a:pPr marL="914400" lvl="1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b="1" dirty="0"/>
              <a:t>	</a:t>
            </a:r>
          </a:p>
          <a:p>
            <a:pPr marL="514350" indent="-514350">
              <a:buNone/>
            </a:pPr>
            <a:r>
              <a:rPr lang="en-US" b="1" dirty="0"/>
              <a:t>	  </a:t>
            </a:r>
            <a:endParaRPr lang="en-US" dirty="0"/>
          </a:p>
          <a:p>
            <a:pPr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996788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190</TotalTime>
  <Words>421</Words>
  <Application>Microsoft Office PowerPoint</Application>
  <PresentationFormat>Widescreen</PresentationFormat>
  <Paragraphs>95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Lucida Sans Unicode</vt:lpstr>
      <vt:lpstr>system-ui</vt:lpstr>
      <vt:lpstr>Verdana</vt:lpstr>
      <vt:lpstr>Wingdings</vt:lpstr>
      <vt:lpstr>Wingdings 2</vt:lpstr>
      <vt:lpstr>Wingdings 3</vt:lpstr>
      <vt:lpstr>Concourse</vt:lpstr>
      <vt:lpstr>How to Make Jesus Sick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Jesus Sick</dc:title>
  <dc:creator>Paul</dc:creator>
  <cp:lastModifiedBy>Summers Baptist Church</cp:lastModifiedBy>
  <cp:revision>10</cp:revision>
  <dcterms:created xsi:type="dcterms:W3CDTF">2011-03-19T21:52:40Z</dcterms:created>
  <dcterms:modified xsi:type="dcterms:W3CDTF">2021-08-15T14:26:33Z</dcterms:modified>
</cp:coreProperties>
</file>