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5"/>
  </p:notesMasterIdLst>
  <p:handoutMasterIdLst>
    <p:handoutMasterId r:id="rId36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256" r:id="rId14"/>
    <p:sldId id="524" r:id="rId15"/>
    <p:sldId id="513" r:id="rId16"/>
    <p:sldId id="520" r:id="rId17"/>
    <p:sldId id="369" r:id="rId18"/>
    <p:sldId id="500" r:id="rId19"/>
    <p:sldId id="370" r:id="rId20"/>
    <p:sldId id="502" r:id="rId21"/>
    <p:sldId id="495" r:id="rId22"/>
    <p:sldId id="512" r:id="rId23"/>
    <p:sldId id="374" r:id="rId24"/>
    <p:sldId id="375" r:id="rId25"/>
    <p:sldId id="516" r:id="rId26"/>
    <p:sldId id="526" r:id="rId27"/>
    <p:sldId id="525" r:id="rId28"/>
    <p:sldId id="399" r:id="rId29"/>
    <p:sldId id="463" r:id="rId30"/>
    <p:sldId id="464" r:id="rId31"/>
    <p:sldId id="465" r:id="rId32"/>
    <p:sldId id="468" r:id="rId33"/>
    <p:sldId id="506" r:id="rId34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10/29/2022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350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5044095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125983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3487252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657526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10/29/2022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10/29/2022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10/29/2022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10/29/2022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10/29/2022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10/29/2022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10/29/2022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10/29/2022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10/29/2022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10/29/2022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10/29/2022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10/29/2022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26.png"/><Relationship Id="rId4" Type="http://schemas.microsoft.com/office/2007/relationships/hdphoto" Target="../media/hdphoto1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October 30, 2022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B46D72-8465-7B29-DB8A-939041DD1BC7}"/>
              </a:ext>
            </a:extLst>
          </p:cNvPr>
          <p:cNvSpPr txBox="1">
            <a:spLocks/>
          </p:cNvSpPr>
          <p:nvPr/>
        </p:nvSpPr>
        <p:spPr>
          <a:xfrm>
            <a:off x="4572000" y="2526384"/>
            <a:ext cx="4498155" cy="264107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sz="3600" b="1" dirty="0">
                <a:ea typeface="+mj-ea"/>
                <a:cs typeface="+mj-cs"/>
              </a:rPr>
              <a:t>Scripture Focus:</a:t>
            </a:r>
          </a:p>
          <a:p>
            <a:pPr algn="ctr" defTabSz="914400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sz="3600" b="1" dirty="0">
                <a:ea typeface="+mj-ea"/>
                <a:cs typeface="+mj-cs"/>
              </a:rPr>
              <a:t>Wisdom of Solomon</a:t>
            </a:r>
          </a:p>
          <a:p>
            <a:pPr algn="ctr" defTabSz="914400" eaLnBrk="1" hangingPunct="1">
              <a:lnSpc>
                <a:spcPct val="110000"/>
              </a:lnSpc>
              <a:spcAft>
                <a:spcPts val="600"/>
              </a:spcAft>
            </a:pPr>
            <a:r>
              <a:rPr lang="en-US" altLang="en-US" sz="3600" b="1" dirty="0">
                <a:ea typeface="+mj-ea"/>
                <a:cs typeface="+mj-cs"/>
              </a:rPr>
              <a:t>1 Kings 3:4-28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0CE506-C936-6710-EEE3-C4E47055B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332" y="2488781"/>
            <a:ext cx="4543667" cy="3619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September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October 18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November 2, 2022</a:t>
            </a:r>
          </a:p>
          <a:p>
            <a:r>
              <a:rPr lang="en-US" sz="3600" dirty="0">
                <a:solidFill>
                  <a:srgbClr val="C00000"/>
                </a:solidFill>
              </a:rPr>
              <a:t>@ 11:30 am</a:t>
            </a:r>
          </a:p>
          <a:p>
            <a:r>
              <a:rPr lang="en-US" sz="3600" dirty="0">
                <a:solidFill>
                  <a:srgbClr val="00B050"/>
                </a:solidFill>
              </a:rPr>
              <a:t>Please note the time change!!!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November 10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November 29</a:t>
            </a:r>
            <a:r>
              <a:rPr lang="en-US" sz="3200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latin typeface="Arial Rounded MT Bold" panose="020F0704030504030204" pitchFamily="34" charset="0"/>
              </a:rPr>
              <a:t>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476053" y="3421054"/>
            <a:ext cx="819189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	Get an annual physical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	Read a book of jokes</a:t>
            </a: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Read about Jesus to a child</a:t>
            </a: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November 17, 2022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TBD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Second and Fourth Wednesdays @ 6:30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14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Purpose -- plan for Fall Festival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All Saints Sunday – November 6</a:t>
            </a:r>
            <a:r>
              <a:rPr lang="en-US" altLang="en-US" sz="4000" b="1" baseline="30000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</a:t>
            </a: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3761295" y="859644"/>
            <a:ext cx="516588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Don’t forget to send the names of dearly departed loved ones to the Church Office </a:t>
            </a: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Not Later Than November 1</a:t>
            </a:r>
            <a:r>
              <a:rPr lang="en-US" sz="3200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st</a:t>
            </a:r>
            <a:r>
              <a:rPr lang="en-US" sz="32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</a:p>
          <a:p>
            <a:pPr marL="803275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  <a:p>
            <a:pPr marL="803275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Annual Congregational Meeting following Worship</a:t>
            </a:r>
          </a:p>
          <a:p>
            <a:pPr marL="803275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Arial Rounded MT Bold" panose="020F07040305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D6DA6F-41EE-AD97-57D4-F190E40FE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3560"/>
            <a:ext cx="3761295" cy="2116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E9571F-B5B2-E29A-F8F0-B04B09E85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90" y="3723831"/>
            <a:ext cx="3048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3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Dates to Remember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0162-C5D8-A7CD-9B86-D765D6D3CDE5}"/>
              </a:ext>
            </a:extLst>
          </p:cNvPr>
          <p:cNvSpPr txBox="1"/>
          <p:nvPr/>
        </p:nvSpPr>
        <p:spPr>
          <a:xfrm>
            <a:off x="424207" y="728128"/>
            <a:ext cx="87197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Advent Event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November 27</a:t>
            </a:r>
            <a:r>
              <a:rPr lang="en-US" sz="3200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time TBD</a:t>
            </a:r>
          </a:p>
          <a:p>
            <a:pPr marL="1257300" lvl="1" indent="-3429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Saint Nicholas and Santa Clause   will both visit</a:t>
            </a:r>
          </a:p>
          <a:p>
            <a:pPr marL="9144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Children’s Christmas Program</a:t>
            </a:r>
          </a:p>
          <a:p>
            <a:pPr marL="1257300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Dec 11</a:t>
            </a:r>
            <a:r>
              <a:rPr lang="en-US" sz="3200" baseline="300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 A 10:30 am</a:t>
            </a:r>
          </a:p>
          <a:p>
            <a:pPr marL="1257300" lvl="1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Practice Dates/Times</a:t>
            </a:r>
          </a:p>
          <a:p>
            <a:pPr marL="1943100" lvl="3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Dec 3 @ 10:00 am</a:t>
            </a:r>
          </a:p>
          <a:p>
            <a:pPr marL="1943100" lvl="3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Dec 4 @ 11:30 am</a:t>
            </a:r>
          </a:p>
          <a:p>
            <a:pPr marL="1943100" lvl="3" indent="-457200">
              <a:spcAft>
                <a:spcPts val="0"/>
              </a:spcAft>
              <a:buFont typeface="Arial Rounded MT Bold" panose="020F0704030504030204" pitchFamily="34" charset="0"/>
              <a:buChar char="–"/>
            </a:pPr>
            <a:r>
              <a:rPr lang="en-US" sz="3200" dirty="0">
                <a:solidFill>
                  <a:prstClr val="black"/>
                </a:solidFill>
                <a:latin typeface="Arial Rounded MT Bold" panose="020F0704030504030204" pitchFamily="34" charset="0"/>
              </a:rPr>
              <a:t>Dec 10 @ 10:00 am</a:t>
            </a:r>
          </a:p>
        </p:txBody>
      </p:sp>
    </p:spTree>
    <p:extLst>
      <p:ext uri="{BB962C8B-B14F-4D97-AF65-F5344CB8AC3E}">
        <p14:creationId xmlns:p14="http://schemas.microsoft.com/office/powerpoint/2010/main" val="5632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bldLvl="5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648200"/>
            <a:ext cx="922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2</a:t>
            </a:r>
            <a:r>
              <a:rPr lang="en-US" sz="4000" baseline="30000" dirty="0">
                <a:latin typeface="Arial Rounded MT Bold" panose="020F0704030504030204" pitchFamily="34" charset="0"/>
              </a:rPr>
              <a:t>nd</a:t>
            </a:r>
            <a:r>
              <a:rPr lang="en-US" sz="4000" dirty="0">
                <a:latin typeface="Arial Rounded MT Bold" panose="020F0704030504030204" pitchFamily="34" charset="0"/>
              </a:rPr>
              <a:t> &amp; 4</a:t>
            </a:r>
            <a:r>
              <a:rPr lang="en-US" sz="4000" baseline="30000" dirty="0">
                <a:latin typeface="Arial Rounded MT Bold" panose="020F0704030504030204" pitchFamily="34" charset="0"/>
              </a:rPr>
              <a:t>th</a:t>
            </a:r>
            <a:r>
              <a:rPr lang="en-US" sz="4000" dirty="0">
                <a:latin typeface="Arial Rounded MT Bold" panose="020F0704030504030204" pitchFamily="34" charset="0"/>
              </a:rPr>
              <a:t> Sundays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After Worship…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3236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15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295400" y="3067788"/>
            <a:ext cx="6553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DARTBALL</a:t>
            </a:r>
          </a:p>
          <a:p>
            <a:pPr lvl="0" algn="ctr">
              <a:spcBef>
                <a:spcPct val="0"/>
              </a:spcBef>
              <a:buNone/>
            </a:pPr>
            <a:r>
              <a:rPr lang="en-US" altLang="en-US" sz="4000" b="1" cap="all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Monday @ 7:30 pm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425" y="4897473"/>
            <a:ext cx="76771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Trinity Wesleyan Church</a:t>
            </a:r>
          </a:p>
          <a:p>
            <a:pPr algn="ctr"/>
            <a:r>
              <a:rPr lang="en-US" sz="2800" dirty="0">
                <a:latin typeface="Arial Rounded MT Bold" panose="020F0704030504030204" pitchFamily="34" charset="0"/>
              </a:rPr>
              <a:t>1400 E Main St, Greenville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32" y="0"/>
            <a:ext cx="2971800" cy="2928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968" y="76199"/>
            <a:ext cx="6201032" cy="2149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95400" y="1354663"/>
            <a:ext cx="1929423" cy="15049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896776"/>
      </p:ext>
    </p:extLst>
  </p:cSld>
  <p:clrMapOvr>
    <a:masterClrMapping/>
  </p:clrMapOvr>
  <p:transition spd="slow" advTm="30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75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75"/>
                            </p:stCondLst>
                            <p:childTnLst>
                              <p:par>
                                <p:cTn id="2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75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Tuesday, Wednesday, &amp; Thursday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513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63116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Thanksgiving Eve Worship Service</a:t>
            </a:r>
            <a:endParaRPr lang="en-US" altLang="en-US" sz="4000" b="1" dirty="0">
              <a:latin typeface="Arial Rounded MT Bold" panose="020F070403050403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7250" y="1066800"/>
            <a:ext cx="74295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 Rounded MT Bold" panose="020F0704030504030204" pitchFamily="34" charset="0"/>
              </a:rPr>
              <a:t>When:  Wednesday, November 23</a:t>
            </a:r>
            <a:r>
              <a:rPr lang="en-US" sz="3000" baseline="30000" dirty="0">
                <a:latin typeface="Arial Rounded MT Bold" panose="020F0704030504030204" pitchFamily="34" charset="0"/>
              </a:rPr>
              <a:t>rd</a:t>
            </a:r>
            <a:r>
              <a:rPr lang="en-US" sz="3000" dirty="0">
                <a:latin typeface="Arial Rounded MT Bold" panose="020F0704030504030204" pitchFamily="34" charset="0"/>
              </a:rPr>
              <a:t>    @ 7:00 pm</a:t>
            </a:r>
          </a:p>
          <a:p>
            <a:pPr marL="34607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 Rounded MT Bold" panose="020F0704030504030204" pitchFamily="34" charset="0"/>
              </a:rPr>
              <a:t>What are you thankful for this year?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194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Annual Christmas Auction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3089970"/>
            <a:ext cx="7543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4913" indent="-1204913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Date:  November 13</a:t>
            </a:r>
            <a:endParaRPr lang="en-US" sz="3200" baseline="30000" dirty="0">
              <a:latin typeface="Arial Rounded MT Bold" panose="020F0704030504030204" pitchFamily="34" charset="0"/>
            </a:endParaRPr>
          </a:p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Place</a:t>
            </a:r>
            <a:r>
              <a:rPr lang="en-US" sz="3200" dirty="0">
                <a:latin typeface="Arial Rounded MT Bold" panose="020F0704030504030204" pitchFamily="34" charset="0"/>
              </a:rPr>
              <a:t>:   Bev &amp; Eldon’s Home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	      1385 Littles Rd. Arcanum</a:t>
            </a:r>
          </a:p>
          <a:p>
            <a:pPr marL="1204913" lvl="2" indent="-1204913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Time</a:t>
            </a:r>
            <a:r>
              <a:rPr lang="en-US" sz="3200" dirty="0">
                <a:latin typeface="Arial Rounded MT Bold" panose="020F0704030504030204" pitchFamily="34" charset="0"/>
              </a:rPr>
              <a:t>:  2:30 for Snacks                Auction starts at 3:00 pm</a:t>
            </a:r>
          </a:p>
          <a:p>
            <a:pPr marL="1204913" lvl="2"/>
            <a:r>
              <a:rPr lang="en-US" sz="3200" dirty="0">
                <a:latin typeface="Arial Rounded MT Bold" panose="020F0704030504030204" pitchFamily="34" charset="0"/>
              </a:rPr>
              <a:t>Bring your auction items and an appetizer to share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3810000" cy="21388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904198"/>
            <a:ext cx="2362200" cy="414574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2756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52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Children’s Christmas Program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19300" y="1099168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92250" indent="-1492250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Sunday, December </a:t>
            </a:r>
          </a:p>
          <a:p>
            <a:pPr marL="1492250" indent="-1492250"/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11</a:t>
            </a:r>
            <a:r>
              <a:rPr lang="en-US" sz="4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</a:t>
            </a: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@ 10:30 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00" y="2896510"/>
            <a:ext cx="9067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92250" indent="-1492250" algn="ctr">
              <a:spcAft>
                <a:spcPts val="120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Practice Schedule:</a:t>
            </a:r>
          </a:p>
          <a:p>
            <a:pPr marL="1492250" indent="-1492250">
              <a:spcAft>
                <a:spcPts val="120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Saturday, December 3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rd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@ 10:00 am</a:t>
            </a:r>
          </a:p>
          <a:p>
            <a:pPr marL="1492250" indent="-1492250">
              <a:spcAft>
                <a:spcPts val="120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Sunday, December 9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@ 11:30 am</a:t>
            </a:r>
          </a:p>
          <a:p>
            <a:pPr marL="1492250" indent="-1492250">
              <a:spcAft>
                <a:spcPts val="1200"/>
              </a:spcAft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Saturday, December 10</a:t>
            </a:r>
            <a:r>
              <a:rPr lang="en-US" sz="36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@ 10:00 am </a:t>
            </a:r>
          </a:p>
          <a:p>
            <a:pPr marL="1492250" indent="-1492250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7413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bldLvl="5"/>
      <p:bldP spid="6" grpId="0" build="p" bldLvl="5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November 16, 2022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14867</TotalTime>
  <Words>1125</Words>
  <Application>Microsoft Office PowerPoint</Application>
  <PresentationFormat>On-screen Show (4:3)</PresentationFormat>
  <Paragraphs>213</Paragraphs>
  <Slides>33</Slides>
  <Notes>26</Notes>
  <HiddenSlides>7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168</cp:revision>
  <cp:lastPrinted>2022-02-13T11:38:25Z</cp:lastPrinted>
  <dcterms:created xsi:type="dcterms:W3CDTF">2020-11-15T00:46:38Z</dcterms:created>
  <dcterms:modified xsi:type="dcterms:W3CDTF">2022-10-29T17:30:08Z</dcterms:modified>
</cp:coreProperties>
</file>