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1E1A6D-A693-4DCA-AB28-4A35A13C602A}" v="656" dt="2023-03-25T00:45:26.2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rd, John" userId="f4599612-3648-407d-8020-278200ca9be0" providerId="ADAL" clId="{E11E1A6D-A693-4DCA-AB28-4A35A13C602A}"/>
    <pc:docChg chg="undo custSel addSld delSld modSld sldOrd">
      <pc:chgData name="Ward, John" userId="f4599612-3648-407d-8020-278200ca9be0" providerId="ADAL" clId="{E11E1A6D-A693-4DCA-AB28-4A35A13C602A}" dt="2023-03-28T00:55:49.574" v="3959" actId="20577"/>
      <pc:docMkLst>
        <pc:docMk/>
      </pc:docMkLst>
      <pc:sldChg chg="modSp mod setBg">
        <pc:chgData name="Ward, John" userId="f4599612-3648-407d-8020-278200ca9be0" providerId="ADAL" clId="{E11E1A6D-A693-4DCA-AB28-4A35A13C602A}" dt="2023-03-23T22:52:10.029" v="429" actId="1076"/>
        <pc:sldMkLst>
          <pc:docMk/>
          <pc:sldMk cId="2114989021" sldId="256"/>
        </pc:sldMkLst>
        <pc:spChg chg="mod">
          <ac:chgData name="Ward, John" userId="f4599612-3648-407d-8020-278200ca9be0" providerId="ADAL" clId="{E11E1A6D-A693-4DCA-AB28-4A35A13C602A}" dt="2023-03-23T22:52:10.029" v="429" actId="1076"/>
          <ac:spMkLst>
            <pc:docMk/>
            <pc:sldMk cId="2114989021" sldId="256"/>
            <ac:spMk id="2" creationId="{AD4DD8F9-5F85-856C-9E82-3E21FD537197}"/>
          </ac:spMkLst>
        </pc:spChg>
      </pc:sldChg>
      <pc:sldChg chg="modSp new mod setBg">
        <pc:chgData name="Ward, John" userId="f4599612-3648-407d-8020-278200ca9be0" providerId="ADAL" clId="{E11E1A6D-A693-4DCA-AB28-4A35A13C602A}" dt="2023-03-25T00:42:49.474" v="3764" actId="20577"/>
        <pc:sldMkLst>
          <pc:docMk/>
          <pc:sldMk cId="1328365113" sldId="257"/>
        </pc:sldMkLst>
        <pc:spChg chg="mod">
          <ac:chgData name="Ward, John" userId="f4599612-3648-407d-8020-278200ca9be0" providerId="ADAL" clId="{E11E1A6D-A693-4DCA-AB28-4A35A13C602A}" dt="2023-03-23T23:21:40.384" v="728" actId="20577"/>
          <ac:spMkLst>
            <pc:docMk/>
            <pc:sldMk cId="1328365113" sldId="257"/>
            <ac:spMk id="2" creationId="{D1D2B3E6-A01A-746E-8161-DBD7ADE8DE1A}"/>
          </ac:spMkLst>
        </pc:spChg>
        <pc:spChg chg="mod">
          <ac:chgData name="Ward, John" userId="f4599612-3648-407d-8020-278200ca9be0" providerId="ADAL" clId="{E11E1A6D-A693-4DCA-AB28-4A35A13C602A}" dt="2023-03-25T00:42:49.474" v="3764" actId="20577"/>
          <ac:spMkLst>
            <pc:docMk/>
            <pc:sldMk cId="1328365113" sldId="257"/>
            <ac:spMk id="3" creationId="{B3F169D4-41D9-C32C-9819-DE01A72A803F}"/>
          </ac:spMkLst>
        </pc:spChg>
      </pc:sldChg>
      <pc:sldChg chg="modSp new mod setBg modAnim">
        <pc:chgData name="Ward, John" userId="f4599612-3648-407d-8020-278200ca9be0" providerId="ADAL" clId="{E11E1A6D-A693-4DCA-AB28-4A35A13C602A}" dt="2023-03-24T22:05:47.055" v="2597" actId="20577"/>
        <pc:sldMkLst>
          <pc:docMk/>
          <pc:sldMk cId="79885548" sldId="258"/>
        </pc:sldMkLst>
        <pc:spChg chg="mod">
          <ac:chgData name="Ward, John" userId="f4599612-3648-407d-8020-278200ca9be0" providerId="ADAL" clId="{E11E1A6D-A693-4DCA-AB28-4A35A13C602A}" dt="2023-03-23T23:31:43.881" v="756" actId="27636"/>
          <ac:spMkLst>
            <pc:docMk/>
            <pc:sldMk cId="79885548" sldId="258"/>
            <ac:spMk id="2" creationId="{619093A7-9D3E-A6F0-43EB-0EA47B32A622}"/>
          </ac:spMkLst>
        </pc:spChg>
        <pc:spChg chg="mod">
          <ac:chgData name="Ward, John" userId="f4599612-3648-407d-8020-278200ca9be0" providerId="ADAL" clId="{E11E1A6D-A693-4DCA-AB28-4A35A13C602A}" dt="2023-03-24T22:05:47.055" v="2597" actId="20577"/>
          <ac:spMkLst>
            <pc:docMk/>
            <pc:sldMk cId="79885548" sldId="258"/>
            <ac:spMk id="3" creationId="{AACA3848-0CE9-FDAA-FC37-FF9AAC1BFF86}"/>
          </ac:spMkLst>
        </pc:spChg>
      </pc:sldChg>
      <pc:sldChg chg="new del">
        <pc:chgData name="Ward, John" userId="f4599612-3648-407d-8020-278200ca9be0" providerId="ADAL" clId="{E11E1A6D-A693-4DCA-AB28-4A35A13C602A}" dt="2023-03-23T23:24:57.492" v="745" actId="2696"/>
        <pc:sldMkLst>
          <pc:docMk/>
          <pc:sldMk cId="1459252707" sldId="258"/>
        </pc:sldMkLst>
      </pc:sldChg>
      <pc:sldChg chg="new del">
        <pc:chgData name="Ward, John" userId="f4599612-3648-407d-8020-278200ca9be0" providerId="ADAL" clId="{E11E1A6D-A693-4DCA-AB28-4A35A13C602A}" dt="2023-03-23T23:29:38.521" v="747" actId="680"/>
        <pc:sldMkLst>
          <pc:docMk/>
          <pc:sldMk cId="2104216897" sldId="258"/>
        </pc:sldMkLst>
      </pc:sldChg>
      <pc:sldChg chg="modSp new mod setBg">
        <pc:chgData name="Ward, John" userId="f4599612-3648-407d-8020-278200ca9be0" providerId="ADAL" clId="{E11E1A6D-A693-4DCA-AB28-4A35A13C602A}" dt="2023-03-24T22:05:53.398" v="2599" actId="20577"/>
        <pc:sldMkLst>
          <pc:docMk/>
          <pc:sldMk cId="1075796829" sldId="259"/>
        </pc:sldMkLst>
        <pc:spChg chg="mod">
          <ac:chgData name="Ward, John" userId="f4599612-3648-407d-8020-278200ca9be0" providerId="ADAL" clId="{E11E1A6D-A693-4DCA-AB28-4A35A13C602A}" dt="2023-03-24T17:18:52.336" v="1242" actId="20577"/>
          <ac:spMkLst>
            <pc:docMk/>
            <pc:sldMk cId="1075796829" sldId="259"/>
            <ac:spMk id="2" creationId="{A301C9C3-3A4F-3C69-7A1D-7330601751E1}"/>
          </ac:spMkLst>
        </pc:spChg>
        <pc:spChg chg="mod">
          <ac:chgData name="Ward, John" userId="f4599612-3648-407d-8020-278200ca9be0" providerId="ADAL" clId="{E11E1A6D-A693-4DCA-AB28-4A35A13C602A}" dt="2023-03-24T22:05:53.398" v="2599" actId="20577"/>
          <ac:spMkLst>
            <pc:docMk/>
            <pc:sldMk cId="1075796829" sldId="259"/>
            <ac:spMk id="3" creationId="{6961A0C4-343A-F388-AC68-82D468612FCD}"/>
          </ac:spMkLst>
        </pc:spChg>
      </pc:sldChg>
      <pc:sldChg chg="add del">
        <pc:chgData name="Ward, John" userId="f4599612-3648-407d-8020-278200ca9be0" providerId="ADAL" clId="{E11E1A6D-A693-4DCA-AB28-4A35A13C602A}" dt="2023-03-23T23:31:02.575" v="751" actId="2696"/>
        <pc:sldMkLst>
          <pc:docMk/>
          <pc:sldMk cId="1107794573" sldId="259"/>
        </pc:sldMkLst>
      </pc:sldChg>
      <pc:sldChg chg="add del">
        <pc:chgData name="Ward, John" userId="f4599612-3648-407d-8020-278200ca9be0" providerId="ADAL" clId="{E11E1A6D-A693-4DCA-AB28-4A35A13C602A}" dt="2023-03-23T23:31:14.082" v="754" actId="2696"/>
        <pc:sldMkLst>
          <pc:docMk/>
          <pc:sldMk cId="2172341782" sldId="260"/>
        </pc:sldMkLst>
      </pc:sldChg>
      <pc:sldChg chg="modSp add mod setBg">
        <pc:chgData name="Ward, John" userId="f4599612-3648-407d-8020-278200ca9be0" providerId="ADAL" clId="{E11E1A6D-A693-4DCA-AB28-4A35A13C602A}" dt="2023-03-24T21:46:00.519" v="2568"/>
        <pc:sldMkLst>
          <pc:docMk/>
          <pc:sldMk cId="2479673892" sldId="260"/>
        </pc:sldMkLst>
        <pc:spChg chg="mod">
          <ac:chgData name="Ward, John" userId="f4599612-3648-407d-8020-278200ca9be0" providerId="ADAL" clId="{E11E1A6D-A693-4DCA-AB28-4A35A13C602A}" dt="2023-03-24T17:35:15.046" v="1518" actId="20577"/>
          <ac:spMkLst>
            <pc:docMk/>
            <pc:sldMk cId="2479673892" sldId="260"/>
            <ac:spMk id="2" creationId="{A301C9C3-3A4F-3C69-7A1D-7330601751E1}"/>
          </ac:spMkLst>
        </pc:spChg>
        <pc:spChg chg="mod">
          <ac:chgData name="Ward, John" userId="f4599612-3648-407d-8020-278200ca9be0" providerId="ADAL" clId="{E11E1A6D-A693-4DCA-AB28-4A35A13C602A}" dt="2023-03-24T17:52:18.564" v="1949" actId="20577"/>
          <ac:spMkLst>
            <pc:docMk/>
            <pc:sldMk cId="2479673892" sldId="260"/>
            <ac:spMk id="3" creationId="{6961A0C4-343A-F388-AC68-82D468612FCD}"/>
          </ac:spMkLst>
        </pc:spChg>
      </pc:sldChg>
      <pc:sldChg chg="new del">
        <pc:chgData name="Ward, John" userId="f4599612-3648-407d-8020-278200ca9be0" providerId="ADAL" clId="{E11E1A6D-A693-4DCA-AB28-4A35A13C602A}" dt="2023-03-24T17:26:49.260" v="1435" actId="2696"/>
        <pc:sldMkLst>
          <pc:docMk/>
          <pc:sldMk cId="4057628811" sldId="260"/>
        </pc:sldMkLst>
      </pc:sldChg>
      <pc:sldChg chg="add del">
        <pc:chgData name="Ward, John" userId="f4599612-3648-407d-8020-278200ca9be0" providerId="ADAL" clId="{E11E1A6D-A693-4DCA-AB28-4A35A13C602A}" dt="2023-03-23T23:31:10.454" v="753" actId="2696"/>
        <pc:sldMkLst>
          <pc:docMk/>
          <pc:sldMk cId="72614481" sldId="261"/>
        </pc:sldMkLst>
      </pc:sldChg>
      <pc:sldChg chg="modSp add mod setBg">
        <pc:chgData name="Ward, John" userId="f4599612-3648-407d-8020-278200ca9be0" providerId="ADAL" clId="{E11E1A6D-A693-4DCA-AB28-4A35A13C602A}" dt="2023-03-24T21:46:08.188" v="2569"/>
        <pc:sldMkLst>
          <pc:docMk/>
          <pc:sldMk cId="3104305733" sldId="261"/>
        </pc:sldMkLst>
        <pc:spChg chg="mod">
          <ac:chgData name="Ward, John" userId="f4599612-3648-407d-8020-278200ca9be0" providerId="ADAL" clId="{E11E1A6D-A693-4DCA-AB28-4A35A13C602A}" dt="2023-03-24T17:47:51.886" v="1907" actId="20577"/>
          <ac:spMkLst>
            <pc:docMk/>
            <pc:sldMk cId="3104305733" sldId="261"/>
            <ac:spMk id="3" creationId="{6961A0C4-343A-F388-AC68-82D468612FCD}"/>
          </ac:spMkLst>
        </pc:spChg>
      </pc:sldChg>
      <pc:sldChg chg="modSp add mod setBg">
        <pc:chgData name="Ward, John" userId="f4599612-3648-407d-8020-278200ca9be0" providerId="ADAL" clId="{E11E1A6D-A693-4DCA-AB28-4A35A13C602A}" dt="2023-03-24T21:46:11.355" v="2570"/>
        <pc:sldMkLst>
          <pc:docMk/>
          <pc:sldMk cId="3307709387" sldId="262"/>
        </pc:sldMkLst>
        <pc:spChg chg="mod">
          <ac:chgData name="Ward, John" userId="f4599612-3648-407d-8020-278200ca9be0" providerId="ADAL" clId="{E11E1A6D-A693-4DCA-AB28-4A35A13C602A}" dt="2023-03-24T17:58:40.903" v="2091" actId="20577"/>
          <ac:spMkLst>
            <pc:docMk/>
            <pc:sldMk cId="3307709387" sldId="262"/>
            <ac:spMk id="3" creationId="{6961A0C4-343A-F388-AC68-82D468612FCD}"/>
          </ac:spMkLst>
        </pc:spChg>
      </pc:sldChg>
      <pc:sldChg chg="modSp new del mod">
        <pc:chgData name="Ward, John" userId="f4599612-3648-407d-8020-278200ca9be0" providerId="ADAL" clId="{E11E1A6D-A693-4DCA-AB28-4A35A13C602A}" dt="2023-03-24T18:22:28.970" v="2095" actId="680"/>
        <pc:sldMkLst>
          <pc:docMk/>
          <pc:sldMk cId="1302823048" sldId="263"/>
        </pc:sldMkLst>
        <pc:spChg chg="mod">
          <ac:chgData name="Ward, John" userId="f4599612-3648-407d-8020-278200ca9be0" providerId="ADAL" clId="{E11E1A6D-A693-4DCA-AB28-4A35A13C602A}" dt="2023-03-24T18:22:28.100" v="2094"/>
          <ac:spMkLst>
            <pc:docMk/>
            <pc:sldMk cId="1302823048" sldId="263"/>
            <ac:spMk id="2" creationId="{85921A69-DD9F-8693-92AF-38A5DEB83EA1}"/>
          </ac:spMkLst>
        </pc:spChg>
      </pc:sldChg>
      <pc:sldChg chg="modSp add mod setBg">
        <pc:chgData name="Ward, John" userId="f4599612-3648-407d-8020-278200ca9be0" providerId="ADAL" clId="{E11E1A6D-A693-4DCA-AB28-4A35A13C602A}" dt="2023-03-25T00:46:09.392" v="3925" actId="20577"/>
        <pc:sldMkLst>
          <pc:docMk/>
          <pc:sldMk cId="3164887519" sldId="263"/>
        </pc:sldMkLst>
        <pc:spChg chg="mod">
          <ac:chgData name="Ward, John" userId="f4599612-3648-407d-8020-278200ca9be0" providerId="ADAL" clId="{E11E1A6D-A693-4DCA-AB28-4A35A13C602A}" dt="2023-03-25T00:46:09.392" v="3925" actId="20577"/>
          <ac:spMkLst>
            <pc:docMk/>
            <pc:sldMk cId="3164887519" sldId="263"/>
            <ac:spMk id="3" creationId="{6961A0C4-343A-F388-AC68-82D468612FCD}"/>
          </ac:spMkLst>
        </pc:spChg>
      </pc:sldChg>
      <pc:sldChg chg="addSp delSp modSp new mod ord setBg">
        <pc:chgData name="Ward, John" userId="f4599612-3648-407d-8020-278200ca9be0" providerId="ADAL" clId="{E11E1A6D-A693-4DCA-AB28-4A35A13C602A}" dt="2023-03-24T21:44:50.944" v="2564"/>
        <pc:sldMkLst>
          <pc:docMk/>
          <pc:sldMk cId="2073591243" sldId="264"/>
        </pc:sldMkLst>
        <pc:spChg chg="mod">
          <ac:chgData name="Ward, John" userId="f4599612-3648-407d-8020-278200ca9be0" providerId="ADAL" clId="{E11E1A6D-A693-4DCA-AB28-4A35A13C602A}" dt="2023-03-24T21:37:38.198" v="2556"/>
          <ac:spMkLst>
            <pc:docMk/>
            <pc:sldMk cId="2073591243" sldId="264"/>
            <ac:spMk id="2" creationId="{8C20BEEC-B85F-20B8-7F70-7167A71404AD}"/>
          </ac:spMkLst>
        </pc:spChg>
        <pc:spChg chg="del">
          <ac:chgData name="Ward, John" userId="f4599612-3648-407d-8020-278200ca9be0" providerId="ADAL" clId="{E11E1A6D-A693-4DCA-AB28-4A35A13C602A}" dt="2023-03-24T21:42:17.746" v="2557" actId="22"/>
          <ac:spMkLst>
            <pc:docMk/>
            <pc:sldMk cId="2073591243" sldId="264"/>
            <ac:spMk id="3" creationId="{6A7B1A18-9D40-BFD1-BB11-79CAAB227B45}"/>
          </ac:spMkLst>
        </pc:spChg>
        <pc:picChg chg="add mod ord">
          <ac:chgData name="Ward, John" userId="f4599612-3648-407d-8020-278200ca9be0" providerId="ADAL" clId="{E11E1A6D-A693-4DCA-AB28-4A35A13C602A}" dt="2023-03-24T21:43:59.247" v="2563" actId="1076"/>
          <ac:picMkLst>
            <pc:docMk/>
            <pc:sldMk cId="2073591243" sldId="264"/>
            <ac:picMk id="5" creationId="{EACFEDBA-A5A4-3483-8F4B-23AB092C31BF}"/>
          </ac:picMkLst>
        </pc:picChg>
      </pc:sldChg>
      <pc:sldChg chg="addSp delSp modSp new mod setBg">
        <pc:chgData name="Ward, John" userId="f4599612-3648-407d-8020-278200ca9be0" providerId="ADAL" clId="{E11E1A6D-A693-4DCA-AB28-4A35A13C602A}" dt="2023-03-28T00:55:49.574" v="3959" actId="20577"/>
        <pc:sldMkLst>
          <pc:docMk/>
          <pc:sldMk cId="3990918986" sldId="265"/>
        </pc:sldMkLst>
        <pc:spChg chg="mod">
          <ac:chgData name="Ward, John" userId="f4599612-3648-407d-8020-278200ca9be0" providerId="ADAL" clId="{E11E1A6D-A693-4DCA-AB28-4A35A13C602A}" dt="2023-03-24T23:05:10.352" v="2691" actId="20577"/>
          <ac:spMkLst>
            <pc:docMk/>
            <pc:sldMk cId="3990918986" sldId="265"/>
            <ac:spMk id="2" creationId="{90417E72-763A-942E-BF23-9E19B983859C}"/>
          </ac:spMkLst>
        </pc:spChg>
        <pc:spChg chg="mod">
          <ac:chgData name="Ward, John" userId="f4599612-3648-407d-8020-278200ca9be0" providerId="ADAL" clId="{E11E1A6D-A693-4DCA-AB28-4A35A13C602A}" dt="2023-03-28T00:55:49.574" v="3959" actId="20577"/>
          <ac:spMkLst>
            <pc:docMk/>
            <pc:sldMk cId="3990918986" sldId="265"/>
            <ac:spMk id="3" creationId="{EFF82E1D-8E45-89AA-201D-47BD6C6868E8}"/>
          </ac:spMkLst>
        </pc:spChg>
        <pc:picChg chg="add del">
          <ac:chgData name="Ward, John" userId="f4599612-3648-407d-8020-278200ca9be0" providerId="ADAL" clId="{E11E1A6D-A693-4DCA-AB28-4A35A13C602A}" dt="2023-03-24T22:03:21.663" v="2575" actId="22"/>
          <ac:picMkLst>
            <pc:docMk/>
            <pc:sldMk cId="3990918986" sldId="265"/>
            <ac:picMk id="5" creationId="{DC6EBF0D-9184-84DF-8614-A7B60F9A575E}"/>
          </ac:picMkLst>
        </pc:picChg>
      </pc:sldChg>
      <pc:sldChg chg="modSp add mod">
        <pc:chgData name="Ward, John" userId="f4599612-3648-407d-8020-278200ca9be0" providerId="ADAL" clId="{E11E1A6D-A693-4DCA-AB28-4A35A13C602A}" dt="2023-03-25T00:42:03.274" v="3732" actId="20577"/>
        <pc:sldMkLst>
          <pc:docMk/>
          <pc:sldMk cId="210227141" sldId="266"/>
        </pc:sldMkLst>
        <pc:spChg chg="mod">
          <ac:chgData name="Ward, John" userId="f4599612-3648-407d-8020-278200ca9be0" providerId="ADAL" clId="{E11E1A6D-A693-4DCA-AB28-4A35A13C602A}" dt="2023-03-25T00:42:03.274" v="3732" actId="20577"/>
          <ac:spMkLst>
            <pc:docMk/>
            <pc:sldMk cId="210227141" sldId="266"/>
            <ac:spMk id="2" creationId="{90417E72-763A-942E-BF23-9E19B983859C}"/>
          </ac:spMkLst>
        </pc:spChg>
        <pc:spChg chg="mod">
          <ac:chgData name="Ward, John" userId="f4599612-3648-407d-8020-278200ca9be0" providerId="ADAL" clId="{E11E1A6D-A693-4DCA-AB28-4A35A13C602A}" dt="2023-03-25T00:40:34.919" v="3582" actId="20577"/>
          <ac:spMkLst>
            <pc:docMk/>
            <pc:sldMk cId="210227141" sldId="266"/>
            <ac:spMk id="3" creationId="{EFF82E1D-8E45-89AA-201D-47BD6C6868E8}"/>
          </ac:spMkLst>
        </pc:spChg>
      </pc:sldChg>
      <pc:sldChg chg="addSp delSp modSp add mod">
        <pc:chgData name="Ward, John" userId="f4599612-3648-407d-8020-278200ca9be0" providerId="ADAL" clId="{E11E1A6D-A693-4DCA-AB28-4A35A13C602A}" dt="2023-03-25T00:41:38.514" v="3712" actId="20577"/>
        <pc:sldMkLst>
          <pc:docMk/>
          <pc:sldMk cId="688554736" sldId="267"/>
        </pc:sldMkLst>
        <pc:spChg chg="del mod">
          <ac:chgData name="Ward, John" userId="f4599612-3648-407d-8020-278200ca9be0" providerId="ADAL" clId="{E11E1A6D-A693-4DCA-AB28-4A35A13C602A}" dt="2023-03-25T00:37:38.552" v="3330" actId="478"/>
          <ac:spMkLst>
            <pc:docMk/>
            <pc:sldMk cId="688554736" sldId="267"/>
            <ac:spMk id="2" creationId="{90417E72-763A-942E-BF23-9E19B983859C}"/>
          </ac:spMkLst>
        </pc:spChg>
        <pc:spChg chg="mod">
          <ac:chgData name="Ward, John" userId="f4599612-3648-407d-8020-278200ca9be0" providerId="ADAL" clId="{E11E1A6D-A693-4DCA-AB28-4A35A13C602A}" dt="2023-03-25T00:41:38.514" v="3712" actId="20577"/>
          <ac:spMkLst>
            <pc:docMk/>
            <pc:sldMk cId="688554736" sldId="267"/>
            <ac:spMk id="3" creationId="{EFF82E1D-8E45-89AA-201D-47BD6C6868E8}"/>
          </ac:spMkLst>
        </pc:spChg>
        <pc:spChg chg="add mod">
          <ac:chgData name="Ward, John" userId="f4599612-3648-407d-8020-278200ca9be0" providerId="ADAL" clId="{E11E1A6D-A693-4DCA-AB28-4A35A13C602A}" dt="2023-03-25T00:37:46.019" v="3340" actId="20577"/>
          <ac:spMkLst>
            <pc:docMk/>
            <pc:sldMk cId="688554736" sldId="267"/>
            <ac:spMk id="5" creationId="{9B7C6D6D-91E6-9E2A-DD94-E5EFF46136AE}"/>
          </ac:spMkLst>
        </pc:spChg>
      </pc:sldChg>
      <pc:sldChg chg="modSp add mod">
        <pc:chgData name="Ward, John" userId="f4599612-3648-407d-8020-278200ca9be0" providerId="ADAL" clId="{E11E1A6D-A693-4DCA-AB28-4A35A13C602A}" dt="2023-03-25T00:45:26.291" v="3923" actId="20577"/>
        <pc:sldMkLst>
          <pc:docMk/>
          <pc:sldMk cId="2276729893" sldId="268"/>
        </pc:sldMkLst>
        <pc:spChg chg="mod">
          <ac:chgData name="Ward, John" userId="f4599612-3648-407d-8020-278200ca9be0" providerId="ADAL" clId="{E11E1A6D-A693-4DCA-AB28-4A35A13C602A}" dt="2023-03-25T00:45:26.291" v="3923" actId="20577"/>
          <ac:spMkLst>
            <pc:docMk/>
            <pc:sldMk cId="2276729893" sldId="268"/>
            <ac:spMk id="3" creationId="{EFF82E1D-8E45-89AA-201D-47BD6C6868E8}"/>
          </ac:spMkLst>
        </pc:spChg>
        <pc:spChg chg="mod">
          <ac:chgData name="Ward, John" userId="f4599612-3648-407d-8020-278200ca9be0" providerId="ADAL" clId="{E11E1A6D-A693-4DCA-AB28-4A35A13C602A}" dt="2023-03-25T00:43:37.832" v="3804" actId="20577"/>
          <ac:spMkLst>
            <pc:docMk/>
            <pc:sldMk cId="2276729893" sldId="268"/>
            <ac:spMk id="5" creationId="{9B7C6D6D-91E6-9E2A-DD94-E5EFF46136A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A86F9-062E-4254-A8F6-E4343EEE37F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853E-7B82-414A-9C52-7BB109A3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37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A86F9-062E-4254-A8F6-E4343EEE37F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853E-7B82-414A-9C52-7BB109A3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36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A86F9-062E-4254-A8F6-E4343EEE37F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853E-7B82-414A-9C52-7BB109A33E3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9295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A86F9-062E-4254-A8F6-E4343EEE37F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853E-7B82-414A-9C52-7BB109A3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91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A86F9-062E-4254-A8F6-E4343EEE37F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853E-7B82-414A-9C52-7BB109A33E3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8910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A86F9-062E-4254-A8F6-E4343EEE37F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853E-7B82-414A-9C52-7BB109A3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9488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A86F9-062E-4254-A8F6-E4343EEE37F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853E-7B82-414A-9C52-7BB109A3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781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A86F9-062E-4254-A8F6-E4343EEE37F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853E-7B82-414A-9C52-7BB109A3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39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A86F9-062E-4254-A8F6-E4343EEE37F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853E-7B82-414A-9C52-7BB109A3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A86F9-062E-4254-A8F6-E4343EEE37F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853E-7B82-414A-9C52-7BB109A3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37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A86F9-062E-4254-A8F6-E4343EEE37F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853E-7B82-414A-9C52-7BB109A3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71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A86F9-062E-4254-A8F6-E4343EEE37F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853E-7B82-414A-9C52-7BB109A3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499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A86F9-062E-4254-A8F6-E4343EEE37F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853E-7B82-414A-9C52-7BB109A3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40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A86F9-062E-4254-A8F6-E4343EEE37F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853E-7B82-414A-9C52-7BB109A3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930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A86F9-062E-4254-A8F6-E4343EEE37F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853E-7B82-414A-9C52-7BB109A3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02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A86F9-062E-4254-A8F6-E4343EEE37F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853E-7B82-414A-9C52-7BB109A3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91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A86F9-062E-4254-A8F6-E4343EEE37F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43C853E-7B82-414A-9C52-7BB109A33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91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view.officeapps.live.com/op/view.aspx?src=https%3A%2F%2Fwww.ade.az.gov%2Fsfsinbound%2FGeneralUpload%2F188669.xls&amp;wdOrigin=BROWSELINK" TargetMode="External"/><Relationship Id="rId2" Type="http://schemas.openxmlformats.org/officeDocument/2006/relationships/hyperlink" Target="https://view.officeapps.live.com/op/view.aspx?src=https%3A%2F%2Fwww.ade.az.gov%2Fsfsinbound%2FGeneralUpload%2F184214.xls&amp;wdOrigin=BROWSELIN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zauditor.gov/reports-publications/school-districts/multiple-school-district/report/arizona-school-district-10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gme.azed.gov/Default.aspx?ccipSessionKey=63815300819667784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Art.harding@azed.gov" TargetMode="External"/><Relationship Id="rId2" Type="http://schemas.openxmlformats.org/officeDocument/2006/relationships/hyperlink" Target="mailto:John.ward@azed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zauditor.gov/sites/default/files/USFR030623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zauditor.gov/sites/default/files/USFR030623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DD8F9-5F85-856C-9E82-3E21FD5371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39" y="2093278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Expenditures, Budgets, and COVID Plans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989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17E72-763A-942E-BF23-9E19B9838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M/O Budget—Salaries, Benefits, and other spending areas</a:t>
            </a:r>
            <a:br>
              <a:rPr lang="en-US" sz="36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82E1D-8E45-89AA-201D-47BD6C686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Budgets: </a:t>
            </a:r>
            <a:r>
              <a:rPr lang="en-US" sz="2200" dirty="0">
                <a:hlinkClick r:id="rId2"/>
              </a:rPr>
              <a:t>FY2022 budget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Annual Financial Reports (AFR): </a:t>
            </a:r>
            <a:r>
              <a:rPr lang="en-US" sz="2200" dirty="0">
                <a:hlinkClick r:id="rId3"/>
              </a:rPr>
              <a:t>FY2022 AFR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pt-BR" sz="2400">
                <a:hlinkClick r:id="rId4"/>
              </a:rPr>
              <a:t>Arizona Auditor General’s Annual Spending Report (azauditor.gov)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90918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17E72-763A-942E-BF23-9E19B9838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COVID Relief spending plans</a:t>
            </a:r>
            <a:br>
              <a:rPr lang="en-US" sz="3600" dirty="0"/>
            </a:br>
            <a:br>
              <a:rPr lang="en-US" sz="36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82E1D-8E45-89AA-201D-47BD6C686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ADE Grants Management homepage:</a:t>
            </a:r>
            <a:r>
              <a:rPr lang="en-US" sz="2200" dirty="0"/>
              <a:t> </a:t>
            </a:r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GME Home (azed.gov)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This will show your school district’s approved plans for spending its COVID monies (ESSER I,II, III grants).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0227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82E1D-8E45-89AA-201D-47BD6C686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200" dirty="0"/>
              <a:t>Become comfortable with expenditure classification codes, so that you can quickly know what expenditures represent, when you see them in vouchers, accounting reports, budget, AFRs, grant applications, etc.</a:t>
            </a:r>
          </a:p>
          <a:p>
            <a:pPr marL="0" indent="0">
              <a:buNone/>
            </a:pPr>
            <a:endParaRPr lang="en-US" sz="22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/>
              <a:t>Compare budgets to AFRs to determine how actual spending compared to budgeted spending on a line-item level.</a:t>
            </a:r>
          </a:p>
          <a:p>
            <a:pPr marL="0" indent="0">
              <a:buNone/>
            </a:pPr>
            <a:endParaRPr lang="en-US" sz="22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200" dirty="0"/>
              <a:t>Visit ADE’s Grants Management site to review how your district proposed spending its COVID relief monies.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7C6D6D-91E6-9E2A-DD94-E5EFF4613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Closing</a:t>
            </a:r>
          </a:p>
        </p:txBody>
      </p:sp>
    </p:spTree>
    <p:extLst>
      <p:ext uri="{BB962C8B-B14F-4D97-AF65-F5344CB8AC3E}">
        <p14:creationId xmlns:p14="http://schemas.microsoft.com/office/powerpoint/2010/main" val="688554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82E1D-8E45-89AA-201D-47BD6C686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John Ward, Chief Auditor</a:t>
            </a:r>
          </a:p>
          <a:p>
            <a:pPr marL="0" indent="0">
              <a:buNone/>
            </a:pPr>
            <a:r>
              <a:rPr lang="en-US" sz="2200" dirty="0">
                <a:hlinkClick r:id="rId2"/>
              </a:rPr>
              <a:t>John.ward@azed.gov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Art Harding, Chief Operations Officer</a:t>
            </a:r>
          </a:p>
          <a:p>
            <a:pPr marL="0" indent="0">
              <a:buNone/>
            </a:pPr>
            <a:r>
              <a:rPr lang="en-US" sz="2200" dirty="0">
                <a:hlinkClick r:id="rId3"/>
              </a:rPr>
              <a:t>Art.harding@azed.gov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7C6D6D-91E6-9E2A-DD94-E5EFF4613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2276729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2B3E6-A01A-746E-8161-DBD7ADE8D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933974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F169D4-41D9-C32C-9819-DE01A72A80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2181139"/>
            <a:ext cx="8596668" cy="2617364"/>
          </a:xfrm>
        </p:spPr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en-US" sz="2400" dirty="0"/>
              <a:t>Anatomy of a school district expenditure classification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Maintenance and Operation (M/O) Budget—Salaries, Benefits, and other spending areas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COVID Relief spending plans</a:t>
            </a:r>
          </a:p>
        </p:txBody>
      </p:sp>
    </p:spTree>
    <p:extLst>
      <p:ext uri="{BB962C8B-B14F-4D97-AF65-F5344CB8AC3E}">
        <p14:creationId xmlns:p14="http://schemas.microsoft.com/office/powerpoint/2010/main" val="1328365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0BEEC-B85F-20B8-7F70-7167A7140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Anatomy of a school district expenditure classification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ACFEDBA-A5A4-3483-8F4B-23AB092C31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356" y="2517629"/>
            <a:ext cx="11648058" cy="3648280"/>
          </a:xfrm>
        </p:spPr>
      </p:pic>
    </p:spTree>
    <p:extLst>
      <p:ext uri="{BB962C8B-B14F-4D97-AF65-F5344CB8AC3E}">
        <p14:creationId xmlns:p14="http://schemas.microsoft.com/office/powerpoint/2010/main" val="2073591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093A7-9D3E-A6F0-43EB-0EA47B32A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Anatomy of a school district expenditure classification</a:t>
            </a:r>
            <a:br>
              <a:rPr lang="en-US" sz="36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A3848-0CE9-FDAA-FC37-FF9AAC1BF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001-200-2700-6430</a:t>
            </a:r>
            <a:r>
              <a:rPr lang="en-US" sz="2200" dirty="0"/>
              <a:t>	</a:t>
            </a:r>
          </a:p>
          <a:p>
            <a:pPr marL="0" indent="0">
              <a:buNone/>
            </a:pPr>
            <a:r>
              <a:rPr lang="en-US" sz="2200" dirty="0"/>
              <a:t>(Repairs made to a Sped bus from the M/O fund)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Fund-Program-Function-Object (FPFO code)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Uniform System For Financial Records (USFR)</a:t>
            </a:r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USFR—Chart of Accounts (azauditor.gov)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988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1C9C3-3A4F-3C69-7A1D-733060175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Anatomy of a school district expenditure classification--FPFO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1A0C4-343A-F388-AC68-82D468612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782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Fund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200" dirty="0"/>
              <a:t>Used to account for a school district’s financial resources 	based on the purpose for which these resources may or must 	be used.</a:t>
            </a:r>
          </a:p>
          <a:p>
            <a:pPr marL="0" indent="0">
              <a:buNone/>
            </a:pPr>
            <a:r>
              <a:rPr lang="en-US" sz="2200" dirty="0"/>
              <a:t>	</a:t>
            </a:r>
          </a:p>
          <a:p>
            <a:pPr marL="0" indent="0">
              <a:buNone/>
            </a:pPr>
            <a:r>
              <a:rPr lang="en-US" sz="2200" dirty="0"/>
              <a:t>	Examples:</a:t>
            </a:r>
          </a:p>
          <a:p>
            <a:pPr marL="0" indent="0">
              <a:buNone/>
            </a:pPr>
            <a:r>
              <a:rPr lang="en-US" sz="2200" dirty="0"/>
              <a:t>		Maintenance and Operations Fund (M/O)—001 </a:t>
            </a:r>
          </a:p>
          <a:p>
            <a:pPr marL="0" indent="0">
              <a:buNone/>
            </a:pPr>
            <a:r>
              <a:rPr lang="en-US" sz="2200" dirty="0"/>
              <a:t>		Title I Fund—100 </a:t>
            </a:r>
          </a:p>
          <a:p>
            <a:pPr marL="0" indent="0">
              <a:buNone/>
            </a:pPr>
            <a:r>
              <a:rPr lang="en-US" sz="2200" dirty="0"/>
              <a:t>		Food Service Fund—510 </a:t>
            </a:r>
          </a:p>
          <a:p>
            <a:pPr marL="0" indent="0">
              <a:buNone/>
            </a:pPr>
            <a:r>
              <a:rPr lang="en-US" sz="2200" dirty="0"/>
              <a:t>		Unrestricted Capital Outlay Fund—610 </a:t>
            </a:r>
          </a:p>
        </p:txBody>
      </p:sp>
    </p:spTree>
    <p:extLst>
      <p:ext uri="{BB962C8B-B14F-4D97-AF65-F5344CB8AC3E}">
        <p14:creationId xmlns:p14="http://schemas.microsoft.com/office/powerpoint/2010/main" val="1075796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1C9C3-3A4F-3C69-7A1D-733060175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Anatomy of a school district expenditure classification—FPFO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1A0C4-343A-F388-AC68-82D468612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782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Program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200" dirty="0"/>
              <a:t>Set of activities designed to accomplish objectives.</a:t>
            </a:r>
          </a:p>
          <a:p>
            <a:pPr marL="0" indent="0">
              <a:buNone/>
            </a:pPr>
            <a:r>
              <a:rPr lang="en-US" sz="2200" dirty="0"/>
              <a:t>	</a:t>
            </a:r>
          </a:p>
          <a:p>
            <a:pPr marL="0" indent="0">
              <a:buNone/>
            </a:pPr>
            <a:r>
              <a:rPr lang="en-US" sz="2200" dirty="0"/>
              <a:t>	Examples:</a:t>
            </a:r>
          </a:p>
          <a:p>
            <a:pPr marL="0" indent="0">
              <a:buNone/>
            </a:pPr>
            <a:r>
              <a:rPr lang="en-US" sz="2200" dirty="0"/>
              <a:t>		Regular Education—100 </a:t>
            </a:r>
          </a:p>
          <a:p>
            <a:pPr marL="0" indent="0">
              <a:buNone/>
            </a:pPr>
            <a:r>
              <a:rPr lang="en-US" sz="2200" dirty="0"/>
              <a:t>		Special Education—200 </a:t>
            </a:r>
          </a:p>
          <a:p>
            <a:pPr marL="0" indent="0">
              <a:buNone/>
            </a:pPr>
            <a:r>
              <a:rPr lang="en-US" sz="2200" dirty="0"/>
              <a:t>		Career Technical Education—300</a:t>
            </a:r>
          </a:p>
          <a:p>
            <a:pPr marL="0" indent="0">
              <a:buNone/>
            </a:pPr>
            <a:r>
              <a:rPr lang="en-US" sz="2200" dirty="0"/>
              <a:t>		Pupil Transportation—400</a:t>
            </a:r>
          </a:p>
        </p:txBody>
      </p:sp>
    </p:spTree>
    <p:extLst>
      <p:ext uri="{BB962C8B-B14F-4D97-AF65-F5344CB8AC3E}">
        <p14:creationId xmlns:p14="http://schemas.microsoft.com/office/powerpoint/2010/main" val="2479673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1C9C3-3A4F-3C69-7A1D-733060175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Anatomy of a school district expenditure classification—FPFO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1A0C4-343A-F388-AC68-82D468612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782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Function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200" dirty="0"/>
              <a:t>Describes activity for which a service or material is acquired.</a:t>
            </a:r>
          </a:p>
          <a:p>
            <a:pPr marL="0" indent="0">
              <a:buNone/>
            </a:pPr>
            <a:r>
              <a:rPr lang="en-US" sz="2200" dirty="0"/>
              <a:t>	</a:t>
            </a:r>
          </a:p>
          <a:p>
            <a:pPr marL="0" indent="0">
              <a:buNone/>
            </a:pPr>
            <a:r>
              <a:rPr lang="en-US" sz="2200" dirty="0"/>
              <a:t>	Examples:</a:t>
            </a:r>
          </a:p>
          <a:p>
            <a:pPr marL="0" indent="0">
              <a:buNone/>
            </a:pPr>
            <a:r>
              <a:rPr lang="en-US" sz="2200" dirty="0"/>
              <a:t>		Instruction—1000</a:t>
            </a:r>
          </a:p>
          <a:p>
            <a:pPr marL="0" indent="0">
              <a:buNone/>
            </a:pPr>
            <a:r>
              <a:rPr lang="en-US" sz="2200" dirty="0"/>
              <a:t>		General District Administration—2300 </a:t>
            </a:r>
          </a:p>
          <a:p>
            <a:pPr marL="0" indent="0">
              <a:buNone/>
            </a:pPr>
            <a:r>
              <a:rPr lang="en-US" sz="2200" dirty="0"/>
              <a:t>		Plant Operations—2600</a:t>
            </a:r>
          </a:p>
          <a:p>
            <a:pPr marL="0" indent="0">
              <a:buNone/>
            </a:pPr>
            <a:r>
              <a:rPr lang="en-US" sz="2200" dirty="0"/>
              <a:t>		Pupil Transportation—2700</a:t>
            </a:r>
          </a:p>
        </p:txBody>
      </p:sp>
    </p:spTree>
    <p:extLst>
      <p:ext uri="{BB962C8B-B14F-4D97-AF65-F5344CB8AC3E}">
        <p14:creationId xmlns:p14="http://schemas.microsoft.com/office/powerpoint/2010/main" val="3104305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1C9C3-3A4F-3C69-7A1D-733060175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Anatomy of a school district expenditure classification—FPFO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1A0C4-343A-F388-AC68-82D468612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782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Object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200" dirty="0"/>
              <a:t>Describes the service or material acquired.</a:t>
            </a:r>
          </a:p>
          <a:p>
            <a:pPr marL="0" indent="0">
              <a:buNone/>
            </a:pPr>
            <a:r>
              <a:rPr lang="en-US" sz="2200" dirty="0"/>
              <a:t>	</a:t>
            </a:r>
          </a:p>
          <a:p>
            <a:pPr marL="0" indent="0">
              <a:buNone/>
            </a:pPr>
            <a:r>
              <a:rPr lang="en-US" sz="2200" dirty="0"/>
              <a:t>	Examples:</a:t>
            </a:r>
          </a:p>
          <a:p>
            <a:pPr marL="0" indent="0">
              <a:buNone/>
            </a:pPr>
            <a:r>
              <a:rPr lang="en-US" sz="2200" dirty="0"/>
              <a:t>		Salaries—6100</a:t>
            </a:r>
          </a:p>
          <a:p>
            <a:pPr marL="0" indent="0">
              <a:buNone/>
            </a:pPr>
            <a:r>
              <a:rPr lang="en-US" sz="2200" dirty="0"/>
              <a:t>		Benefits—6200 </a:t>
            </a:r>
          </a:p>
          <a:p>
            <a:pPr marL="0" indent="0">
              <a:buNone/>
            </a:pPr>
            <a:r>
              <a:rPr lang="en-US" sz="2200" dirty="0"/>
              <a:t>		Audit Services—6350</a:t>
            </a:r>
          </a:p>
          <a:p>
            <a:pPr marL="0" indent="0">
              <a:buNone/>
            </a:pPr>
            <a:r>
              <a:rPr lang="en-US" sz="2200" dirty="0"/>
              <a:t>		Repairs and Maintenance—6430</a:t>
            </a:r>
          </a:p>
        </p:txBody>
      </p:sp>
    </p:spTree>
    <p:extLst>
      <p:ext uri="{BB962C8B-B14F-4D97-AF65-F5344CB8AC3E}">
        <p14:creationId xmlns:p14="http://schemas.microsoft.com/office/powerpoint/2010/main" val="3307709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1C9C3-3A4F-3C69-7A1D-733060175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Anatomy of a school district expenditure classification—FPFO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1A0C4-343A-F388-AC68-82D468612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782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Expenditure classification: 001-100-2410-6110</a:t>
            </a:r>
          </a:p>
          <a:p>
            <a:pPr marL="0" indent="0">
              <a:buNone/>
            </a:pPr>
            <a:endParaRPr lang="en-US" sz="2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accent1"/>
                </a:solidFill>
              </a:rPr>
              <a:t>	M/O fund-001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accent1"/>
                </a:solidFill>
              </a:rPr>
              <a:t>	regular education-100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accent1"/>
                </a:solidFill>
              </a:rPr>
              <a:t>	school administration (principal)-2410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accent1"/>
                </a:solidFill>
              </a:rPr>
              <a:t>	certified salary-6110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</a:rPr>
              <a:t>School principal’s salary paid out of M/O Fund</a:t>
            </a:r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USFR—Chart of Accounts (azauditor.gov)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88751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744</TotalTime>
  <Words>540</Words>
  <Application>Microsoft Office PowerPoint</Application>
  <PresentationFormat>Widescreen</PresentationFormat>
  <Paragraphs>85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Trebuchet MS</vt:lpstr>
      <vt:lpstr>Wingdings</vt:lpstr>
      <vt:lpstr>Wingdings 3</vt:lpstr>
      <vt:lpstr>Facet</vt:lpstr>
      <vt:lpstr>   Expenditures, Budgets, and COVID Plans  </vt:lpstr>
      <vt:lpstr>Overview</vt:lpstr>
      <vt:lpstr>Anatomy of a school district expenditure classification</vt:lpstr>
      <vt:lpstr>Anatomy of a school district expenditure classification </vt:lpstr>
      <vt:lpstr>Anatomy of a school district expenditure classification--FPFO</vt:lpstr>
      <vt:lpstr>Anatomy of a school district expenditure classification—FPFO</vt:lpstr>
      <vt:lpstr>Anatomy of a school district expenditure classification—FPFO</vt:lpstr>
      <vt:lpstr>Anatomy of a school district expenditure classification—FPFO</vt:lpstr>
      <vt:lpstr>Anatomy of a school district expenditure classification—FPFO</vt:lpstr>
      <vt:lpstr>M/O Budget—Salaries, Benefits, and other spending areas </vt:lpstr>
      <vt:lpstr>COVID Relief spending plans  </vt:lpstr>
      <vt:lpstr>In Closing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Expenditures, Budgets, and COVID Plans  </dc:title>
  <dc:creator>Ward, John</dc:creator>
  <cp:lastModifiedBy>Ward, John</cp:lastModifiedBy>
  <cp:revision>1</cp:revision>
  <dcterms:created xsi:type="dcterms:W3CDTF">2023-03-23T22:36:30Z</dcterms:created>
  <dcterms:modified xsi:type="dcterms:W3CDTF">2023-03-28T00:55:50Z</dcterms:modified>
</cp:coreProperties>
</file>