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ina" initials="C" lastIdx="1" clrIdx="0">
    <p:extLst>
      <p:ext uri="{19B8F6BF-5375-455C-9EA6-DF929625EA0E}">
        <p15:presenceInfo xmlns:p15="http://schemas.microsoft.com/office/powerpoint/2012/main" userId="Christin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9" d="100"/>
          <a:sy n="89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C057C-D555-4079-B2E9-5DD75963D8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C07314-FA28-44DE-8DD5-A8F19D3BF9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48E242-2C77-4B63-B374-0FA4CF4D4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CE95-883E-4795-9EFB-42CE24F26302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9C934-17E0-456C-A51D-E156F60C5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8397F4-FE24-4CF7-B368-817CE11DC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9CD4-48D8-407A-B962-0B350E311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192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071FD-B570-47E7-B07E-F2FE03084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99FEC1-2EA4-487A-A776-55A72F16ED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19FF55-9695-46B2-AF30-381FEE621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CE95-883E-4795-9EFB-42CE24F26302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C8A78A-76D5-46B8-B174-A493B4CDC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371371-54C5-4A90-88D6-607EBF752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9CD4-48D8-407A-B962-0B350E311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799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8E3824-D1BA-42AF-9CB0-835382E76A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C4701C-D4E1-4EA1-89E1-649464AE7F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548AB9-18EB-4F55-A3D9-3511CE10B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CE95-883E-4795-9EFB-42CE24F26302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F0EAE7-8651-4ED6-B5D2-5711713F8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DBBC4-FB7D-41B8-B6CE-C436F4040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9CD4-48D8-407A-B962-0B350E311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961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A26A0-A023-4950-AC7A-DC4D37647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73911-B25C-44C2-B5E2-93C6AD51B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90D53D-31EA-49DC-A38C-A42CE3909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CE95-883E-4795-9EFB-42CE24F26302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9E8EEF-A656-4531-8CCB-D60412108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ADB688-9CC4-40FE-B777-976D475CB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9CD4-48D8-407A-B962-0B350E311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56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FB227-518B-4DAA-ACF7-74AA16ED8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B16CFA-8520-4EC0-A09D-6FA3A4EBCD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C4F400-C967-47E0-A61B-FC5FA5AD6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CE95-883E-4795-9EFB-42CE24F26302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970FD0-C3AE-4A52-97E5-0A34F3317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29405-8117-419C-861F-C1DF2F9D7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9CD4-48D8-407A-B962-0B350E311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614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191F5-2E3F-4343-AD78-A033DBCE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23FAF9-1007-4341-A0F4-0AAE189B09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6945FB-9F86-4FB4-8BFF-118297630F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2B574E-39E5-4C21-9D9B-F91FC72DF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CE95-883E-4795-9EFB-42CE24F26302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7663D-8B23-4CE5-BD6A-558C69B6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7642BE-23A8-4912-8FE2-14A2B72CB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9CD4-48D8-407A-B962-0B350E311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12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77846-3DA9-49A2-BFAB-A80E753FB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D01B85-3045-4135-A2AF-265DF105FF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C85459-1C94-49F1-B9A9-6158074BD8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4108DD-8C8D-4DE3-8524-3EFEEB1114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9913A5-8B9C-4517-8011-096A1F56D0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D54C6D-1956-445C-8C72-4CA1C2B28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CE95-883E-4795-9EFB-42CE24F26302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1295E4-B56F-488E-B578-7A138B4B3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D3023FF-A5C9-42D0-84F9-5078E8A0D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9CD4-48D8-407A-B962-0B350E311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682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07A1A-DE70-4963-AFB3-A96EBB5BD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03AB5F-28C8-4BAF-B1CE-A77428D9D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CE95-883E-4795-9EFB-42CE24F26302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155839-62E8-4177-AF24-D3731809E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BE875E-ECA8-40B0-91A7-4492077A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9CD4-48D8-407A-B962-0B350E311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6463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F72E25-E0DA-4DBA-AEE0-4C88C7E55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CE95-883E-4795-9EFB-42CE24F26302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1DA0D5-E59F-407D-8E43-6D8950F70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E5E077-6E09-48E8-8BDD-ED366C3F8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9CD4-48D8-407A-B962-0B350E311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398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CC68E-0D9D-4EC8-B58C-50A13C15C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056DE3-5A74-45C8-9AC7-0E4BB2459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5EE74A-12C7-466A-82EC-4AE13FFB0D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C9D4D3-5462-4317-A153-2EC1FA793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CE95-883E-4795-9EFB-42CE24F26302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31ABAB-14AF-4F20-AB52-BF7991240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B8E9C2-DDFF-41AD-B270-D0CAA23F4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9CD4-48D8-407A-B962-0B350E311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323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A69CA-1367-4BC8-9139-CA212EC34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C8D053-5116-4935-8D5E-FCB0A1A4E2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E8A8BB-2F0E-46E6-BB2A-DBE63DA4E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F313EE-3F88-4F86-AB4A-BAB01B0E8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7CE95-883E-4795-9EFB-42CE24F26302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C7893E-0B10-45EF-97EC-7CA4B2450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B19716-6FD2-4E08-A361-84E51E3A2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79CD4-48D8-407A-B962-0B350E311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273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691EC6-5EE5-4D69-A3A7-2623E3740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0CE4-B2A9-4656-AC42-3F1B28A5C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9B7D31-8BD7-4E3A-9CEB-9094E926E0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77CE95-883E-4795-9EFB-42CE24F26302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2FB44-DB9F-4B16-870E-BDBE1B5BF4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308E6-E0D8-458F-A77B-253BAAECB2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79CD4-48D8-407A-B962-0B350E311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80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693BC4-2967-4B76-AE96-4714012A8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880"/>
            <a:ext cx="12191999" cy="68877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35E85DB-1658-4EAB-9E7E-7444139A0586}"/>
              </a:ext>
            </a:extLst>
          </p:cNvPr>
          <p:cNvSpPr txBox="1"/>
          <p:nvPr/>
        </p:nvSpPr>
        <p:spPr>
          <a:xfrm>
            <a:off x="8154297" y="322730"/>
            <a:ext cx="371497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 With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Donadio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Obtaining Your Maryland Handgun Qualification License</a:t>
            </a:r>
          </a:p>
          <a:p>
            <a:pPr algn="ctr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By Step Instructions for the Online MSP HQL Application</a:t>
            </a:r>
          </a:p>
        </p:txBody>
      </p:sp>
    </p:spTree>
    <p:extLst>
      <p:ext uri="{BB962C8B-B14F-4D97-AF65-F5344CB8AC3E}">
        <p14:creationId xmlns:p14="http://schemas.microsoft.com/office/powerpoint/2010/main" val="1969535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7C4161-2DFB-4CD6-910A-73ADB45133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25666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6258A58-0FB6-4CE6-A355-67821BC29F33}"/>
              </a:ext>
            </a:extLst>
          </p:cNvPr>
          <p:cNvSpPr txBox="1"/>
          <p:nvPr/>
        </p:nvSpPr>
        <p:spPr>
          <a:xfrm>
            <a:off x="9247094" y="2890391"/>
            <a:ext cx="294490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9: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Login to your account.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12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30053C-7A99-45D4-819C-1650161BF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068695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22F9E3-53F9-4EC7-8FBE-A819B01DDF3C}"/>
              </a:ext>
            </a:extLst>
          </p:cNvPr>
          <p:cNvSpPr txBox="1"/>
          <p:nvPr/>
        </p:nvSpPr>
        <p:spPr>
          <a:xfrm>
            <a:off x="9219304" y="1813173"/>
            <a:ext cx="2972695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10: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Click on “Initial Application” link from Menu on left to begin new application.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*To continue an existing application, Click the “Continue” link on application below.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845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9A89553-8D11-4639-8669-2C7F7000AA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36424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346780-DB32-487B-B54A-7C50411AC158}"/>
              </a:ext>
            </a:extLst>
          </p:cNvPr>
          <p:cNvSpPr txBox="1"/>
          <p:nvPr/>
        </p:nvSpPr>
        <p:spPr>
          <a:xfrm>
            <a:off x="9337637" y="889843"/>
            <a:ext cx="2654448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11: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 under “Application Type Selection”-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Profession: Firearms Services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License Type: HQL Standard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Obtained By Method: Application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Click “Start Application”.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354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B65F28-4716-4017-B878-AAE24F3621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47181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1ED40E-4937-4633-BC79-5B8BDEE2D0A1}"/>
              </a:ext>
            </a:extLst>
          </p:cNvPr>
          <p:cNvSpPr txBox="1"/>
          <p:nvPr/>
        </p:nvSpPr>
        <p:spPr>
          <a:xfrm>
            <a:off x="9563547" y="2736502"/>
            <a:ext cx="2420471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12: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 the MSP HQL Application Instructions.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072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E6B389-1091-458E-B726-5D2502DBF6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47181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E6CF5C-6401-427E-A5B4-63864D8DA516}"/>
              </a:ext>
            </a:extLst>
          </p:cNvPr>
          <p:cNvSpPr txBox="1"/>
          <p:nvPr/>
        </p:nvSpPr>
        <p:spPr>
          <a:xfrm>
            <a:off x="9294606" y="2120949"/>
            <a:ext cx="2783541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13: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Read the MSP HQL Applicable Fees.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*This is a separate fee charged by MSP that is not included in cost of the HQL Class you are attending.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877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27B5D8-4EC5-4767-BFC8-6928AA1C5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25666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A4502B-E4EF-401C-9E79-C36AFA7F30AF}"/>
              </a:ext>
            </a:extLst>
          </p:cNvPr>
          <p:cNvSpPr txBox="1"/>
          <p:nvPr/>
        </p:nvSpPr>
        <p:spPr>
          <a:xfrm>
            <a:off x="9230060" y="1967061"/>
            <a:ext cx="2783541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14: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Complete the Demographics section with all of your information.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*Each section will show a “Check Mark” in the box under Menu on Left when Completed.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0230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205DFB-DFC3-4DBF-B6C7-697B52B69D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004151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85A5B1-5BB7-40F0-81B4-E19CBB40DAF0}"/>
              </a:ext>
            </a:extLst>
          </p:cNvPr>
          <p:cNvSpPr txBox="1"/>
          <p:nvPr/>
        </p:nvSpPr>
        <p:spPr>
          <a:xfrm>
            <a:off x="9139520" y="2582614"/>
            <a:ext cx="305248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15: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the Demographics page, you will need to have your Live Scan Fingerprinting Receipt to Complete.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817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C8402F-76E6-4D58-ACD3-C974B1E72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7250" y="857250"/>
            <a:ext cx="6858000" cy="5143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849D39E-6E37-4A74-9143-5F38C419FA18}"/>
              </a:ext>
            </a:extLst>
          </p:cNvPr>
          <p:cNvSpPr txBox="1"/>
          <p:nvPr/>
        </p:nvSpPr>
        <p:spPr>
          <a:xfrm>
            <a:off x="5671970" y="982176"/>
            <a:ext cx="6094206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an Example Registration Form for your Live Scan Fingerprints.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recommend that you get your fingerprints done FIRST and complete the online MSP HQL application immediately afterwards. Do not wait or they may deny your application.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You can go to any Live Scan Fingerprinting facility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however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we recommend: Mid Atlantic Regional Investigations located at 1202 West Street Annapolis MD 21401.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 to their website to preprint a Registration Form and Make an Appointment.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16: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Get your Live Scan Fingerprints done.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810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E821F8-7161-4A71-B282-D4E773C188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5" y="21516"/>
            <a:ext cx="4808669" cy="68579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1777FD0-E73D-4C5E-BC38-352F71AF288B}"/>
              </a:ext>
            </a:extLst>
          </p:cNvPr>
          <p:cNvSpPr txBox="1"/>
          <p:nvPr/>
        </p:nvSpPr>
        <p:spPr>
          <a:xfrm>
            <a:off x="5575151" y="1643895"/>
            <a:ext cx="6094206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an Example of your Live Scan Fingerprints Receipt. </a:t>
            </a:r>
          </a:p>
          <a:p>
            <a:pPr algn="ctr"/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Save this Receipt for future reference.</a:t>
            </a:r>
          </a:p>
          <a:p>
            <a:pPr algn="ctr"/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price for Live Scan Fingerprints is about $60 charged by the Fingerprinting Facility and is not included with the cost of the HQL class you are attending.</a:t>
            </a:r>
          </a:p>
          <a:p>
            <a:pPr algn="ctr"/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17: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highlighted Tracking Number to complete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the Demographics section on your MSP HQL Application.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053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C81260-FB01-44D0-8F28-B50516C55A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883202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0627534-63F5-47BD-A46B-3C022F055C54}"/>
              </a:ext>
            </a:extLst>
          </p:cNvPr>
          <p:cNvSpPr txBox="1"/>
          <p:nvPr/>
        </p:nvSpPr>
        <p:spPr>
          <a:xfrm>
            <a:off x="9233646" y="2967335"/>
            <a:ext cx="29583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18: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Click “Add”.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194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AE9457-8277-4338-B875-5FB3D6C0C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8659905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B3C951-C1F6-4742-901E-8D5088F8CCCF}"/>
              </a:ext>
            </a:extLst>
          </p:cNvPr>
          <p:cNvSpPr txBox="1"/>
          <p:nvPr/>
        </p:nvSpPr>
        <p:spPr>
          <a:xfrm>
            <a:off x="9036423" y="2274838"/>
            <a:ext cx="29583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1: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 to Maryland State Police Website.</a:t>
            </a:r>
          </a:p>
          <a:p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https://mdsp.maryland.gov/Pages/default.aspx</a:t>
            </a:r>
          </a:p>
          <a:p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17604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19CD76-9CE5-443F-938B-7D22826AF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88643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B89516-88B8-420E-9B90-C5D38D412BC7}"/>
              </a:ext>
            </a:extLst>
          </p:cNvPr>
          <p:cNvSpPr txBox="1"/>
          <p:nvPr/>
        </p:nvSpPr>
        <p:spPr>
          <a:xfrm>
            <a:off x="8967395" y="1366897"/>
            <a:ext cx="3224604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19: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 under “Add New Relationship”-</a:t>
            </a:r>
          </a:p>
          <a:p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Type: Instructor Prerequisite</a:t>
            </a:r>
          </a:p>
          <a:p>
            <a:endParaRPr lang="en-US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Profession: Firearms Services</a:t>
            </a:r>
          </a:p>
          <a:p>
            <a:endParaRPr lang="en-US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License Type: Qualified Handgun Instructor Certificate</a:t>
            </a:r>
          </a:p>
          <a:p>
            <a:endParaRPr lang="en-US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License Number: QHIC-2015-0253</a:t>
            </a:r>
          </a:p>
          <a:p>
            <a:endParaRPr lang="en-US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Click “Search”.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4376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211836-0C7B-4491-B8EA-DF53DFECA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896112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1FFDB7-B221-490B-96C8-65439D412731}"/>
              </a:ext>
            </a:extLst>
          </p:cNvPr>
          <p:cNvSpPr txBox="1"/>
          <p:nvPr/>
        </p:nvSpPr>
        <p:spPr>
          <a:xfrm>
            <a:off x="9326881" y="2582614"/>
            <a:ext cx="3063239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Click on link for “Barry Richard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Donadio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 under Prerequisite Search Results to select.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419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23B8C4-6AE1-43B0-9BC1-A27184DB08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01490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798301-9C24-4630-AB6F-42440B1B69AE}"/>
              </a:ext>
            </a:extLst>
          </p:cNvPr>
          <p:cNvSpPr txBox="1"/>
          <p:nvPr/>
        </p:nvSpPr>
        <p:spPr>
          <a:xfrm>
            <a:off x="9735671" y="3030079"/>
            <a:ext cx="3177090" cy="7978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Click “Complete”.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8027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38618F0-25DD-4396-8033-FCDA10D3CB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993393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D195FA1-49D1-4259-AAC5-1D7B9E9D2874}"/>
              </a:ext>
            </a:extLst>
          </p:cNvPr>
          <p:cNvSpPr txBox="1"/>
          <p:nvPr/>
        </p:nvSpPr>
        <p:spPr>
          <a:xfrm>
            <a:off x="9082144" y="3044279"/>
            <a:ext cx="323536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Answer Application Questions.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7758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919FBB-6974-4F1F-A3F4-B03DD0238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068696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E90424-7DB7-43C1-B088-1A67AB4DDDA2}"/>
              </a:ext>
            </a:extLst>
          </p:cNvPr>
          <p:cNvSpPr txBox="1"/>
          <p:nvPr/>
        </p:nvSpPr>
        <p:spPr>
          <a:xfrm>
            <a:off x="9068697" y="2890391"/>
            <a:ext cx="337521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finished answering Application Questions, Click “Submit”.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0407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B87FD1-6ACB-41BA-A979-A926BCF540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0096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968A58-E7ED-4963-AA57-47D00A0FA477}"/>
              </a:ext>
            </a:extLst>
          </p:cNvPr>
          <p:cNvSpPr txBox="1"/>
          <p:nvPr/>
        </p:nvSpPr>
        <p:spPr>
          <a:xfrm>
            <a:off x="9329572" y="1213008"/>
            <a:ext cx="276202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Follow MSP instructions to upload any documents you may need to complete application.</a:t>
            </a:r>
          </a:p>
          <a:p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*You may need to upload additional documentation. It varies by individual applicant.</a:t>
            </a:r>
          </a:p>
          <a:p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Click “Next”.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7957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1FDBC2-BA7F-4AC9-91EB-313214B909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9778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8C4BE5-27DA-4BA4-B25C-7CD688B01BEE}"/>
              </a:ext>
            </a:extLst>
          </p:cNvPr>
          <p:cNvSpPr txBox="1"/>
          <p:nvPr/>
        </p:nvSpPr>
        <p:spPr>
          <a:xfrm>
            <a:off x="9348395" y="3044279"/>
            <a:ext cx="346127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Review your Application Summary.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8505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8989BD-E3EC-4D9E-9731-226A503BB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79454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2C9CC2-F959-4438-A3B7-D3766F57AA5D}"/>
              </a:ext>
            </a:extLst>
          </p:cNvPr>
          <p:cNvSpPr txBox="1"/>
          <p:nvPr/>
        </p:nvSpPr>
        <p:spPr>
          <a:xfrm>
            <a:off x="9340327" y="3044279"/>
            <a:ext cx="320667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26: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Click “Pay Fees”.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3123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464A7A-BA97-423F-BD3A-A75FB9EA3E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11727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B27156-FDC2-4046-A17A-C218CE7A22CF}"/>
              </a:ext>
            </a:extLst>
          </p:cNvPr>
          <p:cNvSpPr txBox="1"/>
          <p:nvPr/>
        </p:nvSpPr>
        <p:spPr>
          <a:xfrm>
            <a:off x="9329570" y="2890391"/>
            <a:ext cx="277278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Continue to Checkout. Click “Pay Fees”.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38648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62F458-A8F6-4EC7-BB63-7C98DAFFBB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324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0559DD-5BF5-4183-8B6D-B36DF34EE2E7}"/>
              </a:ext>
            </a:extLst>
          </p:cNvPr>
          <p:cNvSpPr txBox="1"/>
          <p:nvPr/>
        </p:nvSpPr>
        <p:spPr>
          <a:xfrm>
            <a:off x="9340329" y="1813173"/>
            <a:ext cx="255763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Enter your payment information. Click “Pay”. </a:t>
            </a:r>
          </a:p>
          <a:p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*Reminder: The cost is $50 for a New HQL Application. This is a separate fee charged by MSP not included in cost of this HQL Class.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464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1F923D-5728-4FAC-9AF6-2D61FE0C3F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88643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730D3D5-6544-4B19-8826-25CEE4FC8B21}"/>
              </a:ext>
            </a:extLst>
          </p:cNvPr>
          <p:cNvSpPr txBox="1"/>
          <p:nvPr/>
        </p:nvSpPr>
        <p:spPr>
          <a:xfrm>
            <a:off x="8971878" y="2582614"/>
            <a:ext cx="306592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2: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Scroll Down and Select “Licensing Division”.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9653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075CF1-713D-4851-B20C-9DB8407D5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9304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6F7D16-030E-4303-8ECC-E78EE580A6CC}"/>
              </a:ext>
            </a:extLst>
          </p:cNvPr>
          <p:cNvSpPr txBox="1"/>
          <p:nvPr/>
        </p:nvSpPr>
        <p:spPr>
          <a:xfrm>
            <a:off x="9386945" y="2120949"/>
            <a:ext cx="2930562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lick “Continue”.</a:t>
            </a:r>
          </a:p>
          <a:p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*A copy of this receipt will be emailed to the email you used to create your MSP account. Save for your records.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2394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7EB69D-D846-4A79-BD47-52F51A4D24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475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DA77D6D-8B31-4457-A615-62D0FDDF5BEF}"/>
              </a:ext>
            </a:extLst>
          </p:cNvPr>
          <p:cNvSpPr txBox="1"/>
          <p:nvPr/>
        </p:nvSpPr>
        <p:spPr>
          <a:xfrm>
            <a:off x="9455972" y="2828835"/>
            <a:ext cx="25388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application is now Submitted. You may print your receipt for your records.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2097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83B23E-85A4-4D39-A93C-3BBF9D2224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4089FB-060A-4200-AECD-C9A9EFD43EF7}"/>
              </a:ext>
            </a:extLst>
          </p:cNvPr>
          <p:cNvSpPr txBox="1"/>
          <p:nvPr/>
        </p:nvSpPr>
        <p:spPr>
          <a:xfrm>
            <a:off x="9383357" y="1582340"/>
            <a:ext cx="2622177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You may check the status of your application anytime by logging 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 to your MSP account using the User Name &amp; Password you created at the beginning of the application. </a:t>
            </a:r>
          </a:p>
          <a:p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Due to the increased number of HQL applications, expect a longer waiting period.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0394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6DFCF77-DA87-49F8-8182-A98F77077E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" y="494852"/>
            <a:ext cx="7236957" cy="58521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8F2228B-DA93-4532-81FC-BCA75D041138}"/>
              </a:ext>
            </a:extLst>
          </p:cNvPr>
          <p:cNvSpPr txBox="1"/>
          <p:nvPr/>
        </p:nvSpPr>
        <p:spPr>
          <a:xfrm>
            <a:off x="8361382" y="2428726"/>
            <a:ext cx="3461272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30: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Contact Barry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Donadio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via text with your Full Name, Date you attended HQL class and a Note that you have submitted your MSP HQL Application online.</a:t>
            </a:r>
            <a:endParaRPr lang="en-US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0141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FB7FEBC-73B6-403E-A047-49F792AA54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52" y="387504"/>
            <a:ext cx="3098524" cy="60829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A5B37BE-9822-48A4-BD33-9E146E1672B2}"/>
              </a:ext>
            </a:extLst>
          </p:cNvPr>
          <p:cNvSpPr txBox="1"/>
          <p:nvPr/>
        </p:nvSpPr>
        <p:spPr>
          <a:xfrm>
            <a:off x="4660751" y="2413335"/>
            <a:ext cx="718669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very special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thank you to Corporal Christina Bennett! She is Barry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Donadio’s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#1 employee at Public Security LLC. She created this amazingly “Blonde Proof” slideshow of</a:t>
            </a:r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Step-by-Step instructions for the MSP HQL online application.</a:t>
            </a:r>
          </a:p>
          <a:p>
            <a:pPr algn="ctr"/>
            <a:endParaRPr lang="en-US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End.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0418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F1DEAC-F3CA-49FA-A898-9E0C82E6AD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64301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5ECCA85-F5AD-4B18-8921-95FA6FB00C49}"/>
              </a:ext>
            </a:extLst>
          </p:cNvPr>
          <p:cNvSpPr txBox="1"/>
          <p:nvPr/>
        </p:nvSpPr>
        <p:spPr>
          <a:xfrm>
            <a:off x="9187031" y="2674947"/>
            <a:ext cx="281850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3: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Once you have arrived to this page, Scroll Down.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962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820BC12-8135-4810-8DFD-A719DBFA1C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8799755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DF2802C-0E1B-4479-A3A4-E46DEE9370D0}"/>
              </a:ext>
            </a:extLst>
          </p:cNvPr>
          <p:cNvSpPr txBox="1"/>
          <p:nvPr/>
        </p:nvSpPr>
        <p:spPr>
          <a:xfrm>
            <a:off x="9054352" y="2274838"/>
            <a:ext cx="304531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4: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 the RED Link on the Right to fill out your HQL Application.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336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B0A88A-61DB-407F-B936-BAB266A411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8896572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E45C05B-721B-423E-8465-66EBA6214A32}"/>
              </a:ext>
            </a:extLst>
          </p:cNvPr>
          <p:cNvSpPr txBox="1"/>
          <p:nvPr/>
        </p:nvSpPr>
        <p:spPr>
          <a:xfrm>
            <a:off x="9031940" y="2136338"/>
            <a:ext cx="299510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Step 5: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You must now Create an Account if you do not already have one. </a:t>
            </a:r>
          </a:p>
          <a:p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*Remember Your User ID &amp; Password for the future reference.</a:t>
            </a:r>
          </a:p>
          <a:p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948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9BF1F5-C58D-4A2D-BD1B-EA8B7855C9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7505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72849F-8164-4BF3-9093-FBB12EDD75F8}"/>
              </a:ext>
            </a:extLst>
          </p:cNvPr>
          <p:cNvSpPr txBox="1"/>
          <p:nvPr/>
        </p:nvSpPr>
        <p:spPr>
          <a:xfrm>
            <a:off x="9031941" y="2890391"/>
            <a:ext cx="316005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6: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Follow website instructions to finish creating an account.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920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3E7EA1-CADB-42E4-89FA-AEC924B12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1490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5D84EA-FB67-4D71-A169-2AF1C5572D55}"/>
              </a:ext>
            </a:extLst>
          </p:cNvPr>
          <p:cNvSpPr txBox="1"/>
          <p:nvPr/>
        </p:nvSpPr>
        <p:spPr>
          <a:xfrm>
            <a:off x="9240819" y="2890391"/>
            <a:ext cx="28588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7: </a:t>
            </a:r>
            <a:r>
              <a:rPr lang="en-US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Continue website instructions to create an account.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93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B25BCD-91F9-432A-8584-31CA084B78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47181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A53039A-22B9-4866-9D24-9E2267981DFD}"/>
              </a:ext>
            </a:extLst>
          </p:cNvPr>
          <p:cNvSpPr txBox="1"/>
          <p:nvPr/>
        </p:nvSpPr>
        <p:spPr>
          <a:xfrm>
            <a:off x="9187030" y="2428726"/>
            <a:ext cx="2901873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Step 8: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Once you have successfully created an account, follow the link to officially Login to continue.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2689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845</Words>
  <Application>Microsoft Office PowerPoint</Application>
  <PresentationFormat>Widescreen</PresentationFormat>
  <Paragraphs>93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</dc:creator>
  <cp:lastModifiedBy>Christina</cp:lastModifiedBy>
  <cp:revision>31</cp:revision>
  <dcterms:created xsi:type="dcterms:W3CDTF">2021-02-12T19:23:33Z</dcterms:created>
  <dcterms:modified xsi:type="dcterms:W3CDTF">2021-03-04T20:49:02Z</dcterms:modified>
</cp:coreProperties>
</file>