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501" r:id="rId20"/>
    <p:sldId id="370" r:id="rId21"/>
    <p:sldId id="502" r:id="rId22"/>
    <p:sldId id="495" r:id="rId23"/>
    <p:sldId id="512" r:id="rId24"/>
    <p:sldId id="374" r:id="rId25"/>
    <p:sldId id="375" r:id="rId26"/>
    <p:sldId id="516" r:id="rId27"/>
    <p:sldId id="506" r:id="rId2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9/4/2022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9/4/2022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September 4,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6C8126-E23B-AE86-9A8E-327B9856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018" y="2286103"/>
            <a:ext cx="568196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September 7,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085" y="2309944"/>
            <a:ext cx="8559538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Please pick up your items and make payments to Linda Baker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Thank you for bidding on these wonderful items and enjoy your winnings!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371600" y="3421054"/>
            <a:ext cx="640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long walk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a self-help book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 for schools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27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Sept 15,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Tolly's Gastropub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644 Wagner Ave, Greenville, OH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Parent/Student Meeting after Worship September 11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after Worship…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 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12552</TotalTime>
  <Words>863</Words>
  <Application>Microsoft Office PowerPoint</Application>
  <PresentationFormat>On-screen Show (4:3)</PresentationFormat>
  <Paragraphs>162</Paragraphs>
  <Slides>27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155</cp:revision>
  <cp:lastPrinted>2022-02-13T11:38:25Z</cp:lastPrinted>
  <dcterms:created xsi:type="dcterms:W3CDTF">2020-11-15T00:46:38Z</dcterms:created>
  <dcterms:modified xsi:type="dcterms:W3CDTF">2022-09-04T11:38:14Z</dcterms:modified>
</cp:coreProperties>
</file>