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535" r:id="rId18"/>
    <p:sldId id="369" r:id="rId19"/>
    <p:sldId id="500" r:id="rId20"/>
    <p:sldId id="370" r:id="rId21"/>
    <p:sldId id="502" r:id="rId22"/>
    <p:sldId id="530" r:id="rId23"/>
    <p:sldId id="495" r:id="rId24"/>
    <p:sldId id="512" r:id="rId25"/>
    <p:sldId id="374" r:id="rId26"/>
    <p:sldId id="532" r:id="rId27"/>
    <p:sldId id="375" r:id="rId28"/>
    <p:sldId id="516" r:id="rId29"/>
    <p:sldId id="399" r:id="rId30"/>
    <p:sldId id="463" r:id="rId31"/>
    <p:sldId id="529" r:id="rId32"/>
    <p:sldId id="506" r:id="rId33"/>
    <p:sldId id="491" r:id="rId34"/>
    <p:sldId id="504" r:id="rId35"/>
    <p:sldId id="534" r:id="rId36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62" y="8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7948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12/18/2022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December 18,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3D4D2-76B9-FB80-6699-929B0FA8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15" y="2235022"/>
            <a:ext cx="5529551" cy="3877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114300" y="1079856"/>
            <a:ext cx="89154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Visitation</a:t>
            </a:r>
          </a:p>
          <a:p>
            <a:pPr marL="8001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Kreitzer Funeral Home, Arcanum</a:t>
            </a:r>
          </a:p>
          <a:p>
            <a:pPr marL="8001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4:00 pm to 7:00 pm Today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Funeral Service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Kreitzer Funeral Home, Arcanum</a:t>
            </a:r>
          </a:p>
          <a:p>
            <a:pPr marL="8001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Monday, December 19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at 10:30 am</a:t>
            </a:r>
          </a:p>
          <a:p>
            <a:pPr marL="8001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Burial at </a:t>
            </a:r>
            <a:r>
              <a:rPr lang="en-US" sz="3200" b="1" dirty="0" err="1">
                <a:latin typeface="Arial Rounded MT Bold" panose="020F0704030504030204" pitchFamily="34" charset="0"/>
                <a:ea typeface="Osaka"/>
              </a:rPr>
              <a:t>Abbotsville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Cemetery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There will not be a luncheon at the 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4E6F89-7EEF-A759-A04D-D5AAD1E3DE59}"/>
              </a:ext>
            </a:extLst>
          </p:cNvPr>
          <p:cNvSpPr/>
          <p:nvPr/>
        </p:nvSpPr>
        <p:spPr>
          <a:xfrm>
            <a:off x="-846" y="210234"/>
            <a:ext cx="9145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Funeral Arrangements for Sharon Wirrig</a:t>
            </a:r>
          </a:p>
        </p:txBody>
      </p: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2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January 4,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Dance and sing around the house</a:t>
            </a: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Christian documentary 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Chosen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12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4656841" y="2076382"/>
            <a:ext cx="41666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Thank you to all who helped by manning the Bucket and ringing the bell!!!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E5C54DA-4A25-7097-DE53-E571893AA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Bell Ringers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8E16D-A405-D722-71F3-C4165312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9" y="2076382"/>
            <a:ext cx="4074305" cy="305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 Be Determined (TBD)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11,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Resuming in January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This Week Only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Wednesday, Thursday, &amp; Friday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82" y="130314"/>
            <a:ext cx="5316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235670" y="3167909"/>
            <a:ext cx="896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Also - Returning to Pre-Covid Offering Collection Practice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DD515-D58C-9F86-B0FE-CF6E5B602E2F}"/>
              </a:ext>
            </a:extLst>
          </p:cNvPr>
          <p:cNvGrpSpPr/>
          <p:nvPr/>
        </p:nvGrpSpPr>
        <p:grpSpPr>
          <a:xfrm>
            <a:off x="707010" y="386499"/>
            <a:ext cx="2271860" cy="2356701"/>
            <a:chOff x="707010" y="386499"/>
            <a:chExt cx="2271860" cy="23567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2B433-68C4-4FD6-A1FE-98016E7E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2500" l="10000" r="90000">
                          <a14:foregroundMark x1="52000" y1="92500" x2="52000" y2="92500"/>
                          <a14:foregroundMark x1="52000" y1="8500" x2="52000" y2="8500"/>
                          <a14:foregroundMark x1="55000" y1="4500" x2="55000" y2="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0440" y="612349"/>
              <a:ext cx="1905000" cy="1905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EEDD2F-E46C-03D5-EF58-4219B9BE966B}"/>
                </a:ext>
              </a:extLst>
            </p:cNvPr>
            <p:cNvGrpSpPr/>
            <p:nvPr/>
          </p:nvGrpSpPr>
          <p:grpSpPr>
            <a:xfrm>
              <a:off x="707010" y="386499"/>
              <a:ext cx="2271860" cy="2356701"/>
              <a:chOff x="707010" y="386499"/>
              <a:chExt cx="2271860" cy="2356701"/>
            </a:xfrm>
          </p:grpSpPr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E78BEF39-4A5B-3B01-88C0-FFA572E93A3C}"/>
                  </a:ext>
                </a:extLst>
              </p:cNvPr>
              <p:cNvSpPr/>
              <p:nvPr/>
            </p:nvSpPr>
            <p:spPr>
              <a:xfrm>
                <a:off x="707010" y="386499"/>
                <a:ext cx="2271860" cy="2356701"/>
              </a:xfrm>
              <a:prstGeom prst="flowChartConnector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F31FF83-E85D-2197-D892-574EA37D73E4}"/>
                  </a:ext>
                </a:extLst>
              </p:cNvPr>
              <p:cNvCxnSpPr>
                <a:stCxn id="6" idx="1"/>
                <a:endCxn id="6" idx="5"/>
              </p:cNvCxnSpPr>
              <p:nvPr/>
            </p:nvCxnSpPr>
            <p:spPr>
              <a:xfrm>
                <a:off x="1039716" y="731630"/>
                <a:ext cx="1606448" cy="166643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85CEB0-5BDD-C3C1-B742-08F393818444}"/>
              </a:ext>
            </a:extLst>
          </p:cNvPr>
          <p:cNvSpPr txBox="1"/>
          <p:nvPr/>
        </p:nvSpPr>
        <p:spPr>
          <a:xfrm>
            <a:off x="3226129" y="1264873"/>
            <a:ext cx="587800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Returning to Pre-Covid Communion Practices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E96CA-14F4-E528-DF6B-A738F9AA02B0}"/>
              </a:ext>
            </a:extLst>
          </p:cNvPr>
          <p:cNvSpPr txBox="1"/>
          <p:nvPr/>
        </p:nvSpPr>
        <p:spPr>
          <a:xfrm>
            <a:off x="235670" y="4570581"/>
            <a:ext cx="600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December 4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77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32639-FC7F-449B-A07B-1EF51F64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21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" y="5323642"/>
            <a:ext cx="912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Early Service @ 4:00 pm</a:t>
            </a:r>
          </a:p>
          <a:p>
            <a:pPr marL="1492250" indent="-1492250" algn="ctr"/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1492250" indent="-1492250"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Midnight Service @ 10:00 pm</a:t>
            </a:r>
          </a:p>
        </p:txBody>
      </p:sp>
    </p:spTree>
    <p:extLst>
      <p:ext uri="{BB962C8B-B14F-4D97-AF65-F5344CB8AC3E}">
        <p14:creationId xmlns:p14="http://schemas.microsoft.com/office/powerpoint/2010/main" val="144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94268" y="3363924"/>
            <a:ext cx="91226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Ugly Christmas Sweater 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Come As You Are Casual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Sunday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December 25, 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21B3DA-5520-8FB7-FB2D-3E3CB6DFA0B7}"/>
              </a:ext>
            </a:extLst>
          </p:cNvPr>
          <p:cNvGrpSpPr/>
          <p:nvPr/>
        </p:nvGrpSpPr>
        <p:grpSpPr>
          <a:xfrm>
            <a:off x="-69713" y="0"/>
            <a:ext cx="9213713" cy="2911438"/>
            <a:chOff x="-69713" y="0"/>
            <a:chExt cx="9213713" cy="29114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96CF82-96D2-C782-6739-0DB5F9FEE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2034" y="0"/>
              <a:ext cx="4591966" cy="27243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2230A6-0923-3788-8E5F-6D83FDB02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11575" cy="140603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7EA016-DF2E-B546-48AF-BDE9FCD2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1287" y="1"/>
              <a:ext cx="2290713" cy="140603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BC302-B589-3DFB-07CB-457073E54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9713" y="1406040"/>
              <a:ext cx="2281287" cy="1505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17419-6B78-7273-56A9-ACB5C2424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81" r="22474"/>
            <a:stretch/>
          </p:blipFill>
          <p:spPr>
            <a:xfrm>
              <a:off x="2281287" y="1422004"/>
              <a:ext cx="2290713" cy="1406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85500" y="0"/>
            <a:ext cx="4958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Sunday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January 1</a:t>
            </a:r>
            <a:r>
              <a:rPr lang="en-US" sz="44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4400" b="1" dirty="0">
                <a:latin typeface="Arial Rounded MT Bold" panose="020F0704030504030204" pitchFamily="34" charset="0"/>
              </a:rPr>
              <a:t>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1046375" y="2980306"/>
            <a:ext cx="70512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rial Rounded MT Bold" panose="020F0704030504030204" pitchFamily="34" charset="0"/>
              </a:rPr>
              <a:t>Full Sunday Worship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b="1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Arial Rounded MT Bold" panose="020F0704030504030204" pitchFamily="34" charset="0"/>
              </a:rPr>
              <a:t>Baptism Scheduled to kick off the New Year!!!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651A9-1BB4-D1BF-D956-EF9F70CF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0" b="95506" l="3400" r="98400">
                        <a14:foregroundMark x1="47600" y1="8052" x2="47600" y2="8052"/>
                        <a14:foregroundMark x1="50200" y1="2434" x2="50200" y2="2434"/>
                        <a14:foregroundMark x1="90600" y1="43258" x2="90600" y2="43258"/>
                        <a14:foregroundMark x1="92400" y1="52622" x2="92600" y2="51685"/>
                        <a14:foregroundMark x1="55200" y1="88390" x2="55200" y2="88390"/>
                        <a14:foregroundMark x1="50800" y1="95506" x2="50800" y2="95506"/>
                        <a14:foregroundMark x1="3400" y1="47566" x2="3400" y2="47566"/>
                        <a14:foregroundMark x1="24000" y1="37640" x2="24000" y2="37640"/>
                        <a14:foregroundMark x1="33600" y1="31086" x2="16000" y2="40637"/>
                        <a14:foregroundMark x1="16000" y1="40637" x2="16000" y2="56554"/>
                        <a14:foregroundMark x1="16000" y1="56554" x2="41000" y2="58052"/>
                        <a14:foregroundMark x1="41000" y1="58052" x2="40600" y2="37640"/>
                        <a14:foregroundMark x1="40600" y1="37640" x2="32800" y2="31461"/>
                        <a14:foregroundMark x1="30200" y1="35393" x2="22000" y2="56367"/>
                        <a14:foregroundMark x1="22200" y1="36142" x2="24000" y2="46442"/>
                        <a14:foregroundMark x1="19200" y1="37079" x2="18000" y2="45131"/>
                        <a14:foregroundMark x1="29600" y1="39139" x2="31600" y2="45131"/>
                        <a14:foregroundMark x1="29200" y1="52247" x2="35200" y2="53184"/>
                        <a14:foregroundMark x1="30600" y1="50000" x2="30200" y2="57491"/>
                        <a14:foregroundMark x1="19200" y1="60674" x2="28200" y2="60674"/>
                        <a14:foregroundMark x1="19200" y1="62172" x2="27000" y2="58801"/>
                        <a14:foregroundMark x1="29000" y1="61985" x2="29000" y2="61985"/>
                        <a14:foregroundMark x1="39800" y1="71910" x2="39800" y2="71910"/>
                        <a14:foregroundMark x1="65400" y1="70599" x2="65400" y2="70599"/>
                        <a14:foregroundMark x1="53800" y1="64045" x2="53800" y2="64045"/>
                        <a14:foregroundMark x1="57800" y1="67228" x2="57800" y2="67228"/>
                        <a14:foregroundMark x1="54800" y1="75281" x2="54800" y2="75281"/>
                        <a14:foregroundMark x1="56400" y1="30524" x2="56400" y2="30524"/>
                        <a14:foregroundMark x1="58200" y1="68352" x2="58200" y2="68352"/>
                        <a14:foregroundMark x1="98400" y1="47566" x2="98400" y2="47566"/>
                        <a14:foregroundMark x1="52400" y1="30150" x2="62400" y2="30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40" y="68658"/>
            <a:ext cx="2837468" cy="30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15498</TotalTime>
  <Words>1165</Words>
  <Application>Microsoft Office PowerPoint</Application>
  <PresentationFormat>On-screen Show (4:3)</PresentationFormat>
  <Paragraphs>222</Paragraphs>
  <Slides>35</Slides>
  <Notes>31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183</cp:revision>
  <cp:lastPrinted>2022-02-13T11:38:25Z</cp:lastPrinted>
  <dcterms:created xsi:type="dcterms:W3CDTF">2020-11-15T00:46:38Z</dcterms:created>
  <dcterms:modified xsi:type="dcterms:W3CDTF">2022-12-18T11:52:39Z</dcterms:modified>
</cp:coreProperties>
</file>