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3" r:id="rId9"/>
    <p:sldId id="262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734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5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8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4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57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30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0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7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0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5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8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A1913-553A-4BF9-B428-AD2A78C7D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138400"/>
          </a:xfrm>
        </p:spPr>
        <p:txBody>
          <a:bodyPr>
            <a:normAutofit/>
          </a:bodyPr>
          <a:lstStyle/>
          <a:p>
            <a:r>
              <a:rPr lang="en-US" dirty="0"/>
              <a:t>Stress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A037F-E6D6-4DDD-AABA-5AEFA0B77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91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074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A1913-553A-4BF9-B428-AD2A78C7D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138400"/>
          </a:xfrm>
        </p:spPr>
        <p:txBody>
          <a:bodyPr>
            <a:normAutofit/>
          </a:bodyPr>
          <a:lstStyle/>
          <a:p>
            <a:r>
              <a:rPr lang="en-US" dirty="0"/>
              <a:t>How can you cope with these symptoms of stress?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52CA0-D314-4435-976E-19B6EC44B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3690872"/>
            <a:ext cx="6125372" cy="3027970"/>
          </a:xfrm>
        </p:spPr>
        <p:txBody>
          <a:bodyPr>
            <a:normAutofit/>
          </a:bodyPr>
          <a:lstStyle/>
          <a:p>
            <a:r>
              <a:rPr lang="en-US" dirty="0"/>
              <a:t>Promoting a sense of safety</a:t>
            </a:r>
          </a:p>
          <a:p>
            <a:r>
              <a:rPr lang="en-US" dirty="0"/>
              <a:t>Promoting a calming feeling</a:t>
            </a:r>
          </a:p>
          <a:p>
            <a:r>
              <a:rPr lang="en-US" dirty="0"/>
              <a:t>Feeling connected</a:t>
            </a:r>
          </a:p>
          <a:p>
            <a:r>
              <a:rPr lang="en-US" dirty="0"/>
              <a:t>Sense of self/self efficacy</a:t>
            </a:r>
          </a:p>
          <a:p>
            <a:r>
              <a:rPr lang="en-US" dirty="0"/>
              <a:t>Sense of hope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A037F-E6D6-4DDD-AABA-5AEFA0B77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91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565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A1913-553A-4BF9-B428-AD2A78C7D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138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52CA0-D314-4435-976E-19B6EC44B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4113213"/>
            <a:ext cx="6125372" cy="1655762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A037F-E6D6-4DDD-AABA-5AEFA0B77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91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78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A037F-E6D6-4DDD-AABA-5AEFA0B77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91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3D5189F-3F47-4078-9ACB-8C3537AB2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114" y="108001"/>
            <a:ext cx="6202434" cy="646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4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A1913-553A-4BF9-B428-AD2A78C7D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087622"/>
          </a:xfrm>
        </p:spPr>
        <p:txBody>
          <a:bodyPr>
            <a:normAutofit/>
          </a:bodyPr>
          <a:lstStyle/>
          <a:p>
            <a:r>
              <a:rPr lang="en-US" dirty="0"/>
              <a:t>4 sources of stress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52CA0-D314-4435-976E-19B6EC44B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4113212"/>
            <a:ext cx="6125372" cy="2420101"/>
          </a:xfrm>
        </p:spPr>
        <p:txBody>
          <a:bodyPr>
            <a:normAutofit/>
          </a:bodyPr>
          <a:lstStyle/>
          <a:p>
            <a:r>
              <a:rPr lang="en-US" dirty="0"/>
              <a:t>Inner Conflict</a:t>
            </a:r>
          </a:p>
          <a:p>
            <a:r>
              <a:rPr lang="en-US" dirty="0"/>
              <a:t>Life Threat</a:t>
            </a:r>
          </a:p>
          <a:p>
            <a:r>
              <a:rPr lang="en-US" dirty="0"/>
              <a:t>Loss</a:t>
            </a:r>
          </a:p>
          <a:p>
            <a:r>
              <a:rPr lang="en-US" dirty="0"/>
              <a:t>Wear and Tear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A037F-E6D6-4DDD-AABA-5AEFA0B77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91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13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A1913-553A-4BF9-B428-AD2A78C7D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138400"/>
          </a:xfrm>
        </p:spPr>
        <p:txBody>
          <a:bodyPr>
            <a:normAutofit/>
          </a:bodyPr>
          <a:lstStyle/>
          <a:p>
            <a:r>
              <a:rPr lang="en-US" dirty="0"/>
              <a:t>Inner Conflict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52CA0-D314-4435-976E-19B6EC44B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4113213"/>
            <a:ext cx="6125372" cy="1655762"/>
          </a:xfrm>
        </p:spPr>
        <p:txBody>
          <a:bodyPr>
            <a:normAutofit/>
          </a:bodyPr>
          <a:lstStyle/>
          <a:p>
            <a:r>
              <a:rPr lang="en-US" dirty="0"/>
              <a:t>Engaging / witnessing behaviors or acts that violate your values and morals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A037F-E6D6-4DDD-AABA-5AEFA0B77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91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31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A1913-553A-4BF9-B428-AD2A78C7D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138400"/>
          </a:xfrm>
        </p:spPr>
        <p:txBody>
          <a:bodyPr>
            <a:normAutofit/>
          </a:bodyPr>
          <a:lstStyle/>
          <a:p>
            <a:r>
              <a:rPr lang="en-US" dirty="0"/>
              <a:t>Life Threat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52CA0-D314-4435-976E-19B6EC44B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4113213"/>
            <a:ext cx="6125372" cy="1655762"/>
          </a:xfrm>
        </p:spPr>
        <p:txBody>
          <a:bodyPr>
            <a:normAutofit/>
          </a:bodyPr>
          <a:lstStyle/>
          <a:p>
            <a:r>
              <a:rPr lang="en-US" dirty="0"/>
              <a:t>An experience that provokes fear, helplessness, hopelessness,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A037F-E6D6-4DDD-AABA-5AEFA0B77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91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65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A1913-553A-4BF9-B428-AD2A78C7D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138400"/>
          </a:xfrm>
        </p:spPr>
        <p:txBody>
          <a:bodyPr>
            <a:norm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52CA0-D314-4435-976E-19B6EC44B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4113213"/>
            <a:ext cx="6125372" cy="1655762"/>
          </a:xfrm>
        </p:spPr>
        <p:txBody>
          <a:bodyPr>
            <a:normAutofit/>
          </a:bodyPr>
          <a:lstStyle/>
          <a:p>
            <a:r>
              <a:rPr lang="en-US" dirty="0"/>
              <a:t>The loss of cherished people, things, or parts of oneself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A037F-E6D6-4DDD-AABA-5AEFA0B77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91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7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A1913-553A-4BF9-B428-AD2A78C7D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138400"/>
          </a:xfrm>
        </p:spPr>
        <p:txBody>
          <a:bodyPr>
            <a:normAutofit/>
          </a:bodyPr>
          <a:lstStyle/>
          <a:p>
            <a:r>
              <a:rPr lang="en-US" dirty="0"/>
              <a:t>“Wear and tear”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52CA0-D314-4435-976E-19B6EC44B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4113212"/>
            <a:ext cx="6125372" cy="2605631"/>
          </a:xfrm>
        </p:spPr>
        <p:txBody>
          <a:bodyPr>
            <a:normAutofit/>
          </a:bodyPr>
          <a:lstStyle/>
          <a:p>
            <a:r>
              <a:rPr lang="en-US" dirty="0"/>
              <a:t>Accumulation of negative feelings from all sources over time without enough rest/recovery.</a:t>
            </a:r>
          </a:p>
          <a:p>
            <a:endParaRPr lang="en-US" dirty="0"/>
          </a:p>
          <a:p>
            <a:r>
              <a:rPr lang="en-US" dirty="0"/>
              <a:t>This can be a combination of the other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A037F-E6D6-4DDD-AABA-5AEFA0B77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91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82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A1913-553A-4BF9-B428-AD2A78C7D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8422" y="191605"/>
            <a:ext cx="6119131" cy="775800"/>
          </a:xfrm>
        </p:spPr>
        <p:txBody>
          <a:bodyPr>
            <a:normAutofit/>
          </a:bodyPr>
          <a:lstStyle/>
          <a:p>
            <a:r>
              <a:rPr lang="en-US" dirty="0"/>
              <a:t>Signs of stress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52CA0-D314-4435-976E-19B6EC44B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1670" y="1159010"/>
            <a:ext cx="7964555" cy="5507385"/>
          </a:xfrm>
        </p:spPr>
        <p:txBody>
          <a:bodyPr>
            <a:normAutofit/>
          </a:bodyPr>
          <a:lstStyle/>
          <a:p>
            <a:r>
              <a:rPr lang="en-US" dirty="0"/>
              <a:t>Not feeling in control of one’s body, emotions</a:t>
            </a:r>
          </a:p>
          <a:p>
            <a:r>
              <a:rPr lang="en-US" dirty="0"/>
              <a:t>or thinking.</a:t>
            </a:r>
          </a:p>
          <a:p>
            <a:r>
              <a:rPr lang="en-US" dirty="0"/>
              <a:t> Being frequently unable to fall or stay asleep.</a:t>
            </a:r>
          </a:p>
          <a:p>
            <a:r>
              <a:rPr lang="en-US" dirty="0"/>
              <a:t>Waking up from recurrent or vivid nightmares.</a:t>
            </a:r>
          </a:p>
          <a:p>
            <a:endParaRPr lang="en-US" dirty="0"/>
          </a:p>
          <a:p>
            <a:r>
              <a:rPr lang="en-US" dirty="0"/>
              <a:t> Feeling persistent, intense guilt or shame.</a:t>
            </a:r>
          </a:p>
          <a:p>
            <a:r>
              <a:rPr lang="en-US" dirty="0"/>
              <a:t> Feeling unusually remorseless.</a:t>
            </a:r>
          </a:p>
          <a:p>
            <a:r>
              <a:rPr lang="en-US" dirty="0"/>
              <a:t>Experiencing attacks of panic, anger or rage.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A037F-E6D6-4DDD-AABA-5AEFA0B77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91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80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A037F-E6D6-4DDD-AABA-5AEFA0B77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91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64EB3907-0099-4A88-A216-7CFD1E3DC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8905" y="914400"/>
            <a:ext cx="7845286" cy="4854575"/>
          </a:xfrm>
        </p:spPr>
        <p:txBody>
          <a:bodyPr>
            <a:normAutofit/>
          </a:bodyPr>
          <a:lstStyle/>
          <a:p>
            <a:r>
              <a:rPr lang="en-US" dirty="0"/>
              <a:t>Losing memory or the ability to think</a:t>
            </a:r>
          </a:p>
          <a:p>
            <a:r>
              <a:rPr lang="en-US" dirty="0"/>
              <a:t>rationally.</a:t>
            </a:r>
          </a:p>
          <a:p>
            <a:r>
              <a:rPr lang="en-US" dirty="0"/>
              <a:t>Being unable to enjoy usually pleasurable</a:t>
            </a:r>
          </a:p>
          <a:p>
            <a:r>
              <a:rPr lang="en-US" dirty="0"/>
              <a:t>activities.</a:t>
            </a:r>
          </a:p>
          <a:p>
            <a:r>
              <a:rPr lang="en-US" dirty="0"/>
              <a:t>Losing grounding in previously held moral</a:t>
            </a:r>
          </a:p>
          <a:p>
            <a:r>
              <a:rPr lang="en-US" dirty="0"/>
              <a:t>values.</a:t>
            </a:r>
          </a:p>
          <a:p>
            <a:r>
              <a:rPr lang="en-US" dirty="0"/>
              <a:t>Displaying a significant and persistent change</a:t>
            </a:r>
          </a:p>
          <a:p>
            <a:r>
              <a:rPr lang="en-US" dirty="0"/>
              <a:t>in behavior or appearance.</a:t>
            </a:r>
          </a:p>
        </p:txBody>
      </p:sp>
    </p:spTree>
    <p:extLst>
      <p:ext uri="{BB962C8B-B14F-4D97-AF65-F5344CB8AC3E}">
        <p14:creationId xmlns:p14="http://schemas.microsoft.com/office/powerpoint/2010/main" val="1553708705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205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Avenir Next LT Pro Light</vt:lpstr>
      <vt:lpstr>Rockwell Nova Light</vt:lpstr>
      <vt:lpstr>Wingdings</vt:lpstr>
      <vt:lpstr>LeafVTI</vt:lpstr>
      <vt:lpstr>Stress</vt:lpstr>
      <vt:lpstr>PowerPoint Presentation</vt:lpstr>
      <vt:lpstr>4 sources of stress</vt:lpstr>
      <vt:lpstr>Inner Conflict</vt:lpstr>
      <vt:lpstr>Life Threat</vt:lpstr>
      <vt:lpstr>Loss</vt:lpstr>
      <vt:lpstr>“Wear and tear”</vt:lpstr>
      <vt:lpstr>Signs of stress</vt:lpstr>
      <vt:lpstr>PowerPoint Presentation</vt:lpstr>
      <vt:lpstr>How can you cope with these symptoms of stress?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</dc:creator>
  <cp:lastModifiedBy>Ken Pecoraro</cp:lastModifiedBy>
  <cp:revision>5</cp:revision>
  <dcterms:created xsi:type="dcterms:W3CDTF">2020-12-07T20:34:58Z</dcterms:created>
  <dcterms:modified xsi:type="dcterms:W3CDTF">2021-02-03T06:16:47Z</dcterms:modified>
</cp:coreProperties>
</file>