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7" r:id="rId3"/>
    <p:sldId id="273" r:id="rId4"/>
    <p:sldId id="271" r:id="rId5"/>
    <p:sldId id="274" r:id="rId6"/>
    <p:sldId id="275" r:id="rId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6F611D6B-A630-803C-96C2-3AB46307EC5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F39D067C-152F-5328-D885-65FC5FA60670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BA1DDFE5-469C-AED5-4667-5CCE7688E3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84DDE14C-24B8-7B12-C668-B660DCA2ED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B2480101-9B9F-1748-9B56-F7B848E906C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4227ECD0-4B95-8970-8BFB-85CBE62905A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A7464432-363F-18DB-7A90-53878A9737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4" name="Freeform 9">
              <a:extLst>
                <a:ext uri="{FF2B5EF4-FFF2-40B4-BE49-F238E27FC236}">
                  <a16:creationId xmlns:a16="http://schemas.microsoft.com/office/drawing/2014/main" id="{FC6C31A9-00DB-0397-ACEF-13FE227D37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5" name="Freeform 10">
              <a:extLst>
                <a:ext uri="{FF2B5EF4-FFF2-40B4-BE49-F238E27FC236}">
                  <a16:creationId xmlns:a16="http://schemas.microsoft.com/office/drawing/2014/main" id="{7C87E426-E756-6707-01A4-53AD24AF5B7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B5C00D4E-4EAC-D29D-3FAE-9B0B25B6FB5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1CE42C0C-B8A7-D4E6-879C-F1454187A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C04B17DA-2C54-1E8F-9533-3DA90FA2E2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A2820-BC56-426E-A88E-40E8525FFC6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492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97CCFF8-F4FC-3004-7D28-033CD522D6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C815D1-6041-0D0E-9AD8-FE1AA79B89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9907C-5503-4B6C-A36F-955D5ED0A66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7E14582-0F1E-9437-7452-C89410394AE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4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ADCBAAF-3E22-F44D-FB61-013948B00B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085147F-8209-78A8-3550-EE54BEC52D0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727E-9600-4172-BB96-224BF3807F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83E272A-B68D-E89C-2936-CB7044A6A21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A18BCB-07B7-345C-F817-5FAD5BCA27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732AE1-5280-6567-9FE0-C4C590EF19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B64-F843-46FF-AA7E-A4B4DA3A4A5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340C614-A8F5-6A3C-6EB5-02E7A808A5A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4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4304EE9-FB93-1F7C-A073-9268D9A215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E34F191-EBCA-E901-B642-6C085CA3F90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7E71C-44A3-49B0-A71F-E6F73B8655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115B2F3-52FE-AF3D-EE11-72E4796847B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1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D8429FA-FE64-9F02-808F-0807F0FA8F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539639-CD1E-EE13-86FC-A2B798668E1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8770-6FBA-4956-B65A-2CED243E27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B1DAE677-2B62-330A-490F-C04CD8C89BF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9B7765-DDBF-71DB-9B2E-3C1098C9C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381DC23-7686-1BF1-A1F2-0D7551C8D9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78BF9-456C-4640-A75C-88910EAB30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C449BE0E-A9D6-A665-6E6F-8353D2E8E4F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FC19E6-64A3-AF1D-C91A-A4F2650CB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DF4486-DAD6-AAAA-845B-17593BB092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8261-0C56-4FDA-B1DD-4BEAD2CA574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083DDAA-7C52-FDDE-FCA4-5BBBCC35BC3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FCA63BB-945A-099B-1BBA-C15AEF6BF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390F1CA-10BA-E7D8-34C3-4FBC44FA9D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AF7E8-9605-47F1-8D43-D1E6C34E47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84EEDBF7-F94B-CD38-40AF-88F9F340685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1F3C15D-2A73-8B46-611D-C006DFF1A6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0A095FB-C902-5B95-A401-7E0BA2EBA3A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F75F7-6462-4F0A-8317-864B1C9122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0F726F7-12DB-6A11-FFAD-BDF447902CD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8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975B625-B23D-50E4-4B79-7DEC181E7C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2606ABF-6D85-D785-89C5-72AE48E663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2EDF0-AAE5-4F32-AB3E-CD1EC6B5AE9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7D949B87-2589-FB4F-CF87-B4D63BB4328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2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8224F63-7213-EEEC-2BED-0D8824E268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F704F32-48A1-2138-ADB8-929873D45D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818402B-1767-4014-A4D2-DD8F3A9A0FD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C2EA1FB3-6B93-050D-D8F9-52889A1D591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DCB5E29B-FF37-1F63-47E6-5055BE20EB1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DC0E7C73-EDA2-35FE-CECF-831D2ACF40B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6A384AEE-953F-753E-AF17-8DBDC12726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2C808A21-5ED1-256D-A537-0C6E9200F6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A2225EF6-B4B7-70E9-E2C2-185B550053F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92A3B5D3-725E-E66C-1C64-DE1D4D22BC6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7AF939E7-9801-564C-D9C3-BB2CA22596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0B2470E3-0B93-AAB6-2731-971D1E1B19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163 h 1906"/>
                <a:gd name="T4" fmla="*/ 5866 w 5740"/>
                <a:gd name="T5" fmla="*/ 1163 h 1906"/>
                <a:gd name="T6" fmla="*/ 586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AD028AD8-BE21-1CC8-DFA6-C06AFD675D2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12B612C5-BA27-EBA6-0374-A4405FA1B7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1F26B417-28D4-8DD9-38C9-B624D735B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352EA18-D0AC-91C4-57B8-2BF19C2220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203325"/>
            <a:ext cx="11963400" cy="4664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7400" dirty="0"/>
              <a:t>Learning To Lean</a:t>
            </a:r>
            <a:br>
              <a:rPr lang="en-US" sz="4400" dirty="0"/>
            </a:br>
            <a:br>
              <a:rPr lang="en-US" sz="4400" dirty="0"/>
            </a:br>
            <a:r>
              <a:rPr lang="en-US" sz="7000" dirty="0"/>
              <a:t>Hebrews 11:21  Isaiah 41:14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0F4C17F-7EFC-25D6-9066-C97D5120811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0C53DFAA-BA18-921D-7048-6EC9F9E9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8F75D-7BAD-1C3F-2B0D-4C02D0D1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11963400" cy="6553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>
                <a:solidFill>
                  <a:schemeClr val="tx2"/>
                </a:solidFill>
              </a:rPr>
              <a:t>21</a:t>
            </a:r>
            <a:r>
              <a:rPr lang="en-US" sz="4400" b="1" dirty="0">
                <a:solidFill>
                  <a:schemeClr val="tx2"/>
                </a:solidFill>
              </a:rPr>
              <a:t>  </a:t>
            </a:r>
            <a:r>
              <a:rPr lang="en-US" sz="7200" b="1" dirty="0">
                <a:solidFill>
                  <a:schemeClr val="tx2"/>
                </a:solidFill>
                <a:effectLst/>
                <a:latin typeface="system-ui"/>
              </a:rPr>
              <a:t>By faith Jacob, when he was a dying, blessed both the sons of Joseph; and worshipped, leaning upon the top of his staff.</a:t>
            </a:r>
            <a:r>
              <a:rPr lang="en-US" sz="7200" b="1" dirty="0">
                <a:solidFill>
                  <a:schemeClr val="tx2"/>
                </a:solidFill>
              </a:rPr>
              <a:t>  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AF431-276A-F91C-BCF1-5903C2CB0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2400"/>
            <a:ext cx="11963400" cy="6553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400" b="1" baseline="30000" dirty="0">
                <a:solidFill>
                  <a:schemeClr val="tx2"/>
                </a:solidFill>
                <a:effectLst/>
                <a:latin typeface="system-ui"/>
              </a:rPr>
              <a:t> </a:t>
            </a:r>
            <a:r>
              <a:rPr lang="en-US" sz="4800" b="1" dirty="0">
                <a:solidFill>
                  <a:schemeClr val="tx2"/>
                </a:solidFill>
              </a:rPr>
              <a:t>14</a:t>
            </a:r>
            <a:r>
              <a:rPr lang="en-US" sz="7200" b="1" dirty="0">
                <a:solidFill>
                  <a:schemeClr val="tx2"/>
                </a:solidFill>
              </a:rPr>
              <a:t> </a:t>
            </a:r>
            <a:r>
              <a:rPr lang="en-US" sz="7000" b="1" dirty="0">
                <a:solidFill>
                  <a:schemeClr val="tx2"/>
                </a:solidFill>
                <a:effectLst/>
                <a:latin typeface="system-ui"/>
              </a:rPr>
              <a:t>Fear not, thou worm Jacob, and ye men of Israel; I will help thee, saith the </a:t>
            </a:r>
            <a:r>
              <a:rPr lang="en-US" sz="7000" b="1" cap="small" dirty="0">
                <a:solidFill>
                  <a:schemeClr val="tx2"/>
                </a:solidFill>
                <a:effectLst/>
                <a:latin typeface="system-ui"/>
              </a:rPr>
              <a:t>Lord</a:t>
            </a:r>
            <a:r>
              <a:rPr lang="en-US" sz="7000" b="1" dirty="0">
                <a:solidFill>
                  <a:schemeClr val="tx2"/>
                </a:solidFill>
                <a:effectLst/>
                <a:latin typeface="system-ui"/>
              </a:rPr>
              <a:t>, and thy redeemer, the Holy One of Israel.</a:t>
            </a:r>
            <a:r>
              <a:rPr lang="en-US" sz="7000" b="1" dirty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D3E1-57A6-996C-B102-66AF8DB6B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685800"/>
            <a:ext cx="11963400" cy="5791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7200" b="1" dirty="0"/>
              <a:t>Jacob The Wretched Man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His Family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His Faults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His Failures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5287F-2747-1342-6ED7-6409FBE92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" y="685800"/>
            <a:ext cx="12087225" cy="61722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7200" b="1" dirty="0"/>
              <a:t>Jacob The Wrestling Man</a:t>
            </a:r>
            <a:endParaRPr lang="en-US" sz="7200" b="1" u="sng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Isolation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Confrontation  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Desperation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Inspiration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9BEB5-3B4F-1859-8608-DC9C5A5E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685800"/>
            <a:ext cx="11887200" cy="6019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7200" b="1" dirty="0"/>
              <a:t>Jacob The Worshipping Man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Crippled Him To Crown Him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Broke Him To Bless Him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6600" b="1" dirty="0"/>
              <a:t>  Humbled Him To Exalt Him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1173</TotalTime>
  <Words>128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Garamond</vt:lpstr>
      <vt:lpstr>Arial</vt:lpstr>
      <vt:lpstr>Wingdings</vt:lpstr>
      <vt:lpstr>Calibri</vt:lpstr>
      <vt:lpstr>system-ui</vt:lpstr>
      <vt:lpstr>Stream</vt:lpstr>
      <vt:lpstr> Learning To Lean  Hebrews 11:21  Isaiah 41:14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101</cp:revision>
  <dcterms:created xsi:type="dcterms:W3CDTF">2005-12-05T18:33:46Z</dcterms:created>
  <dcterms:modified xsi:type="dcterms:W3CDTF">2022-09-11T14:22:48Z</dcterms:modified>
</cp:coreProperties>
</file>