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0" r:id="rId2"/>
    <p:sldId id="784" r:id="rId3"/>
    <p:sldId id="677" r:id="rId4"/>
    <p:sldId id="673" r:id="rId5"/>
    <p:sldId id="676" r:id="rId6"/>
    <p:sldId id="708" r:id="rId7"/>
    <p:sldId id="675" r:id="rId8"/>
    <p:sldId id="897" r:id="rId9"/>
    <p:sldId id="637" r:id="rId10"/>
    <p:sldId id="669" r:id="rId11"/>
    <p:sldId id="898" r:id="rId12"/>
    <p:sldId id="671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899" r:id="rId21"/>
    <p:sldId id="783" r:id="rId22"/>
    <p:sldId id="678" r:id="rId23"/>
    <p:sldId id="665" r:id="rId24"/>
    <p:sldId id="716" r:id="rId25"/>
    <p:sldId id="720" r:id="rId26"/>
    <p:sldId id="718" r:id="rId27"/>
    <p:sldId id="717" r:id="rId28"/>
    <p:sldId id="721" r:id="rId29"/>
    <p:sldId id="679" r:id="rId30"/>
    <p:sldId id="670" r:id="rId31"/>
    <p:sldId id="709" r:id="rId32"/>
    <p:sldId id="722" r:id="rId33"/>
    <p:sldId id="723" r:id="rId34"/>
    <p:sldId id="724" r:id="rId35"/>
    <p:sldId id="73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4" autoAdjust="0"/>
    <p:restoredTop sz="94660"/>
  </p:normalViewPr>
  <p:slideViewPr>
    <p:cSldViewPr>
      <p:cViewPr varScale="1">
        <p:scale>
          <a:sx n="54" d="100"/>
          <a:sy n="54" d="100"/>
        </p:scale>
        <p:origin x="1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2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6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8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9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7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26.jpeg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30392"/>
              <a:gd name="adj2" fmla="val 8192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bicycle.</a:t>
            </a:r>
          </a:p>
        </p:txBody>
      </p:sp>
      <p:sp>
        <p:nvSpPr>
          <p:cNvPr id="18" name="Oval 17"/>
          <p:cNvSpPr/>
          <p:nvPr/>
        </p:nvSpPr>
        <p:spPr>
          <a:xfrm>
            <a:off x="8089872" y="3997333"/>
            <a:ext cx="687709" cy="64820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943" y="3845063"/>
            <a:ext cx="1573556" cy="2148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91" y="4527355"/>
            <a:ext cx="2396091" cy="183608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63632" y="4030114"/>
            <a:ext cx="698808" cy="615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" y="3500593"/>
            <a:ext cx="1870034" cy="2592704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64896 0.00301 L 0.0625 0.14977 L 0.54791 0.14722 " pathEditMode="relative" ptsTypes="AAAA">
                                      <p:cBhvr>
                                        <p:cTn id="6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30392"/>
              <a:gd name="adj2" fmla="val 8192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to school?</a:t>
            </a:r>
          </a:p>
        </p:txBody>
      </p:sp>
      <p:sp>
        <p:nvSpPr>
          <p:cNvPr id="8" name="Oval 7"/>
          <p:cNvSpPr/>
          <p:nvPr/>
        </p:nvSpPr>
        <p:spPr>
          <a:xfrm>
            <a:off x="567540" y="4062010"/>
            <a:ext cx="698808" cy="615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" y="3501008"/>
            <a:ext cx="1876347" cy="260145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21664" y="4005064"/>
            <a:ext cx="698808" cy="61542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6943" y="3845063"/>
            <a:ext cx="1573556" cy="2148042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33927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82 -1.11111E-6 L -0.04271 0.14815 L 0.5382 0.1465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87717" y="3976606"/>
            <a:ext cx="664146" cy="70665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4" descr="C:\Users\Dizzy Donald\Desktop\READING with TEACHER D\GOOD ART\20140120154603211_00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46" y="3936870"/>
            <a:ext cx="1531146" cy="20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8114"/>
              <a:gd name="adj2" fmla="val 739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scooter.</a:t>
            </a:r>
          </a:p>
        </p:txBody>
      </p:sp>
      <p:sp>
        <p:nvSpPr>
          <p:cNvPr id="9" name="Oval 8"/>
          <p:cNvSpPr/>
          <p:nvPr/>
        </p:nvSpPr>
        <p:spPr>
          <a:xfrm>
            <a:off x="592667" y="4045533"/>
            <a:ext cx="664146" cy="56879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" y="3573016"/>
            <a:ext cx="1728048" cy="2636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4659" y="4356571"/>
            <a:ext cx="3248739" cy="2245754"/>
          </a:xfrm>
          <a:prstGeom prst="rect">
            <a:avLst/>
          </a:prstGeom>
        </p:spPr>
      </p:pic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L 0.64896 0.00301 L 0.0625 0.14977 L 0.54791 0.14722 " pathEditMode="relative" ptsTypes="AAAA">
                                      <p:cBhvr>
                                        <p:cTn id="6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68344" y="4028134"/>
            <a:ext cx="720080" cy="6215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6063"/>
              <a:gd name="adj2" fmla="val 8174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to school?</a:t>
            </a:r>
          </a:p>
        </p:txBody>
      </p:sp>
      <p:sp>
        <p:nvSpPr>
          <p:cNvPr id="2" name="Oval 1"/>
          <p:cNvSpPr/>
          <p:nvPr/>
        </p:nvSpPr>
        <p:spPr>
          <a:xfrm>
            <a:off x="1550211" y="4028134"/>
            <a:ext cx="645525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98" y="3501008"/>
            <a:ext cx="1824410" cy="25294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3242145"/>
            <a:ext cx="1533137" cy="2148042"/>
          </a:xfrm>
          <a:prstGeom prst="rect">
            <a:avLst/>
          </a:prstGeom>
        </p:spPr>
      </p:pic>
      <p:pic>
        <p:nvPicPr>
          <p:cNvPr id="37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980004" cy="25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33927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82 -1.11111E-6 L -0.04271 0.14815 L 0.5382 0.1465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40352" y="4005064"/>
            <a:ext cx="648072" cy="69799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Speech Bubble: Rectangle with Corners Rounded 29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32779"/>
              <a:gd name="adj2" fmla="val 7335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car.</a:t>
            </a:r>
          </a:p>
        </p:txBody>
      </p:sp>
      <p:sp>
        <p:nvSpPr>
          <p:cNvPr id="7" name="Oval 6"/>
          <p:cNvSpPr/>
          <p:nvPr/>
        </p:nvSpPr>
        <p:spPr>
          <a:xfrm>
            <a:off x="1568632" y="4077072"/>
            <a:ext cx="699112" cy="62599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3242145"/>
            <a:ext cx="1533137" cy="21480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3" y="3573016"/>
            <a:ext cx="1728048" cy="26364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42" y="3896284"/>
            <a:ext cx="4532975" cy="2899191"/>
          </a:xfrm>
          <a:prstGeom prst="rect">
            <a:avLst/>
          </a:prstGeom>
        </p:spPr>
      </p:pic>
      <p:pic>
        <p:nvPicPr>
          <p:cNvPr id="40" name="Picture 2" descr="C:\Users\Dizzy Donald\Desktop\New Art_WCR\img-414160746-0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96" y="3653436"/>
            <a:ext cx="1980004" cy="25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46 L 0.64531 -0.0007 L 0.13698 0.14861 L 0.46771 0.15023 " pathEditMode="relative" rAng="0" ptsTypes="AAAA">
                                      <p:cBhvr>
                                        <p:cTn id="6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29726" y="3392996"/>
            <a:ext cx="700261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Oval 32"/>
          <p:cNvSpPr/>
          <p:nvPr/>
        </p:nvSpPr>
        <p:spPr>
          <a:xfrm>
            <a:off x="7846987" y="3882539"/>
            <a:ext cx="700261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33629"/>
              <a:gd name="adj2" fmla="val 7590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to school?</a:t>
            </a:r>
          </a:p>
        </p:txBody>
      </p:sp>
      <p:sp>
        <p:nvSpPr>
          <p:cNvPr id="2" name="Oval 1"/>
          <p:cNvSpPr/>
          <p:nvPr/>
        </p:nvSpPr>
        <p:spPr>
          <a:xfrm>
            <a:off x="1830615" y="3993774"/>
            <a:ext cx="653154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7" name="Picture 2" descr="C:\Users\Dizzy Donald\Desktop\READING with TEACHER D\GOOD ART\2014010311245523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t="22271" r="29640" b="29950"/>
          <a:stretch/>
        </p:blipFill>
        <p:spPr bwMode="auto">
          <a:xfrm flipH="1">
            <a:off x="91990" y="3271801"/>
            <a:ext cx="1616154" cy="22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10" y="3528341"/>
            <a:ext cx="1728048" cy="2636453"/>
          </a:xfrm>
          <a:prstGeom prst="rect">
            <a:avLst/>
          </a:prstGeom>
        </p:spPr>
      </p:pic>
      <p:pic>
        <p:nvPicPr>
          <p:cNvPr id="39" name="Picture 4" descr="C:\Users\Dizzy Donald\Desktop\New Art_WCR\img-414161215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81" y="3605377"/>
            <a:ext cx="1751418" cy="25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33927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82 -1.11111E-6 L -0.04271 0.14815 L 0.5382 0.1465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956376" y="3923718"/>
            <a:ext cx="648073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6" name="Oval 35"/>
          <p:cNvSpPr/>
          <p:nvPr/>
        </p:nvSpPr>
        <p:spPr>
          <a:xfrm>
            <a:off x="419821" y="3553266"/>
            <a:ext cx="690423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Speech Bubble: Rectangle with Corners Rounded 29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32779"/>
              <a:gd name="adj2" fmla="val 7335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taxi.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3421364"/>
            <a:ext cx="1533137" cy="2148042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577321" y="4005064"/>
            <a:ext cx="690423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3" y="3573016"/>
            <a:ext cx="1728048" cy="26364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0" y="3345923"/>
            <a:ext cx="4700740" cy="3161786"/>
          </a:xfrm>
          <a:prstGeom prst="rect">
            <a:avLst/>
          </a:prstGeom>
        </p:spPr>
      </p:pic>
      <p:pic>
        <p:nvPicPr>
          <p:cNvPr id="41" name="Picture 4" descr="C:\Users\Dizzy Donald\Desktop\New Art_WCR\img-414161215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6"/>
          <a:stretch/>
        </p:blipFill>
        <p:spPr bwMode="auto">
          <a:xfrm>
            <a:off x="7425176" y="3645024"/>
            <a:ext cx="1642898" cy="256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46 L 0.64531 -0.0007 L 0.13698 0.14861 L 0.46771 0.1502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100392" y="3992130"/>
            <a:ext cx="643725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3" descr="C:\Users\Dizzy Donald\Desktop\New Art_WCR\img-414161006-0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45024"/>
            <a:ext cx="1728192" cy="26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27240"/>
              <a:gd name="adj2" fmla="val 7444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to school?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3242145"/>
            <a:ext cx="1533137" cy="214804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1552011" y="3992130"/>
            <a:ext cx="643725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98" y="3501008"/>
            <a:ext cx="1824410" cy="2529449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33927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4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82 -1.11111E-6 L -0.04271 0.14815 L 0.5382 0.1465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32779"/>
              <a:gd name="adj2" fmla="val 7335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bus.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3099456"/>
            <a:ext cx="1533137" cy="214804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32698" y="3971778"/>
            <a:ext cx="667773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8154296" y="4239144"/>
            <a:ext cx="647766" cy="486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"/>
          <a:stretch/>
        </p:blipFill>
        <p:spPr>
          <a:xfrm flipH="1">
            <a:off x="1718377" y="3717031"/>
            <a:ext cx="6093981" cy="3140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4" y="3575972"/>
            <a:ext cx="1728048" cy="26364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66" y="3810970"/>
            <a:ext cx="1746681" cy="2354334"/>
          </a:xfrm>
          <a:prstGeom prst="rect">
            <a:avLst/>
          </a:prstGeom>
        </p:spPr>
      </p:pic>
      <p:pic>
        <p:nvPicPr>
          <p:cNvPr id="10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46 L 0.64531 -0.0007 L 0.13698 0.14861 L 0.46771 0.15023 " pathEditMode="relative" rAng="0" ptsTypes="AAAA">
                                      <p:cBhvr>
                                        <p:cTn id="6" dur="5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pic>
        <p:nvPicPr>
          <p:cNvPr id="21" name="Picture 2" descr="C:\Users\Dizzy Donald\Desktop\READING with TEACHER D\GOOD ART\20140103112455234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6" t="22271" r="29640" b="29950"/>
          <a:stretch/>
        </p:blipFill>
        <p:spPr bwMode="auto">
          <a:xfrm flipH="1">
            <a:off x="207133" y="3152244"/>
            <a:ext cx="1551717" cy="21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8100392" y="3920723"/>
            <a:ext cx="68460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5" descr="C:\Users\Dizzy Donald\Desktop\New Art_WCR\img-414161408-0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622029"/>
            <a:ext cx="1648494" cy="259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with Corners Rounded 15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-34049"/>
              <a:gd name="adj2" fmla="val 7444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to school?</a:t>
            </a:r>
          </a:p>
        </p:txBody>
      </p:sp>
      <p:sp>
        <p:nvSpPr>
          <p:cNvPr id="29" name="Oval 28"/>
          <p:cNvSpPr/>
          <p:nvPr/>
        </p:nvSpPr>
        <p:spPr>
          <a:xfrm>
            <a:off x="2034052" y="3948767"/>
            <a:ext cx="684600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28" y="3528851"/>
            <a:ext cx="1728048" cy="2636453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33927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82 -1.11111E-6 L -0.04271 0.14815 L 0.5382 0.1465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4B0E534-9965-4CB3-B985-52A3044C3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88628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Go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School?</a:t>
            </a:r>
          </a:p>
        </p:txBody>
      </p:sp>
      <p:pic>
        <p:nvPicPr>
          <p:cNvPr id="8" name="Picture 2" descr="\\10.1.1.231\file\06英語教師 (English Department)\Donald\img-402165017\img-402165017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0390" r="6532" b="19627"/>
          <a:stretch/>
        </p:blipFill>
        <p:spPr bwMode="auto">
          <a:xfrm rot="5201186">
            <a:off x="3892665" y="3073189"/>
            <a:ext cx="903921" cy="12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852" r="61207" b="26475"/>
          <a:stretch/>
        </p:blipFill>
        <p:spPr bwMode="auto">
          <a:xfrm rot="16200000">
            <a:off x="1622499" y="3713833"/>
            <a:ext cx="892999" cy="19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913" r="63621" b="31838"/>
          <a:stretch/>
        </p:blipFill>
        <p:spPr bwMode="auto">
          <a:xfrm rot="5205328">
            <a:off x="2477687" y="3106243"/>
            <a:ext cx="908385" cy="12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23306" r="37069" b="28181"/>
          <a:stretch/>
        </p:blipFill>
        <p:spPr bwMode="auto">
          <a:xfrm rot="5400000">
            <a:off x="919022" y="2983567"/>
            <a:ext cx="940594" cy="14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7459" r="19655" b="35251"/>
          <a:stretch/>
        </p:blipFill>
        <p:spPr bwMode="auto">
          <a:xfrm rot="16200000">
            <a:off x="3599746" y="3925036"/>
            <a:ext cx="978403" cy="13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931" y="504471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-1" b="-33"/>
          <a:stretch/>
        </p:blipFill>
        <p:spPr>
          <a:xfrm>
            <a:off x="5398680" y="2909120"/>
            <a:ext cx="2954571" cy="206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8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326"/>
          <a:stretch/>
        </p:blipFill>
        <p:spPr>
          <a:xfrm>
            <a:off x="4663" y="3318179"/>
            <a:ext cx="9144000" cy="35398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548" y="5229200"/>
            <a:ext cx="576064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54" name="Picture 6" descr="C:\Users\Dizzy Donald\Desktop\WE CAN READ\GOOD ART\20140109170516433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b="14279"/>
          <a:stretch/>
        </p:blipFill>
        <p:spPr bwMode="auto">
          <a:xfrm flipH="1">
            <a:off x="179512" y="5172653"/>
            <a:ext cx="1224136" cy="16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011554" y="5456211"/>
            <a:ext cx="630181" cy="4939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33073"/>
              <a:gd name="adj2" fmla="val 80104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helicopter.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27082"/>
            <a:ext cx="2693958" cy="204999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519243" y="5524412"/>
            <a:ext cx="604485" cy="53725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5" name="Picture 5" descr="C:\Users\Dizzy Donald\Desktop\New Art_WCR\img-41416140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7"/>
          <a:stretch/>
        </p:blipFill>
        <p:spPr bwMode="auto">
          <a:xfrm rot="233092">
            <a:off x="7538101" y="5031363"/>
            <a:ext cx="1577088" cy="18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2"/>
          <a:stretch/>
        </p:blipFill>
        <p:spPr>
          <a:xfrm rot="21373333">
            <a:off x="1030052" y="5081340"/>
            <a:ext cx="1596665" cy="1826953"/>
          </a:xfrm>
          <a:prstGeom prst="rect">
            <a:avLst/>
          </a:prstGeom>
        </p:spPr>
      </p:pic>
      <p:pic>
        <p:nvPicPr>
          <p:cNvPr id="11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79191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64548 -0.00116 L 0.00625 0.14236 L 0.62534 0.14236 " pathEditMode="relative" rAng="0" ptsTypes="AAAA">
                                      <p:cBhvr>
                                        <p:cTn id="6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4B0E534-9965-4CB3-B985-52A3044C3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88628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Go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School?</a:t>
            </a:r>
          </a:p>
        </p:txBody>
      </p:sp>
      <p:pic>
        <p:nvPicPr>
          <p:cNvPr id="8" name="Picture 2" descr="\\10.1.1.231\file\06英語教師 (English Department)\Donald\img-402165017\img-402165017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0390" r="6532" b="19627"/>
          <a:stretch/>
        </p:blipFill>
        <p:spPr bwMode="auto">
          <a:xfrm rot="5201186">
            <a:off x="3892665" y="3073189"/>
            <a:ext cx="903921" cy="12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852" r="61207" b="26475"/>
          <a:stretch/>
        </p:blipFill>
        <p:spPr bwMode="auto">
          <a:xfrm rot="16200000">
            <a:off x="1622499" y="3713833"/>
            <a:ext cx="892999" cy="19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913" r="63621" b="31838"/>
          <a:stretch/>
        </p:blipFill>
        <p:spPr bwMode="auto">
          <a:xfrm rot="5205328">
            <a:off x="2477687" y="3106243"/>
            <a:ext cx="908385" cy="12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23306" r="37069" b="28181"/>
          <a:stretch/>
        </p:blipFill>
        <p:spPr bwMode="auto">
          <a:xfrm rot="5400000">
            <a:off x="919022" y="2983567"/>
            <a:ext cx="940594" cy="14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7459" r="19655" b="35251"/>
          <a:stretch/>
        </p:blipFill>
        <p:spPr bwMode="auto">
          <a:xfrm rot="16200000">
            <a:off x="3599746" y="3925036"/>
            <a:ext cx="978403" cy="13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931" y="504471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-1" b="-33"/>
          <a:stretch/>
        </p:blipFill>
        <p:spPr>
          <a:xfrm>
            <a:off x="5398680" y="2909120"/>
            <a:ext cx="2954571" cy="206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00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goes to school by bicycle.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5846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33" y="4581128"/>
            <a:ext cx="58467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529AB-F086-4572-94C0-AB4385BBA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39" y="2852936"/>
            <a:ext cx="2768982" cy="42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goes to school by scooter.</a:t>
            </a:r>
          </a:p>
        </p:txBody>
      </p:sp>
      <p:pic>
        <p:nvPicPr>
          <p:cNvPr id="3" name="Picture 2" descr="C:\Users\Dizzy Donald\Desktop\WE CAN READ\GOOD ART\Darker 600 dpi\20140102142949065_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4" r="163"/>
          <a:stretch/>
        </p:blipFill>
        <p:spPr bwMode="auto">
          <a:xfrm>
            <a:off x="28524" y="2994282"/>
            <a:ext cx="2670310" cy="38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08" y="2420888"/>
            <a:ext cx="5846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07" y="4581128"/>
            <a:ext cx="58467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2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goes to school by car.</a:t>
            </a:r>
          </a:p>
        </p:txBody>
      </p:sp>
      <p:pic>
        <p:nvPicPr>
          <p:cNvPr id="5" name="Picture 2" descr="C:\Users\Dizzy Donald\Desktop\New Art_WCR\img-414160746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DFF"/>
              </a:clrFrom>
              <a:clrTo>
                <a:srgbClr val="F8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" b="5681"/>
          <a:stretch/>
        </p:blipFill>
        <p:spPr bwMode="auto">
          <a:xfrm flipH="1">
            <a:off x="0" y="2892577"/>
            <a:ext cx="3059832" cy="39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9" y="2420888"/>
            <a:ext cx="5846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9" y="4586932"/>
            <a:ext cx="58467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goes to school by taxi.</a:t>
            </a:r>
          </a:p>
        </p:txBody>
      </p:sp>
      <p:pic>
        <p:nvPicPr>
          <p:cNvPr id="3" name="Picture 4" descr="C:\Users\Dizzy Donald\Desktop\New Art_WCR\img-414161215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5901"/>
          <a:stretch/>
        </p:blipFill>
        <p:spPr bwMode="auto">
          <a:xfrm flipH="1">
            <a:off x="0" y="2994283"/>
            <a:ext cx="2694796" cy="38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72" y="2428771"/>
            <a:ext cx="5846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71" y="4586932"/>
            <a:ext cx="58467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She goes to school by bus.</a:t>
            </a:r>
          </a:p>
        </p:txBody>
      </p:sp>
      <p:pic>
        <p:nvPicPr>
          <p:cNvPr id="3" name="Picture 3" descr="C:\Users\Dizzy Donald\Desktop\New Art_WCR\img-414161006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4" b="10733"/>
          <a:stretch/>
        </p:blipFill>
        <p:spPr bwMode="auto">
          <a:xfrm flipH="1">
            <a:off x="-1" y="3037179"/>
            <a:ext cx="2706679" cy="382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92" y="2420888"/>
            <a:ext cx="5846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91" y="4586932"/>
            <a:ext cx="58467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 goes to school by helicopter.</a:t>
            </a:r>
          </a:p>
        </p:txBody>
      </p:sp>
      <p:pic>
        <p:nvPicPr>
          <p:cNvPr id="3" name="Picture 5" descr="C:\Users\Dizzy Donald\Desktop\New Art_WCR\img-414161408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0"/>
          <a:stretch/>
        </p:blipFill>
        <p:spPr bwMode="auto">
          <a:xfrm flipH="1">
            <a:off x="362" y="2978693"/>
            <a:ext cx="2627421" cy="38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33" y="2420888"/>
            <a:ext cx="5846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32" y="4586932"/>
            <a:ext cx="58467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051720" y="44624"/>
            <a:ext cx="6831741" cy="1730547"/>
          </a:xfrm>
          <a:prstGeom prst="wedgeEllipseCallout">
            <a:avLst>
              <a:gd name="adj1" fmla="val -58874"/>
              <a:gd name="adj2" fmla="val 36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go to school?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9462" y="-179796"/>
            <a:ext cx="2042258" cy="31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580201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5921896"/>
            <a:ext cx="91440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walk to school.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013176"/>
            <a:ext cx="91440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by ___.</a:t>
            </a:r>
          </a:p>
        </p:txBody>
      </p:sp>
    </p:spTree>
    <p:extLst>
      <p:ext uri="{BB962C8B-B14F-4D97-AF65-F5344CB8AC3E}">
        <p14:creationId xmlns:p14="http://schemas.microsoft.com/office/powerpoint/2010/main" val="31533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" y="2428695"/>
            <a:ext cx="5421965" cy="15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051720" y="220447"/>
            <a:ext cx="6831741" cy="1944216"/>
          </a:xfrm>
          <a:prstGeom prst="wedgeEllipseCallout">
            <a:avLst>
              <a:gd name="adj1" fmla="val -59336"/>
              <a:gd name="adj2" fmla="val -190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go to school?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9462" y="-179795"/>
            <a:ext cx="1569006" cy="24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221088"/>
            <a:ext cx="9125428" cy="13227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by ___.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543814"/>
            <a:ext cx="9144000" cy="13141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walk to school.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24" y="2276872"/>
            <a:ext cx="368110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3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game.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356992"/>
            <a:ext cx="3672408" cy="1584176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go to school by car?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220071" y="3645024"/>
            <a:ext cx="2448272" cy="1184274"/>
          </a:xfrm>
          <a:prstGeom prst="wedgeEllipseCallout">
            <a:avLst>
              <a:gd name="adj1" fmla="val 41386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</a:t>
            </a:r>
          </a:p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not.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7"/>
            <a:ext cx="1224136" cy="12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289161"/>
            <a:ext cx="1267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913" r="63621" b="31838"/>
          <a:stretch/>
        </p:blipFill>
        <p:spPr bwMode="auto">
          <a:xfrm rot="3847932">
            <a:off x="6718994" y="5573015"/>
            <a:ext cx="402016" cy="6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7459" r="19655" b="35251"/>
          <a:stretch/>
        </p:blipFill>
        <p:spPr bwMode="auto">
          <a:xfrm rot="18039899">
            <a:off x="2773928" y="5568631"/>
            <a:ext cx="395409" cy="5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816933"/>
            <a:ext cx="5940151" cy="34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2545584"/>
            <a:ext cx="3203848" cy="1963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I do.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4777832"/>
            <a:ext cx="3203848" cy="19635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I do not.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 you go to school by ___?</a:t>
            </a:r>
          </a:p>
        </p:txBody>
      </p:sp>
    </p:spTree>
    <p:extLst>
      <p:ext uri="{BB962C8B-B14F-4D97-AF65-F5344CB8AC3E}">
        <p14:creationId xmlns:p14="http://schemas.microsoft.com/office/powerpoint/2010/main" val="85594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043857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  </a:t>
            </a:r>
          </a:p>
          <a:p>
            <a:pPr algn="ctr">
              <a:spcAft>
                <a:spcPts val="600"/>
              </a:spcAft>
            </a:pPr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4249" y="1484784"/>
            <a:ext cx="8994767" cy="2520280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go to school by </a:t>
            </a:r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___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How do you go to school?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02165017\img-402165017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0390" r="6532" b="19627"/>
          <a:stretch/>
        </p:blipFill>
        <p:spPr bwMode="auto">
          <a:xfrm rot="5201186">
            <a:off x="1876338" y="3746723"/>
            <a:ext cx="1042430" cy="14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852" r="61207" b="26475"/>
          <a:stretch/>
        </p:blipFill>
        <p:spPr bwMode="auto">
          <a:xfrm rot="16200000">
            <a:off x="7268453" y="3289017"/>
            <a:ext cx="1115938" cy="24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913" r="63621" b="31838"/>
          <a:stretch/>
        </p:blipFill>
        <p:spPr bwMode="auto">
          <a:xfrm rot="5205328">
            <a:off x="3477121" y="3935247"/>
            <a:ext cx="922449" cy="15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23306" r="37069" b="28181"/>
          <a:stretch/>
        </p:blipFill>
        <p:spPr bwMode="auto">
          <a:xfrm rot="5400000">
            <a:off x="5151127" y="3745437"/>
            <a:ext cx="1058469" cy="16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7459" r="19655" b="35251"/>
          <a:stretch/>
        </p:blipFill>
        <p:spPr bwMode="auto">
          <a:xfrm rot="16200000">
            <a:off x="274146" y="3785403"/>
            <a:ext cx="1130053" cy="1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2029122" y="5349696"/>
            <a:ext cx="5066257" cy="1463680"/>
          </a:xfrm>
          <a:prstGeom prst="wedgeEllipseCallout">
            <a:avLst>
              <a:gd name="adj1" fmla="val 38731"/>
              <a:gd name="adj2" fmla="val -118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 too!</a:t>
            </a:r>
          </a:p>
        </p:txBody>
      </p:sp>
      <p:sp>
        <p:nvSpPr>
          <p:cNvPr id="23" name="Down Arrow 22"/>
          <p:cNvSpPr/>
          <p:nvPr/>
        </p:nvSpPr>
        <p:spPr>
          <a:xfrm rot="10800000">
            <a:off x="-3" y="5400599"/>
            <a:ext cx="1014561" cy="145740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Down Arrow 23"/>
          <p:cNvSpPr/>
          <p:nvPr/>
        </p:nvSpPr>
        <p:spPr>
          <a:xfrm rot="10800000">
            <a:off x="1014558" y="5400598"/>
            <a:ext cx="1014561" cy="145740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Down Arrow 24"/>
          <p:cNvSpPr/>
          <p:nvPr/>
        </p:nvSpPr>
        <p:spPr>
          <a:xfrm rot="10800000">
            <a:off x="7085829" y="5400599"/>
            <a:ext cx="1014561" cy="145740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own Arrow 25"/>
          <p:cNvSpPr/>
          <p:nvPr/>
        </p:nvSpPr>
        <p:spPr>
          <a:xfrm rot="10800000">
            <a:off x="8093941" y="5400599"/>
            <a:ext cx="1014561" cy="145740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121742"/>
            <a:ext cx="237626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bicycle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5856" y="3356992"/>
            <a:ext cx="144016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5856" y="121742"/>
            <a:ext cx="2736303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scooter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16539" y="3356992"/>
            <a:ext cx="3243251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helicopter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21742"/>
            <a:ext cx="147616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9" name="Picture 2" descr="\\10.1.1.231\file\06英語教師 (English Department)\Donald\img-402165017\img-402165017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0390" r="6532" b="19627"/>
          <a:stretch/>
        </p:blipFill>
        <p:spPr bwMode="auto">
          <a:xfrm rot="5201186">
            <a:off x="673982" y="1064514"/>
            <a:ext cx="1531339" cy="20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57554" y="3356992"/>
            <a:ext cx="1476164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taxi</a:t>
            </a:r>
          </a:p>
        </p:txBody>
      </p:sp>
      <p:pic>
        <p:nvPicPr>
          <p:cNvPr id="11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852" r="61207" b="26475"/>
          <a:stretch/>
        </p:blipFill>
        <p:spPr bwMode="auto">
          <a:xfrm rot="16200000">
            <a:off x="3661605" y="3526717"/>
            <a:ext cx="1639324" cy="36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913" r="63621" b="31838"/>
          <a:stretch/>
        </p:blipFill>
        <p:spPr bwMode="auto">
          <a:xfrm rot="5205328">
            <a:off x="3920132" y="967990"/>
            <a:ext cx="1355087" cy="22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23306" r="37069" b="28181"/>
          <a:stretch/>
        </p:blipFill>
        <p:spPr bwMode="auto">
          <a:xfrm rot="5400000">
            <a:off x="6935591" y="825957"/>
            <a:ext cx="1554901" cy="24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7459" r="19655" b="35251"/>
          <a:stretch/>
        </p:blipFill>
        <p:spPr bwMode="auto">
          <a:xfrm rot="16200000">
            <a:off x="463599" y="4081017"/>
            <a:ext cx="1660059" cy="23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10.1.1.231\file\06英語教師 (English Department)\Donald\img-413115010\img-413115010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0068" r="41568" b="1382"/>
          <a:stretch/>
        </p:blipFill>
        <p:spPr bwMode="auto">
          <a:xfrm rot="5400000">
            <a:off x="6798920" y="4123356"/>
            <a:ext cx="1870920" cy="24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7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2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4B0E534-9965-4CB3-B985-52A3044C37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88628"/>
            <a:ext cx="8208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Go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 School?</a:t>
            </a:r>
          </a:p>
        </p:txBody>
      </p:sp>
      <p:pic>
        <p:nvPicPr>
          <p:cNvPr id="8" name="Picture 2" descr="\\10.1.1.231\file\06英語教師 (English Department)\Donald\img-402165017\img-402165017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4" t="20390" r="6532" b="19627"/>
          <a:stretch/>
        </p:blipFill>
        <p:spPr bwMode="auto">
          <a:xfrm rot="5201186">
            <a:off x="3892665" y="3073189"/>
            <a:ext cx="903921" cy="12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1852" r="61207" b="26475"/>
          <a:stretch/>
        </p:blipFill>
        <p:spPr bwMode="auto">
          <a:xfrm rot="16200000">
            <a:off x="1622499" y="3713833"/>
            <a:ext cx="892999" cy="19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913" r="63621" b="31838"/>
          <a:stretch/>
        </p:blipFill>
        <p:spPr bwMode="auto">
          <a:xfrm rot="5205328">
            <a:off x="2477687" y="3106243"/>
            <a:ext cx="908385" cy="12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10.1.1.231\file\06英語教師 (English Department)\Donald\img-413114958\img-413114958-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7" t="23306" r="37069" b="28181"/>
          <a:stretch/>
        </p:blipFill>
        <p:spPr bwMode="auto">
          <a:xfrm rot="5400000">
            <a:off x="919022" y="2983567"/>
            <a:ext cx="940594" cy="14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10.1.1.231\file\06英語教師 (English Department)\Donald\img-413115021\img-413115021-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5" t="7459" r="19655" b="35251"/>
          <a:stretch/>
        </p:blipFill>
        <p:spPr bwMode="auto">
          <a:xfrm rot="16200000">
            <a:off x="3599746" y="3925036"/>
            <a:ext cx="978403" cy="13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931" y="504471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-1" b="-33"/>
          <a:stretch/>
        </p:blipFill>
        <p:spPr>
          <a:xfrm>
            <a:off x="5398680" y="2909120"/>
            <a:ext cx="2954571" cy="206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03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/>
          <a:stretch/>
        </p:blipFill>
        <p:spPr>
          <a:xfrm>
            <a:off x="-30480" y="936498"/>
            <a:ext cx="9174480" cy="591957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046014" y="3922251"/>
            <a:ext cx="647191" cy="73088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4" descr="C:\Users\Dizzy Donald\Desktop\READING with TEACHER D\GOOD ART\20140120154603211_00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61048"/>
            <a:ext cx="1606664" cy="21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/>
          <p:cNvSpPr/>
          <p:nvPr/>
        </p:nvSpPr>
        <p:spPr>
          <a:xfrm>
            <a:off x="35495" y="44624"/>
            <a:ext cx="9064961" cy="2088232"/>
          </a:xfrm>
          <a:prstGeom prst="wedgeRoundRectCallout">
            <a:avLst>
              <a:gd name="adj1" fmla="val 28114"/>
              <a:gd name="adj2" fmla="val 739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 you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 to school?</a:t>
            </a:r>
          </a:p>
        </p:txBody>
      </p:sp>
      <p:sp>
        <p:nvSpPr>
          <p:cNvPr id="28" name="Oval 27"/>
          <p:cNvSpPr/>
          <p:nvPr/>
        </p:nvSpPr>
        <p:spPr>
          <a:xfrm>
            <a:off x="581361" y="4005064"/>
            <a:ext cx="647191" cy="68299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" y="3573016"/>
            <a:ext cx="1728048" cy="2636453"/>
          </a:xfrm>
          <a:prstGeom prst="rect">
            <a:avLst/>
          </a:prstGeom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1533927" y="1166117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5382 -1.11111E-6 L -0.04271 0.14815 L 0.5382 0.14653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309</Words>
  <Application>Microsoft Office PowerPoint</Application>
  <PresentationFormat>On-screen Show (4:3)</PresentationFormat>
  <Paragraphs>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142</cp:revision>
  <dcterms:created xsi:type="dcterms:W3CDTF">2012-12-02T13:00:37Z</dcterms:created>
  <dcterms:modified xsi:type="dcterms:W3CDTF">2018-06-23T05:43:09Z</dcterms:modified>
</cp:coreProperties>
</file>