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28"/>
  </p:notesMasterIdLst>
  <p:sldIdLst>
    <p:sldId id="330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27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664" y="-33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E0EE9-AA00-BB47-B6A2-DE53BC41D65E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19C9-118B-D749-AC8C-7B0F3D023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09114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686" y="6512546"/>
            <a:ext cx="4726337" cy="2889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4047" y="6512546"/>
            <a:ext cx="4074071" cy="288925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09114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2E9C-A6E9-DE45-B44D-DBF69CD5EF4F}" type="datetimeFigureOut">
              <a:rPr lang="en-US" smtClean="0"/>
              <a:pPr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4609-DC02-DA4D-BAFA-9BCBB18D8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6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60BD6A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200" y="627768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www.</a:t>
            </a:r>
            <a:r>
              <a:rPr lang="en-US" sz="2400" dirty="0" err="1" smtClean="0">
                <a:solidFill>
                  <a:prstClr val="black"/>
                </a:solidFill>
              </a:rPr>
              <a:t>davidstuart.org</a:t>
            </a:r>
            <a:r>
              <a:rPr lang="en-US" sz="2400" dirty="0" smtClean="0">
                <a:solidFill>
                  <a:prstClr val="black"/>
                </a:solidFill>
              </a:rPr>
              <a:t>/care-plan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 descr="Screen Shot 2017-03-20 at 17.55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064"/>
            <a:ext cx="9144000" cy="5000625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48889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Making changes; a Care Plan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22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810000"/>
            <a:ext cx="1536700" cy="153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1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0260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19600"/>
            <a:ext cx="14478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Take a break/identify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5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5"/>
            <a:ext cx="9144000" cy="13652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60725"/>
            <a:ext cx="850900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15937" y="262460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Rate your own confidence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-decisional balance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6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311150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114800"/>
            <a:ext cx="17526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646832" y="262461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confident?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more achievable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5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950"/>
            <a:ext cx="9144000" cy="13652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00400"/>
            <a:ext cx="86360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15936" y="414861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Now rate confidence level again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937"/>
            <a:ext cx="9144000" cy="27781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68762"/>
            <a:ext cx="7493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23347" y="650198"/>
            <a:ext cx="8067969" cy="738664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prstClr val="white"/>
                </a:solidFill>
                <a:latin typeface="Comic Sans MS"/>
                <a:cs typeface="Comic Sans MS"/>
              </a:rPr>
              <a:t>How important is it to you?</a:t>
            </a:r>
            <a:endParaRPr lang="en-US" sz="42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40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1676400"/>
            <a:ext cx="9144000" cy="3263900"/>
          </a:xfrm>
          <a:prstGeom prst="rect">
            <a:avLst/>
          </a:prstGeom>
        </p:spPr>
      </p:pic>
      <p:pic>
        <p:nvPicPr>
          <p:cNvPr id="8" name="Picture 7" descr="Screen Shot 2016-12-17 at 20.58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96" y="5670550"/>
            <a:ext cx="2889504" cy="10033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8550820">
            <a:off x="6312068" y="4399642"/>
            <a:ext cx="553391" cy="160188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 rot="21358083">
            <a:off x="815937" y="262460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Not very important?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Come back another time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3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937"/>
            <a:ext cx="9144000" cy="2778125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940300"/>
            <a:ext cx="7493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26063">
            <a:off x="1071441" y="1785896"/>
            <a:ext cx="68731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But perhaps it </a:t>
            </a:r>
            <a:r>
              <a:rPr lang="en-US" sz="3400" i="1" u="sng" dirty="0" smtClean="0">
                <a:solidFill>
                  <a:prstClr val="black"/>
                </a:solidFill>
                <a:latin typeface="Comic Sans MS"/>
                <a:cs typeface="Comic Sans MS"/>
              </a:rPr>
              <a:t>IS</a:t>
            </a:r>
            <a:r>
              <a:rPr lang="en-US" sz="3400" i="1" dirty="0" smtClean="0">
                <a:solidFill>
                  <a:prstClr val="black"/>
                </a:solidFill>
                <a:latin typeface="Comic Sans MS"/>
                <a:cs typeface="Comic Sans MS"/>
              </a:rPr>
              <a:t> important......</a:t>
            </a:r>
            <a:endParaRPr lang="en-US" sz="3400" i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938" y="76200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"/>
                <a:cs typeface="Arial"/>
              </a:rPr>
              <a:t>Rate </a:t>
            </a:r>
            <a:r>
              <a:rPr lang="en-US" sz="4000" dirty="0" smtClean="0">
                <a:solidFill>
                  <a:prstClr val="white"/>
                </a:solidFill>
                <a:latin typeface="Arial"/>
                <a:cs typeface="Arial"/>
              </a:rPr>
              <a:t>how important it is to you</a:t>
            </a:r>
            <a:endParaRPr lang="en-US" sz="400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"/>
                <a:cs typeface="Arial"/>
              </a:rPr>
              <a:t>(-decisional balance)</a:t>
            </a:r>
            <a:endParaRPr lang="en-US" sz="4000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0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829300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48" y="5791200"/>
            <a:ext cx="1489453" cy="7302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901" y="5835650"/>
            <a:ext cx="1155700" cy="115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7894">
            <a:off x="162267" y="466645"/>
            <a:ext cx="8733500" cy="677108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 your most vulnerable times</a:t>
            </a:r>
            <a:endParaRPr lang="en-US" sz="38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0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4" y="5594350"/>
            <a:ext cx="1955716" cy="9588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715000"/>
            <a:ext cx="12954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6123">
            <a:off x="815937" y="333421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Identifying triggers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209550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51139">
            <a:off x="143203" y="538896"/>
            <a:ext cx="8890000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prstClr val="white"/>
                </a:solidFill>
                <a:latin typeface="Comic Sans MS"/>
                <a:cs typeface="Comic Sans MS"/>
              </a:rPr>
              <a:t>OTHER TRIGGERS</a:t>
            </a:r>
            <a:r>
              <a:rPr lang="en-US" sz="4500" dirty="0" smtClean="0">
                <a:solidFill>
                  <a:prstClr val="white"/>
                </a:solidFill>
                <a:latin typeface="Comic Sans MS"/>
                <a:cs typeface="Comic Sans MS"/>
              </a:rPr>
              <a:t>;</a:t>
            </a:r>
          </a:p>
          <a:p>
            <a:pPr algn="ctr"/>
            <a:r>
              <a:rPr lang="en-US" sz="3100" dirty="0" smtClean="0">
                <a:solidFill>
                  <a:prstClr val="white"/>
                </a:solidFill>
                <a:latin typeface="Comic Sans MS"/>
                <a:cs typeface="Comic Sans MS"/>
              </a:rPr>
              <a:t>ALCOHOL?     NON</a:t>
            </a:r>
            <a:r>
              <a:rPr lang="en-US" sz="3100" dirty="0" smtClean="0">
                <a:solidFill>
                  <a:prstClr val="white"/>
                </a:solidFill>
                <a:latin typeface="Comic Sans MS"/>
                <a:cs typeface="Comic Sans MS"/>
              </a:rPr>
              <a:t>-CHEMSEX DRUGS?</a:t>
            </a:r>
            <a:endParaRPr lang="en-US" sz="31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17-03-20 at 18.51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9200"/>
            <a:ext cx="9144000" cy="4410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286000"/>
            <a:ext cx="8991600" cy="16764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962401"/>
            <a:ext cx="8991600" cy="2696874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768898"/>
            <a:ext cx="1625600" cy="797001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5768898"/>
            <a:ext cx="1282700" cy="128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20 at 18.51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205"/>
            <a:ext cx="9144000" cy="5993795"/>
          </a:xfrm>
          <a:prstGeom prst="rect">
            <a:avLst/>
          </a:prstGeom>
        </p:spPr>
      </p:pic>
      <p:pic>
        <p:nvPicPr>
          <p:cNvPr id="7" name="Picture 6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26" y="5867400"/>
            <a:ext cx="1644874" cy="806450"/>
          </a:xfrm>
          <a:prstGeom prst="rect">
            <a:avLst/>
          </a:prstGeom>
        </p:spPr>
      </p:pic>
      <p:pic>
        <p:nvPicPr>
          <p:cNvPr id="8" name="Picture 7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0" y="5867400"/>
            <a:ext cx="1155700" cy="115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8753">
            <a:off x="1489972" y="510262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Managing cravings differently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7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25"/>
            <a:ext cx="9144000" cy="478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4519">
            <a:off x="815937" y="262460"/>
            <a:ext cx="7512122" cy="1323439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DONE! Online Care Plan created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8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15" y="504825"/>
            <a:ext cx="1828800" cy="1828800"/>
          </a:xfrm>
          <a:prstGeom prst="rect">
            <a:avLst/>
          </a:prstGeom>
        </p:spPr>
      </p:pic>
      <p:pic>
        <p:nvPicPr>
          <p:cNvPr id="10" name="Picture 9" descr="Screen Shot 2017-04-28 at 22.28.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4495800"/>
            <a:ext cx="6221815" cy="2262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DS16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3" name="Picture 22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362200" cy="6894513"/>
          </a:xfrm>
          <a:prstGeom prst="rect">
            <a:avLst/>
          </a:prstGeom>
        </p:spPr>
      </p:pic>
      <p:pic>
        <p:nvPicPr>
          <p:cNvPr id="24" name="Picture 23" descr="Screen Shot 2017-01-29 at 16.4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800" y="0"/>
            <a:ext cx="1219200" cy="6894513"/>
          </a:xfrm>
          <a:prstGeom prst="rect">
            <a:avLst/>
          </a:prstGeom>
        </p:spPr>
      </p:pic>
      <p:pic>
        <p:nvPicPr>
          <p:cNvPr id="25" name="Picture 24" descr="10385310_10152412950513762_689832348773527054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PROFESSIONALS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</a:t>
            </a:r>
            <a:r>
              <a:rPr lang="en-US" sz="2400" dirty="0" err="1" smtClean="0">
                <a:solidFill>
                  <a:schemeClr val="bg1"/>
                </a:solidFill>
              </a:rPr>
              <a:t>.</a:t>
            </a:r>
            <a:r>
              <a:rPr lang="en-US" sz="4400" dirty="0" err="1" smtClean="0">
                <a:solidFill>
                  <a:schemeClr val="bg1"/>
                </a:solidFill>
              </a:rPr>
              <a:t>davidstuart.org</a:t>
            </a:r>
            <a:r>
              <a:rPr lang="en-US" sz="4400" dirty="0" smtClean="0">
                <a:solidFill>
                  <a:schemeClr val="bg1"/>
                </a:solidFill>
              </a:rPr>
              <a:t>/professionals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182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57423" y="36513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a typeface="Arial" pitchFamily="-101" charset="0"/>
                <a:cs typeface="Arial" pitchFamily="-101" charset="0"/>
              </a:rPr>
              <a:t>@davidastuart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408" y="34429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DS17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Screen Shot 2017-01-29 at 18.00.14.png"/>
          <p:cNvPicPr>
            <a:picLocks noChangeAspect="1"/>
          </p:cNvPicPr>
          <p:nvPr/>
        </p:nvPicPr>
        <p:blipFill>
          <a:blip r:embed="rId2">
            <a:lum bright="9000"/>
          </a:blip>
          <a:stretch>
            <a:fillRect/>
          </a:stretch>
        </p:blipFill>
        <p:spPr>
          <a:xfrm>
            <a:off x="0" y="0"/>
            <a:ext cx="915670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4925" y="-1587"/>
            <a:ext cx="9191626" cy="685800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5700" dirty="0" smtClean="0"/>
          </a:p>
          <a:p>
            <a:pPr algn="ctr"/>
            <a:endParaRPr lang="en-US" sz="3700" dirty="0" smtClean="0"/>
          </a:p>
          <a:p>
            <a:pPr algn="ctr"/>
            <a:endParaRPr lang="en-US" sz="3700" dirty="0" smtClean="0"/>
          </a:p>
          <a:p>
            <a:pPr algn="ctr"/>
            <a:r>
              <a:rPr lang="en-US" sz="5700" dirty="0" smtClean="0">
                <a:solidFill>
                  <a:schemeClr val="bg1"/>
                </a:solidFill>
              </a:rPr>
              <a:t>FOR CHEM USERS</a:t>
            </a:r>
          </a:p>
          <a:p>
            <a:pPr algn="ctr"/>
            <a:r>
              <a:rPr lang="en-US" sz="2900" dirty="0" err="1" smtClean="0">
                <a:solidFill>
                  <a:schemeClr val="bg1"/>
                </a:solidFill>
              </a:rPr>
              <a:t>www.</a:t>
            </a:r>
            <a:r>
              <a:rPr lang="en-US" sz="4900" dirty="0" err="1" smtClean="0">
                <a:solidFill>
                  <a:schemeClr val="bg1"/>
                </a:solidFill>
              </a:rPr>
              <a:t>D</a:t>
            </a:r>
            <a:r>
              <a:rPr lang="en-US" sz="4900" dirty="0" err="1" smtClean="0">
                <a:solidFill>
                  <a:schemeClr val="bg1"/>
                </a:solidFill>
              </a:rPr>
              <a:t>avidStuart.org</a:t>
            </a:r>
            <a:r>
              <a:rPr lang="en-US" sz="4900" dirty="0" smtClean="0">
                <a:solidFill>
                  <a:schemeClr val="bg1"/>
                </a:solidFill>
              </a:rPr>
              <a:t>/care-plan</a:t>
            </a:r>
            <a:endParaRPr lang="en-US" sz="57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dirty="0" smtClean="0"/>
              <a:t>  </a:t>
            </a:r>
          </a:p>
          <a:p>
            <a:pPr algn="ctr"/>
            <a:endParaRPr lang="en-US" sz="5700" dirty="0" smtClean="0"/>
          </a:p>
          <a:p>
            <a:pPr algn="ctr"/>
            <a:endParaRPr lang="en-US" sz="57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348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0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799"/>
            <a:ext cx="3657600" cy="2709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3352799"/>
            <a:ext cx="3657600" cy="2709949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549900"/>
            <a:ext cx="1308100" cy="130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429000"/>
            <a:ext cx="1295401" cy="1295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200400"/>
            <a:ext cx="2362200" cy="2209800"/>
          </a:xfrm>
          <a:prstGeom prst="rect">
            <a:avLst/>
          </a:prstGeom>
        </p:spPr>
      </p:pic>
      <p:pic>
        <p:nvPicPr>
          <p:cNvPr id="15" name="Picture 14" descr="Screen Shot 2017-04-28 at 21.47.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3454401"/>
            <a:ext cx="1295400" cy="127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347" y="3454401"/>
            <a:ext cx="1674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Staying stopped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43975" y="3429000"/>
            <a:ext cx="207122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Anticipating triggers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347" y="4008399"/>
            <a:ext cx="156661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day at a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43975" y="3962400"/>
            <a:ext cx="18566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Support networks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0347" y="4539735"/>
            <a:ext cx="192873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Managing cravings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43975" y="4451866"/>
            <a:ext cx="19839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Relapse prevention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43975" y="4953000"/>
            <a:ext cx="25451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Twelve Step </a:t>
            </a:r>
            <a:r>
              <a:rPr lang="en-US" dirty="0" err="1" smtClean="0"/>
              <a:t>programmes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0347" y="5040868"/>
            <a:ext cx="16511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Smart Recovery</a:t>
            </a:r>
            <a:endParaRPr lang="en-US" dirty="0"/>
          </a:p>
        </p:txBody>
      </p:sp>
      <p:pic>
        <p:nvPicPr>
          <p:cNvPr id="24" name="Picture 23" descr="Screen Shot 2017-04-28 at 21.56.0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400"/>
            <a:ext cx="9144000" cy="23995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3695">
            <a:off x="1250989" y="178383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Support with abstinence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1460500" cy="146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3-20 at 18.02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37" y="1219200"/>
            <a:ext cx="6186664" cy="5410200"/>
          </a:xfrm>
          <a:prstGeom prst="rect">
            <a:avLst/>
          </a:prstGeom>
        </p:spPr>
      </p:pic>
      <p:pic>
        <p:nvPicPr>
          <p:cNvPr id="11" name="Picture 10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75300"/>
            <a:ext cx="1282700" cy="128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Play more safely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845" y="1938262"/>
            <a:ext cx="19569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Crystal meth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6986" y="4876800"/>
            <a:ext cx="1382259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sex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217" y="4267200"/>
            <a:ext cx="2102834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injecting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0103" y="2514600"/>
            <a:ext cx="144477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GHB/GBL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088957"/>
            <a:ext cx="195484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err="1" smtClean="0"/>
              <a:t>Mephedrone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114" y="1371600"/>
            <a:ext cx="2190261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</a:t>
            </a:r>
            <a:r>
              <a:rPr lang="en-US" sz="2600" dirty="0" err="1" smtClean="0"/>
              <a:t>ChemSex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6114" y="3657600"/>
            <a:ext cx="2430723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Sexual wellbeing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217" y="5486399"/>
            <a:ext cx="2036735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Safer App use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6932" y="6121569"/>
            <a:ext cx="1235898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The law</a:t>
            </a:r>
            <a:endParaRPr lang="en-US" sz="2600" dirty="0"/>
          </a:p>
        </p:txBody>
      </p:sp>
      <p:pic>
        <p:nvPicPr>
          <p:cNvPr id="23" name="Picture 22" descr="Screen Shot 2017-04-28 at 22.08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337" y="1275398"/>
            <a:ext cx="6185076" cy="4439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7-03-20 at 17.57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675"/>
            <a:ext cx="9144000" cy="5521325"/>
          </a:xfrm>
          <a:prstGeom prst="rect">
            <a:avLst/>
          </a:prstGeom>
        </p:spPr>
      </p:pic>
      <p:pic>
        <p:nvPicPr>
          <p:cNvPr id="4" name="Picture 3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898900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58083">
            <a:off x="815938" y="305955"/>
            <a:ext cx="7512122" cy="707886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Comic Sans MS"/>
                <a:cs typeface="Comic Sans MS"/>
              </a:rPr>
              <a:t>Choose a goal</a:t>
            </a:r>
            <a:endParaRPr lang="en-US" sz="40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19 at 22.53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6" y="1143000"/>
            <a:ext cx="8897973" cy="5511800"/>
          </a:xfrm>
          <a:prstGeom prst="rect">
            <a:avLst/>
          </a:prstGeom>
        </p:spPr>
      </p:pic>
      <p:pic>
        <p:nvPicPr>
          <p:cNvPr id="4" name="Picture 3" descr="N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83" y="5695950"/>
            <a:ext cx="1955716" cy="958850"/>
          </a:xfrm>
          <a:prstGeom prst="rect">
            <a:avLst/>
          </a:prstGeom>
        </p:spPr>
      </p:pic>
      <p:pic>
        <p:nvPicPr>
          <p:cNvPr id="7" name="Picture 6" descr="140017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999" y="5695950"/>
            <a:ext cx="1270000" cy="127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8284">
            <a:off x="815938" y="329040"/>
            <a:ext cx="7512122" cy="661720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0 at 18.07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9375"/>
            <a:ext cx="3221082" cy="662622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7" name="Picture 6" descr="Screen Shot 2017-03-20 at 18.08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9375"/>
            <a:ext cx="4629155" cy="662622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5" name="Picture 4" descr="N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5" y="6023791"/>
            <a:ext cx="1390650" cy="681809"/>
          </a:xfrm>
          <a:prstGeom prst="rect">
            <a:avLst/>
          </a:prstGeom>
        </p:spPr>
      </p:pic>
      <p:pic>
        <p:nvPicPr>
          <p:cNvPr id="6" name="Picture 5" descr="1400175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046" y="6023790"/>
            <a:ext cx="923109" cy="923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12-17 at 21.52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638800"/>
            <a:ext cx="2286000" cy="775494"/>
          </a:xfrm>
          <a:prstGeom prst="rect">
            <a:avLst/>
          </a:prstGeom>
        </p:spPr>
      </p:pic>
      <p:pic>
        <p:nvPicPr>
          <p:cNvPr id="10" name="Picture 9" descr="140017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689600"/>
            <a:ext cx="1168400" cy="1168400"/>
          </a:xfrm>
          <a:prstGeom prst="rect">
            <a:avLst/>
          </a:prstGeom>
        </p:spPr>
      </p:pic>
      <p:pic>
        <p:nvPicPr>
          <p:cNvPr id="6" name="Picture 5" descr="Screen Shot 2017-03-20 at 18.12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31" y="990600"/>
            <a:ext cx="7723738" cy="2971800"/>
          </a:xfrm>
          <a:prstGeom prst="rect">
            <a:avLst/>
          </a:prstGeom>
        </p:spPr>
      </p:pic>
      <p:pic>
        <p:nvPicPr>
          <p:cNvPr id="7" name="Picture 6" descr="Screen Shot 2017-03-20 at 20.05.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30" y="3962400"/>
            <a:ext cx="7714407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8284">
            <a:off x="815938" y="329040"/>
            <a:ext cx="7512122" cy="661720"/>
          </a:xfrm>
          <a:prstGeom prst="rect">
            <a:avLst/>
          </a:prstGeom>
          <a:effectLst>
            <a:outerShdw blurRad="40000" dist="139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prstClr val="white"/>
                </a:solidFill>
                <a:latin typeface="Comic Sans MS"/>
                <a:cs typeface="Comic Sans MS"/>
              </a:rPr>
              <a:t>Reflecting on drug use/</a:t>
            </a:r>
            <a:r>
              <a:rPr lang="en-US" sz="3700" dirty="0" err="1" smtClean="0">
                <a:solidFill>
                  <a:prstClr val="white"/>
                </a:solidFill>
                <a:latin typeface="Comic Sans MS"/>
                <a:cs typeface="Comic Sans MS"/>
              </a:rPr>
              <a:t>behaviour</a:t>
            </a:r>
            <a:endParaRPr lang="en-US" sz="3700" dirty="0">
              <a:solidFill>
                <a:prstClr val="white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193</Words>
  <Application>Microsoft Macintosh PowerPoint</Application>
  <PresentationFormat>On-screen Show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Turning 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David Stuart</dc:creator>
  <cp:lastModifiedBy>David Stuart</cp:lastModifiedBy>
  <cp:revision>24</cp:revision>
  <dcterms:created xsi:type="dcterms:W3CDTF">2017-04-28T20:27:15Z</dcterms:created>
  <dcterms:modified xsi:type="dcterms:W3CDTF">2017-04-28T21:31:39Z</dcterms:modified>
</cp:coreProperties>
</file>