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3" r:id="rId4"/>
    <p:sldId id="286" r:id="rId5"/>
    <p:sldId id="28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38" autoAdjust="0"/>
  </p:normalViewPr>
  <p:slideViewPr>
    <p:cSldViewPr>
      <p:cViewPr varScale="1">
        <p:scale>
          <a:sx n="133" d="100"/>
          <a:sy n="133" d="100"/>
        </p:scale>
        <p:origin x="93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6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7/3/2022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1551"/>
            <a:ext cx="9067800" cy="1142999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/>
              <a:t>“A Nation Gone Under”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43250"/>
            <a:ext cx="7543800" cy="571500"/>
          </a:xfrm>
        </p:spPr>
        <p:txBody>
          <a:bodyPr>
            <a:noAutofit/>
          </a:bodyPr>
          <a:lstStyle/>
          <a:p>
            <a:r>
              <a:rPr lang="en-US" sz="5400" b="1" dirty="0"/>
              <a:t>Judges 2:7-15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33E3B-7817-81F2-F067-4AF0EB7E4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438150"/>
            <a:ext cx="8915400" cy="4572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b="1" dirty="0"/>
              <a:t>Judges 2:7-15</a:t>
            </a:r>
          </a:p>
        </p:txBody>
      </p:sp>
    </p:spTree>
    <p:extLst>
      <p:ext uri="{BB962C8B-B14F-4D97-AF65-F5344CB8AC3E}">
        <p14:creationId xmlns:p14="http://schemas.microsoft.com/office/powerpoint/2010/main" val="2977185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8150"/>
            <a:ext cx="9144000" cy="4800600"/>
          </a:xfrm>
        </p:spPr>
        <p:txBody>
          <a:bodyPr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Challenged By Conflict</a:t>
            </a:r>
            <a:r>
              <a:rPr lang="en-US" sz="6000" b="1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5400" b="1" dirty="0"/>
              <a:t>  God’s Providence</a:t>
            </a:r>
            <a:endParaRPr lang="en-US" sz="5400" dirty="0"/>
          </a:p>
          <a:p>
            <a:pPr>
              <a:buFont typeface="Wingdings" pitchFamily="2" charset="2"/>
              <a:buChar char="v"/>
            </a:pPr>
            <a:r>
              <a:rPr lang="en-US" sz="5400" b="1" dirty="0"/>
              <a:t>  God’s Protection </a:t>
            </a:r>
            <a:r>
              <a:rPr lang="en-US" sz="5400" dirty="0"/>
              <a:t>  </a:t>
            </a:r>
          </a:p>
          <a:p>
            <a:pPr>
              <a:buFont typeface="Wingdings" pitchFamily="2" charset="2"/>
              <a:buChar char="v"/>
            </a:pPr>
            <a:r>
              <a:rPr lang="en-US" sz="5400" b="1" dirty="0"/>
              <a:t>  God’s Power</a:t>
            </a:r>
          </a:p>
          <a:p>
            <a:pPr>
              <a:buFont typeface="Wingdings" pitchFamily="2" charset="2"/>
              <a:buChar char="v"/>
            </a:pPr>
            <a:r>
              <a:rPr lang="en-US" sz="5400" b="1" dirty="0"/>
              <a:t> 	God’s  Promises</a:t>
            </a:r>
            <a:endParaRPr lang="en-US" sz="5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9003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8150"/>
            <a:ext cx="9144000" cy="4705350"/>
          </a:xfrm>
        </p:spPr>
        <p:txBody>
          <a:bodyPr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Ruined By Compromise    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5200" b="1" dirty="0"/>
              <a:t>Afraid of Their Enemies</a:t>
            </a:r>
            <a:endParaRPr lang="en-US" sz="5200" dirty="0"/>
          </a:p>
          <a:p>
            <a:pPr>
              <a:buFont typeface="Wingdings" pitchFamily="2" charset="2"/>
              <a:buChar char="v"/>
            </a:pPr>
            <a:r>
              <a:rPr lang="en-US" sz="5200" b="1" dirty="0"/>
              <a:t>Favored Their Enemies</a:t>
            </a:r>
            <a:endParaRPr lang="en-US" sz="5200" dirty="0"/>
          </a:p>
          <a:p>
            <a:pPr>
              <a:buFont typeface="Wingdings" pitchFamily="2" charset="2"/>
              <a:buChar char="v"/>
            </a:pPr>
            <a:r>
              <a:rPr lang="en-US" sz="5200" b="1" dirty="0"/>
              <a:t>Followed Their Enemies</a:t>
            </a:r>
            <a:endParaRPr lang="en-US" sz="52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5553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8150"/>
            <a:ext cx="9144000" cy="4800600"/>
          </a:xfrm>
        </p:spPr>
        <p:txBody>
          <a:bodyPr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800" b="1" dirty="0"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Suffered The Consequences</a:t>
            </a:r>
            <a:r>
              <a:rPr lang="en-US" sz="5800" b="1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en-US" sz="5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5400" b="1" dirty="0"/>
              <a:t>  A Divine Sentence</a:t>
            </a:r>
            <a:endParaRPr lang="en-US" sz="5400" dirty="0"/>
          </a:p>
          <a:p>
            <a:pPr>
              <a:buFont typeface="Wingdings" pitchFamily="2" charset="2"/>
              <a:buChar char="v"/>
            </a:pPr>
            <a:r>
              <a:rPr lang="en-US" sz="5400" b="1" dirty="0"/>
              <a:t>  Their Deep Sorrow</a:t>
            </a:r>
            <a:endParaRPr lang="en-US" sz="5400" dirty="0"/>
          </a:p>
          <a:p>
            <a:pPr>
              <a:buFont typeface="Wingdings" pitchFamily="2" charset="2"/>
              <a:buChar char="v"/>
            </a:pPr>
            <a:r>
              <a:rPr lang="en-US" sz="5400" b="1" dirty="0"/>
              <a:t>  Their Developing Sin</a:t>
            </a:r>
            <a:endParaRPr lang="en-US" sz="5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36899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712</TotalTime>
  <Words>63</Words>
  <Application>Microsoft Office PowerPoint</Application>
  <PresentationFormat>On-screen Show (16:9)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Calibri</vt:lpstr>
      <vt:lpstr>Franklin Gothic Medium</vt:lpstr>
      <vt:lpstr>Georgia</vt:lpstr>
      <vt:lpstr>Trebuchet MS</vt:lpstr>
      <vt:lpstr>Wingdings</vt:lpstr>
      <vt:lpstr>Wingdings 2</vt:lpstr>
      <vt:lpstr>Urban</vt:lpstr>
      <vt:lpstr>“A Nation Gone Under”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82</cp:revision>
  <dcterms:created xsi:type="dcterms:W3CDTF">2010-10-31T05:03:18Z</dcterms:created>
  <dcterms:modified xsi:type="dcterms:W3CDTF">2022-07-03T14:42:12Z</dcterms:modified>
</cp:coreProperties>
</file>