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handoutMasterIdLst>
    <p:handoutMasterId r:id="rId33"/>
  </p:handoutMasterIdLst>
  <p:sldIdLst>
    <p:sldId id="256" r:id="rId2"/>
    <p:sldId id="285" r:id="rId3"/>
    <p:sldId id="257" r:id="rId4"/>
    <p:sldId id="272" r:id="rId5"/>
    <p:sldId id="258" r:id="rId6"/>
    <p:sldId id="259" r:id="rId7"/>
    <p:sldId id="278" r:id="rId8"/>
    <p:sldId id="284" r:id="rId9"/>
    <p:sldId id="283" r:id="rId10"/>
    <p:sldId id="273" r:id="rId11"/>
    <p:sldId id="281" r:id="rId12"/>
    <p:sldId id="279" r:id="rId13"/>
    <p:sldId id="286" r:id="rId14"/>
    <p:sldId id="274" r:id="rId15"/>
    <p:sldId id="282" r:id="rId16"/>
    <p:sldId id="267" r:id="rId17"/>
    <p:sldId id="287" r:id="rId18"/>
    <p:sldId id="276" r:id="rId19"/>
    <p:sldId id="263" r:id="rId20"/>
    <p:sldId id="268" r:id="rId21"/>
    <p:sldId id="288" r:id="rId22"/>
    <p:sldId id="275" r:id="rId23"/>
    <p:sldId id="264" r:id="rId24"/>
    <p:sldId id="269" r:id="rId25"/>
    <p:sldId id="289" r:id="rId26"/>
    <p:sldId id="277" r:id="rId27"/>
    <p:sldId id="265" r:id="rId28"/>
    <p:sldId id="270" r:id="rId29"/>
    <p:sldId id="290" r:id="rId30"/>
    <p:sldId id="271" r:id="rId31"/>
    <p:sldId id="280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12BB9-8841-4F05-9407-16451780F2FC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814FA6-5387-4425-A47E-460C556435B9}">
      <dgm:prSet phldrT="[Text]"/>
      <dgm:spPr/>
      <dgm:t>
        <a:bodyPr/>
        <a:lstStyle/>
        <a:p>
          <a:r>
            <a:rPr lang="en-US"/>
            <a:t>Flexibility</a:t>
          </a:r>
        </a:p>
      </dgm:t>
    </dgm:pt>
    <dgm:pt modelId="{434FAA8B-24ED-495D-830E-8396D2C5B9DE}" type="parTrans" cxnId="{8BFB6CEC-661D-4908-A7F7-CC9567A4CBB2}">
      <dgm:prSet/>
      <dgm:spPr/>
      <dgm:t>
        <a:bodyPr/>
        <a:lstStyle/>
        <a:p>
          <a:endParaRPr lang="en-US"/>
        </a:p>
      </dgm:t>
    </dgm:pt>
    <dgm:pt modelId="{53593D21-E018-429C-9CF0-4464D8B59DA7}" type="sibTrans" cxnId="{8BFB6CEC-661D-4908-A7F7-CC9567A4CBB2}">
      <dgm:prSet/>
      <dgm:spPr/>
      <dgm:t>
        <a:bodyPr/>
        <a:lstStyle/>
        <a:p>
          <a:endParaRPr lang="en-US"/>
        </a:p>
      </dgm:t>
    </dgm:pt>
    <dgm:pt modelId="{9C31B65B-60FF-4B50-A1A4-C0D449927879}">
      <dgm:prSet phldrT="[Text]"/>
      <dgm:spPr/>
      <dgm:t>
        <a:bodyPr/>
        <a:lstStyle/>
        <a:p>
          <a:r>
            <a:rPr lang="en-US" dirty="0" smtClean="0"/>
            <a:t>Leveled Emotionality</a:t>
          </a:r>
          <a:endParaRPr lang="en-US" dirty="0"/>
        </a:p>
      </dgm:t>
    </dgm:pt>
    <dgm:pt modelId="{7BD60246-96CE-43A5-97E7-4CC9351C6DCB}" type="parTrans" cxnId="{D02537DB-22C5-4589-8803-F5964127A631}">
      <dgm:prSet/>
      <dgm:spPr/>
      <dgm:t>
        <a:bodyPr/>
        <a:lstStyle/>
        <a:p>
          <a:endParaRPr lang="en-US"/>
        </a:p>
      </dgm:t>
    </dgm:pt>
    <dgm:pt modelId="{0AC2AE97-5EB1-4D99-96EA-3D433FDCBC2E}" type="sibTrans" cxnId="{D02537DB-22C5-4589-8803-F5964127A631}">
      <dgm:prSet/>
      <dgm:spPr/>
      <dgm:t>
        <a:bodyPr/>
        <a:lstStyle/>
        <a:p>
          <a:endParaRPr lang="en-US"/>
        </a:p>
      </dgm:t>
    </dgm:pt>
    <dgm:pt modelId="{FFACD0ED-5105-440E-B7BE-165A68D8E2CE}">
      <dgm:prSet phldrT="[Text]"/>
      <dgm:spPr/>
      <dgm:t>
        <a:bodyPr/>
        <a:lstStyle/>
        <a:p>
          <a:r>
            <a:rPr lang="en-US"/>
            <a:t>Planning</a:t>
          </a:r>
        </a:p>
      </dgm:t>
    </dgm:pt>
    <dgm:pt modelId="{7923C1D4-FF91-4DCF-B47B-2EF537992BD6}" type="parTrans" cxnId="{1503C461-FEBE-4150-B843-1D39EF9C7435}">
      <dgm:prSet/>
      <dgm:spPr/>
      <dgm:t>
        <a:bodyPr/>
        <a:lstStyle/>
        <a:p>
          <a:endParaRPr lang="en-US"/>
        </a:p>
      </dgm:t>
    </dgm:pt>
    <dgm:pt modelId="{2772F2FE-1C18-401D-9258-98FC3CD52232}" type="sibTrans" cxnId="{1503C461-FEBE-4150-B843-1D39EF9C7435}">
      <dgm:prSet/>
      <dgm:spPr/>
      <dgm:t>
        <a:bodyPr/>
        <a:lstStyle/>
        <a:p>
          <a:endParaRPr lang="en-US"/>
        </a:p>
      </dgm:t>
    </dgm:pt>
    <dgm:pt modelId="{89C1C005-EF50-46F9-9363-42903FC75E4F}">
      <dgm:prSet/>
      <dgm:spPr/>
      <dgm:t>
        <a:bodyPr/>
        <a:lstStyle/>
        <a:p>
          <a:r>
            <a:rPr lang="en-US" dirty="0" smtClean="0"/>
            <a:t>Impulse Control</a:t>
          </a:r>
          <a:endParaRPr lang="en-US" dirty="0"/>
        </a:p>
      </dgm:t>
    </dgm:pt>
    <dgm:pt modelId="{7DEF8B76-ECAB-4EC3-9B11-2E5DB5A6D700}" type="parTrans" cxnId="{A698927D-1CD8-42B1-B771-B4BA2C4A1016}">
      <dgm:prSet/>
      <dgm:spPr/>
      <dgm:t>
        <a:bodyPr/>
        <a:lstStyle/>
        <a:p>
          <a:endParaRPr lang="en-US"/>
        </a:p>
      </dgm:t>
    </dgm:pt>
    <dgm:pt modelId="{58A7AE42-DC2E-48C2-882C-7F0CC850F2C6}" type="sibTrans" cxnId="{A698927D-1CD8-42B1-B771-B4BA2C4A1016}">
      <dgm:prSet/>
      <dgm:spPr/>
      <dgm:t>
        <a:bodyPr/>
        <a:lstStyle/>
        <a:p>
          <a:endParaRPr lang="en-US"/>
        </a:p>
      </dgm:t>
    </dgm:pt>
    <dgm:pt modelId="{C8CF4994-30AA-4998-BADC-83743F8E6C1E}">
      <dgm:prSet/>
      <dgm:spPr/>
      <dgm:t>
        <a:bodyPr/>
        <a:lstStyle/>
        <a:p>
          <a:r>
            <a:rPr lang="en-US"/>
            <a:t>Problem Solving</a:t>
          </a:r>
        </a:p>
      </dgm:t>
    </dgm:pt>
    <dgm:pt modelId="{46A09EEC-329F-4EC6-BD7A-D3C32624D282}" type="parTrans" cxnId="{ED3A11EC-A717-4F52-AD7E-6944D4D94BFF}">
      <dgm:prSet/>
      <dgm:spPr/>
      <dgm:t>
        <a:bodyPr/>
        <a:lstStyle/>
        <a:p>
          <a:endParaRPr lang="en-US"/>
        </a:p>
      </dgm:t>
    </dgm:pt>
    <dgm:pt modelId="{0A90D75E-1E3E-4678-814E-2E5A5928DBFA}" type="sibTrans" cxnId="{ED3A11EC-A717-4F52-AD7E-6944D4D94BFF}">
      <dgm:prSet/>
      <dgm:spPr/>
      <dgm:t>
        <a:bodyPr/>
        <a:lstStyle/>
        <a:p>
          <a:endParaRPr lang="en-US"/>
        </a:p>
      </dgm:t>
    </dgm:pt>
    <dgm:pt modelId="{13DFF005-E2FC-45DB-8231-F1871F0780AF}">
      <dgm:prSet custT="1"/>
      <dgm:spPr/>
      <dgm:t>
        <a:bodyPr/>
        <a:lstStyle/>
        <a:p>
          <a:r>
            <a:rPr lang="en-US" sz="1400" dirty="0"/>
            <a:t>The ability to change your mind and make changes to your plans as needed</a:t>
          </a:r>
        </a:p>
      </dgm:t>
    </dgm:pt>
    <dgm:pt modelId="{71A173C5-844D-4579-9F88-32D1DDD22BE5}" type="parTrans" cxnId="{D84CBD44-A26C-471C-8F55-9DEB8FF86CA2}">
      <dgm:prSet/>
      <dgm:spPr/>
      <dgm:t>
        <a:bodyPr/>
        <a:lstStyle/>
        <a:p>
          <a:endParaRPr lang="en-US"/>
        </a:p>
      </dgm:t>
    </dgm:pt>
    <dgm:pt modelId="{11A1A1F9-72BC-452C-9B16-CBF9E76BFDEA}" type="sibTrans" cxnId="{D84CBD44-A26C-471C-8F55-9DEB8FF86CA2}">
      <dgm:prSet/>
      <dgm:spPr/>
      <dgm:t>
        <a:bodyPr/>
        <a:lstStyle/>
        <a:p>
          <a:endParaRPr lang="en-US"/>
        </a:p>
      </dgm:t>
    </dgm:pt>
    <dgm:pt modelId="{2531F910-CB38-4013-9832-FB84C5E8DCAF}">
      <dgm:prSet custT="1"/>
      <dgm:spPr/>
      <dgm:t>
        <a:bodyPr/>
        <a:lstStyle/>
        <a:p>
          <a:r>
            <a:rPr lang="en-US" sz="1400" dirty="0"/>
            <a:t>The ability to emotionally self-regulate when things don’t go your way</a:t>
          </a:r>
        </a:p>
      </dgm:t>
    </dgm:pt>
    <dgm:pt modelId="{EF5573F0-1C0E-481D-B4DE-BBD966929B25}" type="parTrans" cxnId="{0428C0C4-CE5A-4BB9-A674-98015999D4BA}">
      <dgm:prSet/>
      <dgm:spPr/>
      <dgm:t>
        <a:bodyPr/>
        <a:lstStyle/>
        <a:p>
          <a:endParaRPr lang="en-US"/>
        </a:p>
      </dgm:t>
    </dgm:pt>
    <dgm:pt modelId="{BACDA0E9-6AB8-4F47-90B1-C8A209ED787C}" type="sibTrans" cxnId="{0428C0C4-CE5A-4BB9-A674-98015999D4BA}">
      <dgm:prSet/>
      <dgm:spPr/>
      <dgm:t>
        <a:bodyPr/>
        <a:lstStyle/>
        <a:p>
          <a:endParaRPr lang="en-US"/>
        </a:p>
      </dgm:t>
    </dgm:pt>
    <dgm:pt modelId="{325FE340-E3CD-4097-995C-00921E82A9F4}">
      <dgm:prSet custT="1"/>
      <dgm:spPr/>
      <dgm:t>
        <a:bodyPr/>
        <a:lstStyle/>
        <a:p>
          <a:r>
            <a:rPr lang="en-US" sz="1400" dirty="0"/>
            <a:t>The ability to control your impulses, such as waiting to speak until called upon</a:t>
          </a:r>
        </a:p>
      </dgm:t>
    </dgm:pt>
    <dgm:pt modelId="{FB988FD4-880A-47D0-AD90-A177FFD1D6C3}" type="parTrans" cxnId="{FA183846-CFB9-4A33-B057-B08B4DDE35EC}">
      <dgm:prSet/>
      <dgm:spPr/>
      <dgm:t>
        <a:bodyPr/>
        <a:lstStyle/>
        <a:p>
          <a:endParaRPr lang="en-US"/>
        </a:p>
      </dgm:t>
    </dgm:pt>
    <dgm:pt modelId="{42685EF6-7E68-4181-98BF-0851B9CA6166}" type="sibTrans" cxnId="{FA183846-CFB9-4A33-B057-B08B4DDE35EC}">
      <dgm:prSet/>
      <dgm:spPr/>
      <dgm:t>
        <a:bodyPr/>
        <a:lstStyle/>
        <a:p>
          <a:endParaRPr lang="en-US"/>
        </a:p>
      </dgm:t>
    </dgm:pt>
    <dgm:pt modelId="{5B6133F8-5C32-41F5-942A-A7C5C1B52EBE}">
      <dgm:prSet custT="1"/>
      <dgm:spPr/>
      <dgm:t>
        <a:bodyPr/>
        <a:lstStyle/>
        <a:p>
          <a:r>
            <a:rPr lang="en-US" sz="1400" dirty="0"/>
            <a:t>The ability to make plans and keep track of time so that work is finished on time</a:t>
          </a:r>
        </a:p>
      </dgm:t>
    </dgm:pt>
    <dgm:pt modelId="{1559656A-FA03-43EC-879D-64F9BCEC347A}" type="parTrans" cxnId="{E65FD05D-12F0-41BD-96AA-943A38BD9AAB}">
      <dgm:prSet/>
      <dgm:spPr/>
      <dgm:t>
        <a:bodyPr/>
        <a:lstStyle/>
        <a:p>
          <a:endParaRPr lang="en-US"/>
        </a:p>
      </dgm:t>
    </dgm:pt>
    <dgm:pt modelId="{A75BD213-6976-4136-A744-779715382C28}" type="sibTrans" cxnId="{E65FD05D-12F0-41BD-96AA-943A38BD9AAB}">
      <dgm:prSet/>
      <dgm:spPr/>
      <dgm:t>
        <a:bodyPr/>
        <a:lstStyle/>
        <a:p>
          <a:endParaRPr lang="en-US"/>
        </a:p>
      </dgm:t>
    </dgm:pt>
    <dgm:pt modelId="{A1A3CBE6-2BC7-4A2B-BEE0-D2CE859DE1D8}">
      <dgm:prSet custT="1"/>
      <dgm:spPr/>
      <dgm:t>
        <a:bodyPr/>
        <a:lstStyle/>
        <a:p>
          <a:r>
            <a:rPr lang="en-US" sz="1400" dirty="0"/>
            <a:t>The ability to keep track of many things at one time and to ask for help or get more information when needed</a:t>
          </a:r>
        </a:p>
      </dgm:t>
    </dgm:pt>
    <dgm:pt modelId="{3431840E-03A0-4CBD-A10D-1887F89D5977}" type="parTrans" cxnId="{90FD5A50-0FBD-4F65-A756-B4730849324B}">
      <dgm:prSet/>
      <dgm:spPr/>
      <dgm:t>
        <a:bodyPr/>
        <a:lstStyle/>
        <a:p>
          <a:endParaRPr lang="en-US"/>
        </a:p>
      </dgm:t>
    </dgm:pt>
    <dgm:pt modelId="{C5876FC8-6713-428E-8AFE-B3ECE35CCBBE}" type="sibTrans" cxnId="{90FD5A50-0FBD-4F65-A756-B4730849324B}">
      <dgm:prSet/>
      <dgm:spPr/>
      <dgm:t>
        <a:bodyPr/>
        <a:lstStyle/>
        <a:p>
          <a:endParaRPr lang="en-US"/>
        </a:p>
      </dgm:t>
    </dgm:pt>
    <dgm:pt modelId="{193F23FA-4951-4598-827E-17235DA976D1}" type="pres">
      <dgm:prSet presAssocID="{A2812BB9-8841-4F05-9407-16451780F2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FBB2B2-32F7-4FBB-941F-99E2411B0B27}" type="pres">
      <dgm:prSet presAssocID="{41814FA6-5387-4425-A47E-460C556435B9}" presName="parentLin" presStyleCnt="0"/>
      <dgm:spPr/>
      <dgm:t>
        <a:bodyPr/>
        <a:lstStyle/>
        <a:p>
          <a:endParaRPr lang="en-US"/>
        </a:p>
      </dgm:t>
    </dgm:pt>
    <dgm:pt modelId="{031145BA-DFBE-4E1E-B7E5-2AE7E642D8C2}" type="pres">
      <dgm:prSet presAssocID="{41814FA6-5387-4425-A47E-460C556435B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32E92B1-D761-498B-9BFC-7BD7DA7676C6}" type="pres">
      <dgm:prSet presAssocID="{41814FA6-5387-4425-A47E-460C556435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8B256-9BD2-46AB-8D5B-AF6D4059DAA3}" type="pres">
      <dgm:prSet presAssocID="{41814FA6-5387-4425-A47E-460C556435B9}" presName="negativeSpace" presStyleCnt="0"/>
      <dgm:spPr/>
      <dgm:t>
        <a:bodyPr/>
        <a:lstStyle/>
        <a:p>
          <a:endParaRPr lang="en-US"/>
        </a:p>
      </dgm:t>
    </dgm:pt>
    <dgm:pt modelId="{F917FFC6-5A75-483A-BBD0-A5F0927167AA}" type="pres">
      <dgm:prSet presAssocID="{41814FA6-5387-4425-A47E-460C556435B9}" presName="childText" presStyleLbl="conFgAcc1" presStyleIdx="0" presStyleCnt="5" custLinFactNeighborY="1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BB795-01B5-4DBA-9EDD-C93FC684E0F6}" type="pres">
      <dgm:prSet presAssocID="{53593D21-E018-429C-9CF0-4464D8B59DA7}" presName="spaceBetweenRectangles" presStyleCnt="0"/>
      <dgm:spPr/>
      <dgm:t>
        <a:bodyPr/>
        <a:lstStyle/>
        <a:p>
          <a:endParaRPr lang="en-US"/>
        </a:p>
      </dgm:t>
    </dgm:pt>
    <dgm:pt modelId="{D6883D62-4C93-450F-925C-0597535617DF}" type="pres">
      <dgm:prSet presAssocID="{9C31B65B-60FF-4B50-A1A4-C0D449927879}" presName="parentLin" presStyleCnt="0"/>
      <dgm:spPr/>
      <dgm:t>
        <a:bodyPr/>
        <a:lstStyle/>
        <a:p>
          <a:endParaRPr lang="en-US"/>
        </a:p>
      </dgm:t>
    </dgm:pt>
    <dgm:pt modelId="{EEA1EAB5-74FA-4FDD-9FEF-FB77614798A5}" type="pres">
      <dgm:prSet presAssocID="{9C31B65B-60FF-4B50-A1A4-C0D44992787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35C72C3-D176-4522-BE87-23155C44C6A3}" type="pres">
      <dgm:prSet presAssocID="{9C31B65B-60FF-4B50-A1A4-C0D44992787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ED7BA-CC2B-4851-A132-30D28694A25D}" type="pres">
      <dgm:prSet presAssocID="{9C31B65B-60FF-4B50-A1A4-C0D449927879}" presName="negativeSpace" presStyleCnt="0"/>
      <dgm:spPr/>
      <dgm:t>
        <a:bodyPr/>
        <a:lstStyle/>
        <a:p>
          <a:endParaRPr lang="en-US"/>
        </a:p>
      </dgm:t>
    </dgm:pt>
    <dgm:pt modelId="{829959E2-A891-43FC-A585-952658ADF331}" type="pres">
      <dgm:prSet presAssocID="{9C31B65B-60FF-4B50-A1A4-C0D44992787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4226C-7449-4CC4-B56D-AA9D81592170}" type="pres">
      <dgm:prSet presAssocID="{0AC2AE97-5EB1-4D99-96EA-3D433FDCBC2E}" presName="spaceBetweenRectangles" presStyleCnt="0"/>
      <dgm:spPr/>
      <dgm:t>
        <a:bodyPr/>
        <a:lstStyle/>
        <a:p>
          <a:endParaRPr lang="en-US"/>
        </a:p>
      </dgm:t>
    </dgm:pt>
    <dgm:pt modelId="{538E5BB8-6F09-4F1E-9CED-1BAA91656899}" type="pres">
      <dgm:prSet presAssocID="{89C1C005-EF50-46F9-9363-42903FC75E4F}" presName="parentLin" presStyleCnt="0"/>
      <dgm:spPr/>
      <dgm:t>
        <a:bodyPr/>
        <a:lstStyle/>
        <a:p>
          <a:endParaRPr lang="en-US"/>
        </a:p>
      </dgm:t>
    </dgm:pt>
    <dgm:pt modelId="{83E6347C-B7BA-4BFD-B2DE-EDB5A3B49059}" type="pres">
      <dgm:prSet presAssocID="{89C1C005-EF50-46F9-9363-42903FC75E4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1CDD750-6F05-4EB2-ADFA-908503F15F1A}" type="pres">
      <dgm:prSet presAssocID="{89C1C005-EF50-46F9-9363-42903FC75E4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FB7AC-509E-4489-BC4A-2F94E68B07D7}" type="pres">
      <dgm:prSet presAssocID="{89C1C005-EF50-46F9-9363-42903FC75E4F}" presName="negativeSpace" presStyleCnt="0"/>
      <dgm:spPr/>
      <dgm:t>
        <a:bodyPr/>
        <a:lstStyle/>
        <a:p>
          <a:endParaRPr lang="en-US"/>
        </a:p>
      </dgm:t>
    </dgm:pt>
    <dgm:pt modelId="{DEB7B438-501A-4229-949E-156EF903B1D5}" type="pres">
      <dgm:prSet presAssocID="{89C1C005-EF50-46F9-9363-42903FC75E4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9C9CA-C956-438C-AB16-239BA2EA9EF6}" type="pres">
      <dgm:prSet presAssocID="{58A7AE42-DC2E-48C2-882C-7F0CC850F2C6}" presName="spaceBetweenRectangles" presStyleCnt="0"/>
      <dgm:spPr/>
      <dgm:t>
        <a:bodyPr/>
        <a:lstStyle/>
        <a:p>
          <a:endParaRPr lang="en-US"/>
        </a:p>
      </dgm:t>
    </dgm:pt>
    <dgm:pt modelId="{2D850C96-6C6F-4BB0-9256-C9981116A4A8}" type="pres">
      <dgm:prSet presAssocID="{FFACD0ED-5105-440E-B7BE-165A68D8E2CE}" presName="parentLin" presStyleCnt="0"/>
      <dgm:spPr/>
      <dgm:t>
        <a:bodyPr/>
        <a:lstStyle/>
        <a:p>
          <a:endParaRPr lang="en-US"/>
        </a:p>
      </dgm:t>
    </dgm:pt>
    <dgm:pt modelId="{20AC3F89-C682-4A3A-ABC6-FA09ED2B94AA}" type="pres">
      <dgm:prSet presAssocID="{FFACD0ED-5105-440E-B7BE-165A68D8E2CE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7FB1086-7803-4E5C-8318-5A56574104CA}" type="pres">
      <dgm:prSet presAssocID="{FFACD0ED-5105-440E-B7BE-165A68D8E2C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976C5-9F6E-4821-B0BD-41DEF6C9D1E6}" type="pres">
      <dgm:prSet presAssocID="{FFACD0ED-5105-440E-B7BE-165A68D8E2CE}" presName="negativeSpace" presStyleCnt="0"/>
      <dgm:spPr/>
      <dgm:t>
        <a:bodyPr/>
        <a:lstStyle/>
        <a:p>
          <a:endParaRPr lang="en-US"/>
        </a:p>
      </dgm:t>
    </dgm:pt>
    <dgm:pt modelId="{0B0A5769-B453-4785-BDEF-E4EB21A8B016}" type="pres">
      <dgm:prSet presAssocID="{FFACD0ED-5105-440E-B7BE-165A68D8E2C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7E4D5-F811-4C29-B897-93795C663E7D}" type="pres">
      <dgm:prSet presAssocID="{2772F2FE-1C18-401D-9258-98FC3CD52232}" presName="spaceBetweenRectangles" presStyleCnt="0"/>
      <dgm:spPr/>
      <dgm:t>
        <a:bodyPr/>
        <a:lstStyle/>
        <a:p>
          <a:endParaRPr lang="en-US"/>
        </a:p>
      </dgm:t>
    </dgm:pt>
    <dgm:pt modelId="{B82A73D3-5B91-4E4D-9768-F28402C29379}" type="pres">
      <dgm:prSet presAssocID="{C8CF4994-30AA-4998-BADC-83743F8E6C1E}" presName="parentLin" presStyleCnt="0"/>
      <dgm:spPr/>
      <dgm:t>
        <a:bodyPr/>
        <a:lstStyle/>
        <a:p>
          <a:endParaRPr lang="en-US"/>
        </a:p>
      </dgm:t>
    </dgm:pt>
    <dgm:pt modelId="{E0F3B095-28F4-4746-9200-B4ACC10C59A9}" type="pres">
      <dgm:prSet presAssocID="{C8CF4994-30AA-4998-BADC-83743F8E6C1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4DCD37F-7623-4A7D-85AC-934831637FA5}" type="pres">
      <dgm:prSet presAssocID="{C8CF4994-30AA-4998-BADC-83743F8E6C1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49AB4-7605-43D9-B638-E7C7B67AA25A}" type="pres">
      <dgm:prSet presAssocID="{C8CF4994-30AA-4998-BADC-83743F8E6C1E}" presName="negativeSpace" presStyleCnt="0"/>
      <dgm:spPr/>
      <dgm:t>
        <a:bodyPr/>
        <a:lstStyle/>
        <a:p>
          <a:endParaRPr lang="en-US"/>
        </a:p>
      </dgm:t>
    </dgm:pt>
    <dgm:pt modelId="{47A18DD5-208C-4F0D-B57A-4D78E6F192D7}" type="pres">
      <dgm:prSet presAssocID="{C8CF4994-30AA-4998-BADC-83743F8E6C1E}" presName="childText" presStyleLbl="conFgAcc1" presStyleIdx="4" presStyleCnt="5" custLinFactNeighborX="493" custLinFactNeighborY="-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8C0C4-CE5A-4BB9-A674-98015999D4BA}" srcId="{9C31B65B-60FF-4B50-A1A4-C0D449927879}" destId="{2531F910-CB38-4013-9832-FB84C5E8DCAF}" srcOrd="0" destOrd="0" parTransId="{EF5573F0-1C0E-481D-B4DE-BBD966929B25}" sibTransId="{BACDA0E9-6AB8-4F47-90B1-C8A209ED787C}"/>
    <dgm:cxn modelId="{1539FC3B-C7B4-4F72-B41E-7F8EE5670636}" type="presOf" srcId="{5B6133F8-5C32-41F5-942A-A7C5C1B52EBE}" destId="{0B0A5769-B453-4785-BDEF-E4EB21A8B016}" srcOrd="0" destOrd="0" presId="urn:microsoft.com/office/officeart/2005/8/layout/list1"/>
    <dgm:cxn modelId="{EABC2E08-5123-4C60-8656-753881398701}" type="presOf" srcId="{9C31B65B-60FF-4B50-A1A4-C0D449927879}" destId="{EEA1EAB5-74FA-4FDD-9FEF-FB77614798A5}" srcOrd="0" destOrd="0" presId="urn:microsoft.com/office/officeart/2005/8/layout/list1"/>
    <dgm:cxn modelId="{D84CBD44-A26C-471C-8F55-9DEB8FF86CA2}" srcId="{41814FA6-5387-4425-A47E-460C556435B9}" destId="{13DFF005-E2FC-45DB-8231-F1871F0780AF}" srcOrd="0" destOrd="0" parTransId="{71A173C5-844D-4579-9F88-32D1DDD22BE5}" sibTransId="{11A1A1F9-72BC-452C-9B16-CBF9E76BFDEA}"/>
    <dgm:cxn modelId="{64B009B6-7AAE-4EEE-9AEC-45BC001D2B7C}" type="presOf" srcId="{A1A3CBE6-2BC7-4A2B-BEE0-D2CE859DE1D8}" destId="{47A18DD5-208C-4F0D-B57A-4D78E6F192D7}" srcOrd="0" destOrd="0" presId="urn:microsoft.com/office/officeart/2005/8/layout/list1"/>
    <dgm:cxn modelId="{FA183846-CFB9-4A33-B057-B08B4DDE35EC}" srcId="{89C1C005-EF50-46F9-9363-42903FC75E4F}" destId="{325FE340-E3CD-4097-995C-00921E82A9F4}" srcOrd="0" destOrd="0" parTransId="{FB988FD4-880A-47D0-AD90-A177FFD1D6C3}" sibTransId="{42685EF6-7E68-4181-98BF-0851B9CA6166}"/>
    <dgm:cxn modelId="{201AF451-2C88-4271-8A4B-660BCCF29967}" type="presOf" srcId="{2531F910-CB38-4013-9832-FB84C5E8DCAF}" destId="{829959E2-A891-43FC-A585-952658ADF331}" srcOrd="0" destOrd="0" presId="urn:microsoft.com/office/officeart/2005/8/layout/list1"/>
    <dgm:cxn modelId="{E65FD05D-12F0-41BD-96AA-943A38BD9AAB}" srcId="{FFACD0ED-5105-440E-B7BE-165A68D8E2CE}" destId="{5B6133F8-5C32-41F5-942A-A7C5C1B52EBE}" srcOrd="0" destOrd="0" parTransId="{1559656A-FA03-43EC-879D-64F9BCEC347A}" sibTransId="{A75BD213-6976-4136-A744-779715382C28}"/>
    <dgm:cxn modelId="{A698927D-1CD8-42B1-B771-B4BA2C4A1016}" srcId="{A2812BB9-8841-4F05-9407-16451780F2FC}" destId="{89C1C005-EF50-46F9-9363-42903FC75E4F}" srcOrd="2" destOrd="0" parTransId="{7DEF8B76-ECAB-4EC3-9B11-2E5DB5A6D700}" sibTransId="{58A7AE42-DC2E-48C2-882C-7F0CC850F2C6}"/>
    <dgm:cxn modelId="{63E95310-DCC0-4024-A895-552105010BDB}" type="presOf" srcId="{41814FA6-5387-4425-A47E-460C556435B9}" destId="{031145BA-DFBE-4E1E-B7E5-2AE7E642D8C2}" srcOrd="0" destOrd="0" presId="urn:microsoft.com/office/officeart/2005/8/layout/list1"/>
    <dgm:cxn modelId="{F47F5977-65A2-476E-ADE2-60B6323836B8}" type="presOf" srcId="{89C1C005-EF50-46F9-9363-42903FC75E4F}" destId="{C1CDD750-6F05-4EB2-ADFA-908503F15F1A}" srcOrd="1" destOrd="0" presId="urn:microsoft.com/office/officeart/2005/8/layout/list1"/>
    <dgm:cxn modelId="{0ECF3C37-6D44-4B2D-97A7-E82877E3C260}" type="presOf" srcId="{FFACD0ED-5105-440E-B7BE-165A68D8E2CE}" destId="{37FB1086-7803-4E5C-8318-5A56574104CA}" srcOrd="1" destOrd="0" presId="urn:microsoft.com/office/officeart/2005/8/layout/list1"/>
    <dgm:cxn modelId="{1503C461-FEBE-4150-B843-1D39EF9C7435}" srcId="{A2812BB9-8841-4F05-9407-16451780F2FC}" destId="{FFACD0ED-5105-440E-B7BE-165A68D8E2CE}" srcOrd="3" destOrd="0" parTransId="{7923C1D4-FF91-4DCF-B47B-2EF537992BD6}" sibTransId="{2772F2FE-1C18-401D-9258-98FC3CD52232}"/>
    <dgm:cxn modelId="{B55962AA-B93C-4D12-A188-A5403CAC5113}" type="presOf" srcId="{41814FA6-5387-4425-A47E-460C556435B9}" destId="{C32E92B1-D761-498B-9BFC-7BD7DA7676C6}" srcOrd="1" destOrd="0" presId="urn:microsoft.com/office/officeart/2005/8/layout/list1"/>
    <dgm:cxn modelId="{047D76A9-FB18-43D9-87A4-B89AC8E7278C}" type="presOf" srcId="{325FE340-E3CD-4097-995C-00921E82A9F4}" destId="{DEB7B438-501A-4229-949E-156EF903B1D5}" srcOrd="0" destOrd="0" presId="urn:microsoft.com/office/officeart/2005/8/layout/list1"/>
    <dgm:cxn modelId="{869E5920-E400-402C-A963-59856515B892}" type="presOf" srcId="{C8CF4994-30AA-4998-BADC-83743F8E6C1E}" destId="{E0F3B095-28F4-4746-9200-B4ACC10C59A9}" srcOrd="0" destOrd="0" presId="urn:microsoft.com/office/officeart/2005/8/layout/list1"/>
    <dgm:cxn modelId="{5F1EFF5B-9531-492A-84F4-9DF40C1A03A7}" type="presOf" srcId="{FFACD0ED-5105-440E-B7BE-165A68D8E2CE}" destId="{20AC3F89-C682-4A3A-ABC6-FA09ED2B94AA}" srcOrd="0" destOrd="0" presId="urn:microsoft.com/office/officeart/2005/8/layout/list1"/>
    <dgm:cxn modelId="{5FD88FA4-4A47-40DE-983C-0329FE9043AA}" type="presOf" srcId="{A2812BB9-8841-4F05-9407-16451780F2FC}" destId="{193F23FA-4951-4598-827E-17235DA976D1}" srcOrd="0" destOrd="0" presId="urn:microsoft.com/office/officeart/2005/8/layout/list1"/>
    <dgm:cxn modelId="{ED3A11EC-A717-4F52-AD7E-6944D4D94BFF}" srcId="{A2812BB9-8841-4F05-9407-16451780F2FC}" destId="{C8CF4994-30AA-4998-BADC-83743F8E6C1E}" srcOrd="4" destOrd="0" parTransId="{46A09EEC-329F-4EC6-BD7A-D3C32624D282}" sibTransId="{0A90D75E-1E3E-4678-814E-2E5A5928DBFA}"/>
    <dgm:cxn modelId="{2B668153-FD5C-4F55-846F-BC8B1763E612}" type="presOf" srcId="{C8CF4994-30AA-4998-BADC-83743F8E6C1E}" destId="{84DCD37F-7623-4A7D-85AC-934831637FA5}" srcOrd="1" destOrd="0" presId="urn:microsoft.com/office/officeart/2005/8/layout/list1"/>
    <dgm:cxn modelId="{738A3EAC-636D-4E26-9914-234DB227F863}" type="presOf" srcId="{13DFF005-E2FC-45DB-8231-F1871F0780AF}" destId="{F917FFC6-5A75-483A-BBD0-A5F0927167AA}" srcOrd="0" destOrd="0" presId="urn:microsoft.com/office/officeart/2005/8/layout/list1"/>
    <dgm:cxn modelId="{06BA1327-3E70-4B12-8CA3-FE941846252F}" type="presOf" srcId="{9C31B65B-60FF-4B50-A1A4-C0D449927879}" destId="{C35C72C3-D176-4522-BE87-23155C44C6A3}" srcOrd="1" destOrd="0" presId="urn:microsoft.com/office/officeart/2005/8/layout/list1"/>
    <dgm:cxn modelId="{DC3E13D4-8E8F-4CBC-A4F9-9DC523BA62A9}" type="presOf" srcId="{89C1C005-EF50-46F9-9363-42903FC75E4F}" destId="{83E6347C-B7BA-4BFD-B2DE-EDB5A3B49059}" srcOrd="0" destOrd="0" presId="urn:microsoft.com/office/officeart/2005/8/layout/list1"/>
    <dgm:cxn modelId="{D02537DB-22C5-4589-8803-F5964127A631}" srcId="{A2812BB9-8841-4F05-9407-16451780F2FC}" destId="{9C31B65B-60FF-4B50-A1A4-C0D449927879}" srcOrd="1" destOrd="0" parTransId="{7BD60246-96CE-43A5-97E7-4CC9351C6DCB}" sibTransId="{0AC2AE97-5EB1-4D99-96EA-3D433FDCBC2E}"/>
    <dgm:cxn modelId="{8BFB6CEC-661D-4908-A7F7-CC9567A4CBB2}" srcId="{A2812BB9-8841-4F05-9407-16451780F2FC}" destId="{41814FA6-5387-4425-A47E-460C556435B9}" srcOrd="0" destOrd="0" parTransId="{434FAA8B-24ED-495D-830E-8396D2C5B9DE}" sibTransId="{53593D21-E018-429C-9CF0-4464D8B59DA7}"/>
    <dgm:cxn modelId="{90FD5A50-0FBD-4F65-A756-B4730849324B}" srcId="{C8CF4994-30AA-4998-BADC-83743F8E6C1E}" destId="{A1A3CBE6-2BC7-4A2B-BEE0-D2CE859DE1D8}" srcOrd="0" destOrd="0" parTransId="{3431840E-03A0-4CBD-A10D-1887F89D5977}" sibTransId="{C5876FC8-6713-428E-8AFE-B3ECE35CCBBE}"/>
    <dgm:cxn modelId="{EA0A4FCD-E014-4EEC-8156-564EA1A7C569}" type="presParOf" srcId="{193F23FA-4951-4598-827E-17235DA976D1}" destId="{B3FBB2B2-32F7-4FBB-941F-99E2411B0B27}" srcOrd="0" destOrd="0" presId="urn:microsoft.com/office/officeart/2005/8/layout/list1"/>
    <dgm:cxn modelId="{7C9F5C68-6776-4477-9F54-D717AE0C86B0}" type="presParOf" srcId="{B3FBB2B2-32F7-4FBB-941F-99E2411B0B27}" destId="{031145BA-DFBE-4E1E-B7E5-2AE7E642D8C2}" srcOrd="0" destOrd="0" presId="urn:microsoft.com/office/officeart/2005/8/layout/list1"/>
    <dgm:cxn modelId="{5AA03B78-E610-4028-8905-70848963AED9}" type="presParOf" srcId="{B3FBB2B2-32F7-4FBB-941F-99E2411B0B27}" destId="{C32E92B1-D761-498B-9BFC-7BD7DA7676C6}" srcOrd="1" destOrd="0" presId="urn:microsoft.com/office/officeart/2005/8/layout/list1"/>
    <dgm:cxn modelId="{B7C3CE4B-E92F-44FE-8F34-ACF3E829F328}" type="presParOf" srcId="{193F23FA-4951-4598-827E-17235DA976D1}" destId="{4958B256-9BD2-46AB-8D5B-AF6D4059DAA3}" srcOrd="1" destOrd="0" presId="urn:microsoft.com/office/officeart/2005/8/layout/list1"/>
    <dgm:cxn modelId="{64593056-59BF-4305-9CDE-339976D7A5F5}" type="presParOf" srcId="{193F23FA-4951-4598-827E-17235DA976D1}" destId="{F917FFC6-5A75-483A-BBD0-A5F0927167AA}" srcOrd="2" destOrd="0" presId="urn:microsoft.com/office/officeart/2005/8/layout/list1"/>
    <dgm:cxn modelId="{75C54190-5BF8-4A29-81A3-B24974514A8E}" type="presParOf" srcId="{193F23FA-4951-4598-827E-17235DA976D1}" destId="{F3BBB795-01B5-4DBA-9EDD-C93FC684E0F6}" srcOrd="3" destOrd="0" presId="urn:microsoft.com/office/officeart/2005/8/layout/list1"/>
    <dgm:cxn modelId="{FD435EAD-E465-42BA-939F-A4B33FCF341E}" type="presParOf" srcId="{193F23FA-4951-4598-827E-17235DA976D1}" destId="{D6883D62-4C93-450F-925C-0597535617DF}" srcOrd="4" destOrd="0" presId="urn:microsoft.com/office/officeart/2005/8/layout/list1"/>
    <dgm:cxn modelId="{E16464F1-4ADA-4702-876C-BF78966A48A6}" type="presParOf" srcId="{D6883D62-4C93-450F-925C-0597535617DF}" destId="{EEA1EAB5-74FA-4FDD-9FEF-FB77614798A5}" srcOrd="0" destOrd="0" presId="urn:microsoft.com/office/officeart/2005/8/layout/list1"/>
    <dgm:cxn modelId="{6264BD53-2FCF-4C4A-90A7-976498822765}" type="presParOf" srcId="{D6883D62-4C93-450F-925C-0597535617DF}" destId="{C35C72C3-D176-4522-BE87-23155C44C6A3}" srcOrd="1" destOrd="0" presId="urn:microsoft.com/office/officeart/2005/8/layout/list1"/>
    <dgm:cxn modelId="{EFE252DA-7E6D-47F8-94B1-4B302621D3EE}" type="presParOf" srcId="{193F23FA-4951-4598-827E-17235DA976D1}" destId="{68DED7BA-CC2B-4851-A132-30D28694A25D}" srcOrd="5" destOrd="0" presId="urn:microsoft.com/office/officeart/2005/8/layout/list1"/>
    <dgm:cxn modelId="{93A1CA21-4A95-4896-BDEB-CD66E36A515A}" type="presParOf" srcId="{193F23FA-4951-4598-827E-17235DA976D1}" destId="{829959E2-A891-43FC-A585-952658ADF331}" srcOrd="6" destOrd="0" presId="urn:microsoft.com/office/officeart/2005/8/layout/list1"/>
    <dgm:cxn modelId="{BBA97C6A-4E72-4B9F-A3E5-65002C0F59A3}" type="presParOf" srcId="{193F23FA-4951-4598-827E-17235DA976D1}" destId="{33E4226C-7449-4CC4-B56D-AA9D81592170}" srcOrd="7" destOrd="0" presId="urn:microsoft.com/office/officeart/2005/8/layout/list1"/>
    <dgm:cxn modelId="{0750909A-7A14-4468-A34B-58484BD36649}" type="presParOf" srcId="{193F23FA-4951-4598-827E-17235DA976D1}" destId="{538E5BB8-6F09-4F1E-9CED-1BAA91656899}" srcOrd="8" destOrd="0" presId="urn:microsoft.com/office/officeart/2005/8/layout/list1"/>
    <dgm:cxn modelId="{07CEA189-1DCC-4548-AD7B-1012DDCBE01B}" type="presParOf" srcId="{538E5BB8-6F09-4F1E-9CED-1BAA91656899}" destId="{83E6347C-B7BA-4BFD-B2DE-EDB5A3B49059}" srcOrd="0" destOrd="0" presId="urn:microsoft.com/office/officeart/2005/8/layout/list1"/>
    <dgm:cxn modelId="{C8353A04-FADE-4875-BAE5-7DB52A02413C}" type="presParOf" srcId="{538E5BB8-6F09-4F1E-9CED-1BAA91656899}" destId="{C1CDD750-6F05-4EB2-ADFA-908503F15F1A}" srcOrd="1" destOrd="0" presId="urn:microsoft.com/office/officeart/2005/8/layout/list1"/>
    <dgm:cxn modelId="{FF50BD08-E4DE-4212-82B7-097939D4E314}" type="presParOf" srcId="{193F23FA-4951-4598-827E-17235DA976D1}" destId="{FF3FB7AC-509E-4489-BC4A-2F94E68B07D7}" srcOrd="9" destOrd="0" presId="urn:microsoft.com/office/officeart/2005/8/layout/list1"/>
    <dgm:cxn modelId="{FFDEED9D-CEF9-4B96-86E1-CAACB7D74EBF}" type="presParOf" srcId="{193F23FA-4951-4598-827E-17235DA976D1}" destId="{DEB7B438-501A-4229-949E-156EF903B1D5}" srcOrd="10" destOrd="0" presId="urn:microsoft.com/office/officeart/2005/8/layout/list1"/>
    <dgm:cxn modelId="{E28C4E74-154C-404A-B8C3-41760AD18866}" type="presParOf" srcId="{193F23FA-4951-4598-827E-17235DA976D1}" destId="{1FE9C9CA-C956-438C-AB16-239BA2EA9EF6}" srcOrd="11" destOrd="0" presId="urn:microsoft.com/office/officeart/2005/8/layout/list1"/>
    <dgm:cxn modelId="{ED4B781E-7DB5-439D-B773-83E89635DD5D}" type="presParOf" srcId="{193F23FA-4951-4598-827E-17235DA976D1}" destId="{2D850C96-6C6F-4BB0-9256-C9981116A4A8}" srcOrd="12" destOrd="0" presId="urn:microsoft.com/office/officeart/2005/8/layout/list1"/>
    <dgm:cxn modelId="{66221706-F609-4DF5-ADDA-34A06B4A12A0}" type="presParOf" srcId="{2D850C96-6C6F-4BB0-9256-C9981116A4A8}" destId="{20AC3F89-C682-4A3A-ABC6-FA09ED2B94AA}" srcOrd="0" destOrd="0" presId="urn:microsoft.com/office/officeart/2005/8/layout/list1"/>
    <dgm:cxn modelId="{59C4B008-B422-4209-8B64-DA7F3F404328}" type="presParOf" srcId="{2D850C96-6C6F-4BB0-9256-C9981116A4A8}" destId="{37FB1086-7803-4E5C-8318-5A56574104CA}" srcOrd="1" destOrd="0" presId="urn:microsoft.com/office/officeart/2005/8/layout/list1"/>
    <dgm:cxn modelId="{D8136F2D-A77A-4C03-B59C-E526558AD89D}" type="presParOf" srcId="{193F23FA-4951-4598-827E-17235DA976D1}" destId="{EDA976C5-9F6E-4821-B0BD-41DEF6C9D1E6}" srcOrd="13" destOrd="0" presId="urn:microsoft.com/office/officeart/2005/8/layout/list1"/>
    <dgm:cxn modelId="{2872C305-7338-4B2C-8F67-38E7609CC9F8}" type="presParOf" srcId="{193F23FA-4951-4598-827E-17235DA976D1}" destId="{0B0A5769-B453-4785-BDEF-E4EB21A8B016}" srcOrd="14" destOrd="0" presId="urn:microsoft.com/office/officeart/2005/8/layout/list1"/>
    <dgm:cxn modelId="{944CA994-C068-4B2A-8599-2A06C6F2CFAE}" type="presParOf" srcId="{193F23FA-4951-4598-827E-17235DA976D1}" destId="{8907E4D5-F811-4C29-B897-93795C663E7D}" srcOrd="15" destOrd="0" presId="urn:microsoft.com/office/officeart/2005/8/layout/list1"/>
    <dgm:cxn modelId="{0A5B920F-AE90-47CD-95AE-BF36367089B2}" type="presParOf" srcId="{193F23FA-4951-4598-827E-17235DA976D1}" destId="{B82A73D3-5B91-4E4D-9768-F28402C29379}" srcOrd="16" destOrd="0" presId="urn:microsoft.com/office/officeart/2005/8/layout/list1"/>
    <dgm:cxn modelId="{4A166D1B-70B5-4403-B8BF-198D9AD0BDF9}" type="presParOf" srcId="{B82A73D3-5B91-4E4D-9768-F28402C29379}" destId="{E0F3B095-28F4-4746-9200-B4ACC10C59A9}" srcOrd="0" destOrd="0" presId="urn:microsoft.com/office/officeart/2005/8/layout/list1"/>
    <dgm:cxn modelId="{7ACA885A-F75D-4F44-834B-31170BAF3EDA}" type="presParOf" srcId="{B82A73D3-5B91-4E4D-9768-F28402C29379}" destId="{84DCD37F-7623-4A7D-85AC-934831637FA5}" srcOrd="1" destOrd="0" presId="urn:microsoft.com/office/officeart/2005/8/layout/list1"/>
    <dgm:cxn modelId="{2C5B7142-888C-4D2B-BAE7-13C4FB9EDB0A}" type="presParOf" srcId="{193F23FA-4951-4598-827E-17235DA976D1}" destId="{DBF49AB4-7605-43D9-B638-E7C7B67AA25A}" srcOrd="17" destOrd="0" presId="urn:microsoft.com/office/officeart/2005/8/layout/list1"/>
    <dgm:cxn modelId="{D8744911-8B7F-4006-A2EB-5C7D41624902}" type="presParOf" srcId="{193F23FA-4951-4598-827E-17235DA976D1}" destId="{47A18DD5-208C-4F0D-B57A-4D78E6F192D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5F28E-BD85-410D-83A9-349080192818}" type="doc">
      <dgm:prSet loTypeId="urn:microsoft.com/office/officeart/2005/8/layout/radial4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4ED8E0C-C574-42FC-96CC-CF612C845A85}">
      <dgm:prSet phldrT="[Text]"/>
      <dgm:spPr/>
      <dgm:t>
        <a:bodyPr/>
        <a:lstStyle/>
        <a:p>
          <a:r>
            <a:rPr lang="en-US" dirty="0" smtClean="0"/>
            <a:t>EF Challenges</a:t>
          </a:r>
          <a:endParaRPr lang="en-US" dirty="0"/>
        </a:p>
      </dgm:t>
    </dgm:pt>
    <dgm:pt modelId="{B0885C22-98D6-4A06-A352-38FC276A4316}" type="parTrans" cxnId="{A2E346F8-BA48-411C-9D64-E37F1D78A6C4}">
      <dgm:prSet/>
      <dgm:spPr/>
      <dgm:t>
        <a:bodyPr/>
        <a:lstStyle/>
        <a:p>
          <a:endParaRPr lang="en-US"/>
        </a:p>
      </dgm:t>
    </dgm:pt>
    <dgm:pt modelId="{EA379B63-9CA8-4267-ABB4-FB7F2C42F293}" type="sibTrans" cxnId="{A2E346F8-BA48-411C-9D64-E37F1D78A6C4}">
      <dgm:prSet/>
      <dgm:spPr/>
      <dgm:t>
        <a:bodyPr/>
        <a:lstStyle/>
        <a:p>
          <a:endParaRPr lang="en-US"/>
        </a:p>
      </dgm:t>
    </dgm:pt>
    <dgm:pt modelId="{FCE27C71-E15D-4FDB-AC89-D9F46B89C5E0}">
      <dgm:prSet phldrT="[Text]"/>
      <dgm:spPr/>
      <dgm:t>
        <a:bodyPr/>
        <a:lstStyle/>
        <a:p>
          <a:r>
            <a:rPr lang="en-US" dirty="0" smtClean="0"/>
            <a:t>Planning &amp; Prioritizing</a:t>
          </a:r>
          <a:endParaRPr lang="en-US" dirty="0"/>
        </a:p>
      </dgm:t>
    </dgm:pt>
    <dgm:pt modelId="{AF2050C9-2D37-4773-B3EC-833EC26484E0}" type="parTrans" cxnId="{92D0A8A3-D42A-4B1F-9E7E-703551CB16CB}">
      <dgm:prSet/>
      <dgm:spPr/>
      <dgm:t>
        <a:bodyPr/>
        <a:lstStyle/>
        <a:p>
          <a:endParaRPr lang="en-US"/>
        </a:p>
      </dgm:t>
    </dgm:pt>
    <dgm:pt modelId="{752622D1-A40C-455F-B2CC-9A18FD510DA8}" type="sibTrans" cxnId="{92D0A8A3-D42A-4B1F-9E7E-703551CB16CB}">
      <dgm:prSet/>
      <dgm:spPr/>
      <dgm:t>
        <a:bodyPr/>
        <a:lstStyle/>
        <a:p>
          <a:endParaRPr lang="en-US"/>
        </a:p>
      </dgm:t>
    </dgm:pt>
    <dgm:pt modelId="{731E2D33-F634-4C11-9C95-056786614C15}">
      <dgm:prSet phldrT="[Text]"/>
      <dgm:spPr/>
      <dgm:t>
        <a:bodyPr/>
        <a:lstStyle/>
        <a:p>
          <a:r>
            <a:rPr lang="en-US" dirty="0" smtClean="0"/>
            <a:t>Task Completion</a:t>
          </a:r>
          <a:endParaRPr lang="en-US" dirty="0"/>
        </a:p>
      </dgm:t>
    </dgm:pt>
    <dgm:pt modelId="{9466DD4C-39C5-4A6C-809C-6C579736DBE0}" type="parTrans" cxnId="{A6957F63-CA01-4905-AAFE-717883CB6C0D}">
      <dgm:prSet/>
      <dgm:spPr/>
      <dgm:t>
        <a:bodyPr/>
        <a:lstStyle/>
        <a:p>
          <a:endParaRPr lang="en-US"/>
        </a:p>
      </dgm:t>
    </dgm:pt>
    <dgm:pt modelId="{4D665F5C-1599-4221-8F2F-B2A95648B11F}" type="sibTrans" cxnId="{A6957F63-CA01-4905-AAFE-717883CB6C0D}">
      <dgm:prSet/>
      <dgm:spPr/>
      <dgm:t>
        <a:bodyPr/>
        <a:lstStyle/>
        <a:p>
          <a:endParaRPr lang="en-US"/>
        </a:p>
      </dgm:t>
    </dgm:pt>
    <dgm:pt modelId="{BA7FB47E-7032-4738-9D86-EAE63D1D3513}">
      <dgm:prSet phldrT="[Text]"/>
      <dgm:spPr/>
      <dgm:t>
        <a:bodyPr/>
        <a:lstStyle/>
        <a:p>
          <a:r>
            <a:rPr lang="en-US" dirty="0" smtClean="0"/>
            <a:t>Storage &amp; Retrieval of info from memory</a:t>
          </a:r>
          <a:endParaRPr lang="en-US" dirty="0"/>
        </a:p>
      </dgm:t>
    </dgm:pt>
    <dgm:pt modelId="{75DF60C1-807B-45A1-A87C-B76ED045BE12}" type="parTrans" cxnId="{88650DCD-890A-494D-A690-9A4EA06B481C}">
      <dgm:prSet/>
      <dgm:spPr/>
      <dgm:t>
        <a:bodyPr/>
        <a:lstStyle/>
        <a:p>
          <a:endParaRPr lang="en-US"/>
        </a:p>
      </dgm:t>
    </dgm:pt>
    <dgm:pt modelId="{64B8A875-0E23-45AC-BE05-8EE850542A25}" type="sibTrans" cxnId="{88650DCD-890A-494D-A690-9A4EA06B481C}">
      <dgm:prSet/>
      <dgm:spPr/>
      <dgm:t>
        <a:bodyPr/>
        <a:lstStyle/>
        <a:p>
          <a:endParaRPr lang="en-US"/>
        </a:p>
      </dgm:t>
    </dgm:pt>
    <dgm:pt modelId="{A09745D7-0A21-4AE5-AC10-DB104D58B598}">
      <dgm:prSet/>
      <dgm:spPr/>
      <dgm:t>
        <a:bodyPr/>
        <a:lstStyle/>
        <a:p>
          <a:r>
            <a:rPr lang="en-US" dirty="0" smtClean="0"/>
            <a:t>Seeking more info if needed</a:t>
          </a:r>
          <a:endParaRPr lang="en-US" dirty="0"/>
        </a:p>
      </dgm:t>
    </dgm:pt>
    <dgm:pt modelId="{D9892AEE-E0BC-481F-9E46-A7702C410EAA}" type="parTrans" cxnId="{A845BF1B-6771-454B-862A-1A72809B0DDF}">
      <dgm:prSet/>
      <dgm:spPr/>
      <dgm:t>
        <a:bodyPr/>
        <a:lstStyle/>
        <a:p>
          <a:endParaRPr lang="en-US"/>
        </a:p>
      </dgm:t>
    </dgm:pt>
    <dgm:pt modelId="{93A51339-3ABC-4E53-900E-791924811141}" type="sibTrans" cxnId="{A845BF1B-6771-454B-862A-1A72809B0DDF}">
      <dgm:prSet/>
      <dgm:spPr/>
      <dgm:t>
        <a:bodyPr/>
        <a:lstStyle/>
        <a:p>
          <a:endParaRPr lang="en-US"/>
        </a:p>
      </dgm:t>
    </dgm:pt>
    <dgm:pt modelId="{D3B5880F-E13A-4E80-8DF8-6BF432A71372}">
      <dgm:prSet/>
      <dgm:spPr/>
      <dgm:t>
        <a:bodyPr/>
        <a:lstStyle/>
        <a:p>
          <a:r>
            <a:rPr lang="en-US" dirty="0" smtClean="0"/>
            <a:t>Adapting to change</a:t>
          </a:r>
          <a:endParaRPr lang="en-US" dirty="0"/>
        </a:p>
      </dgm:t>
    </dgm:pt>
    <dgm:pt modelId="{B0EA6AA6-F084-444D-AF78-BE6CECF54D2E}" type="parTrans" cxnId="{CB045966-0CEF-4134-92D5-C1B8C3ACB25A}">
      <dgm:prSet/>
      <dgm:spPr/>
      <dgm:t>
        <a:bodyPr/>
        <a:lstStyle/>
        <a:p>
          <a:endParaRPr lang="en-US"/>
        </a:p>
      </dgm:t>
    </dgm:pt>
    <dgm:pt modelId="{296E3773-BDD5-460A-8403-A92A85448595}" type="sibTrans" cxnId="{CB045966-0CEF-4134-92D5-C1B8C3ACB25A}">
      <dgm:prSet/>
      <dgm:spPr/>
      <dgm:t>
        <a:bodyPr/>
        <a:lstStyle/>
        <a:p>
          <a:endParaRPr lang="en-US"/>
        </a:p>
      </dgm:t>
    </dgm:pt>
    <dgm:pt modelId="{4947D284-50D0-4EB2-80D8-FFA5817769B2}" type="pres">
      <dgm:prSet presAssocID="{9DD5F28E-BD85-410D-83A9-3490801928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AEECE-5EA4-40BE-94AF-AC64FF5FCDD8}" type="pres">
      <dgm:prSet presAssocID="{14ED8E0C-C574-42FC-96CC-CF612C845A85}" presName="centerShape" presStyleLbl="node0" presStyleIdx="0" presStyleCnt="1"/>
      <dgm:spPr/>
      <dgm:t>
        <a:bodyPr/>
        <a:lstStyle/>
        <a:p>
          <a:endParaRPr lang="en-US"/>
        </a:p>
      </dgm:t>
    </dgm:pt>
    <dgm:pt modelId="{6E99CB76-52E3-4D5F-BA08-D13397DDD7B7}" type="pres">
      <dgm:prSet presAssocID="{AF2050C9-2D37-4773-B3EC-833EC26484E0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15C2E98B-BA3D-4700-8C1C-C20BB0F6C17B}" type="pres">
      <dgm:prSet presAssocID="{FCE27C71-E15D-4FDB-AC89-D9F46B89C5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A796A-112F-4AB2-8378-FD05FD8F3D62}" type="pres">
      <dgm:prSet presAssocID="{B0EA6AA6-F084-444D-AF78-BE6CECF54D2E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2E69F1D8-B31D-436F-AD30-2E42973465D8}" type="pres">
      <dgm:prSet presAssocID="{D3B5880F-E13A-4E80-8DF8-6BF432A713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213BA-FB0C-479F-B83E-36ECFAE5B7D1}" type="pres">
      <dgm:prSet presAssocID="{D9892AEE-E0BC-481F-9E46-A7702C410EAA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2823FBB7-17E8-484B-80A1-FA35F2FCF0B8}" type="pres">
      <dgm:prSet presAssocID="{A09745D7-0A21-4AE5-AC10-DB104D58B598}" presName="node" presStyleLbl="node1" presStyleIdx="2" presStyleCnt="5" custRadScaleRad="102763" custRadScaleInc="-1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6ADF-1EEE-42B4-BF13-7F5605210E45}" type="pres">
      <dgm:prSet presAssocID="{9466DD4C-39C5-4A6C-809C-6C579736DBE0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F5F96F6B-56A0-4AE5-98B3-25FAAD3517EC}" type="pres">
      <dgm:prSet presAssocID="{731E2D33-F634-4C11-9C95-056786614C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10EA9-3896-4E62-A866-DA6DB8EA4134}" type="pres">
      <dgm:prSet presAssocID="{75DF60C1-807B-45A1-A87C-B76ED045BE12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81D0E9A2-CA9B-4128-9640-DD1537910BB0}" type="pres">
      <dgm:prSet presAssocID="{BA7FB47E-7032-4738-9D86-EAE63D1D35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C1C28F-6C3A-4CAE-ADD1-086635CF4FA9}" type="presOf" srcId="{75DF60C1-807B-45A1-A87C-B76ED045BE12}" destId="{C1110EA9-3896-4E62-A866-DA6DB8EA4134}" srcOrd="0" destOrd="0" presId="urn:microsoft.com/office/officeart/2005/8/layout/radial4"/>
    <dgm:cxn modelId="{73915D63-D9EB-40EA-A1BA-C3A50CC20863}" type="presOf" srcId="{A09745D7-0A21-4AE5-AC10-DB104D58B598}" destId="{2823FBB7-17E8-484B-80A1-FA35F2FCF0B8}" srcOrd="0" destOrd="0" presId="urn:microsoft.com/office/officeart/2005/8/layout/radial4"/>
    <dgm:cxn modelId="{23D7B3AB-57B2-491A-BC28-FFF90666E5E4}" type="presOf" srcId="{14ED8E0C-C574-42FC-96CC-CF612C845A85}" destId="{D01AEECE-5EA4-40BE-94AF-AC64FF5FCDD8}" srcOrd="0" destOrd="0" presId="urn:microsoft.com/office/officeart/2005/8/layout/radial4"/>
    <dgm:cxn modelId="{C594710D-CBAF-4C6C-889E-203F46B3B9EB}" type="presOf" srcId="{BA7FB47E-7032-4738-9D86-EAE63D1D3513}" destId="{81D0E9A2-CA9B-4128-9640-DD1537910BB0}" srcOrd="0" destOrd="0" presId="urn:microsoft.com/office/officeart/2005/8/layout/radial4"/>
    <dgm:cxn modelId="{92D0A8A3-D42A-4B1F-9E7E-703551CB16CB}" srcId="{14ED8E0C-C574-42FC-96CC-CF612C845A85}" destId="{FCE27C71-E15D-4FDB-AC89-D9F46B89C5E0}" srcOrd="0" destOrd="0" parTransId="{AF2050C9-2D37-4773-B3EC-833EC26484E0}" sibTransId="{752622D1-A40C-455F-B2CC-9A18FD510DA8}"/>
    <dgm:cxn modelId="{61555840-9487-4730-9EF1-2C13DA8FDE86}" type="presOf" srcId="{731E2D33-F634-4C11-9C95-056786614C15}" destId="{F5F96F6B-56A0-4AE5-98B3-25FAAD3517EC}" srcOrd="0" destOrd="0" presId="urn:microsoft.com/office/officeart/2005/8/layout/radial4"/>
    <dgm:cxn modelId="{480E46F1-BB1C-4052-AD43-0948118FEEEC}" type="presOf" srcId="{AF2050C9-2D37-4773-B3EC-833EC26484E0}" destId="{6E99CB76-52E3-4D5F-BA08-D13397DDD7B7}" srcOrd="0" destOrd="0" presId="urn:microsoft.com/office/officeart/2005/8/layout/radial4"/>
    <dgm:cxn modelId="{88650DCD-890A-494D-A690-9A4EA06B481C}" srcId="{14ED8E0C-C574-42FC-96CC-CF612C845A85}" destId="{BA7FB47E-7032-4738-9D86-EAE63D1D3513}" srcOrd="4" destOrd="0" parTransId="{75DF60C1-807B-45A1-A87C-B76ED045BE12}" sibTransId="{64B8A875-0E23-45AC-BE05-8EE850542A25}"/>
    <dgm:cxn modelId="{852AB56D-E44E-4574-82EC-752043090C78}" type="presOf" srcId="{9DD5F28E-BD85-410D-83A9-349080192818}" destId="{4947D284-50D0-4EB2-80D8-FFA5817769B2}" srcOrd="0" destOrd="0" presId="urn:microsoft.com/office/officeart/2005/8/layout/radial4"/>
    <dgm:cxn modelId="{01D78D85-8D09-4918-A6DF-7A26F25C82C5}" type="presOf" srcId="{FCE27C71-E15D-4FDB-AC89-D9F46B89C5E0}" destId="{15C2E98B-BA3D-4700-8C1C-C20BB0F6C17B}" srcOrd="0" destOrd="0" presId="urn:microsoft.com/office/officeart/2005/8/layout/radial4"/>
    <dgm:cxn modelId="{A6957F63-CA01-4905-AAFE-717883CB6C0D}" srcId="{14ED8E0C-C574-42FC-96CC-CF612C845A85}" destId="{731E2D33-F634-4C11-9C95-056786614C15}" srcOrd="3" destOrd="0" parTransId="{9466DD4C-39C5-4A6C-809C-6C579736DBE0}" sibTransId="{4D665F5C-1599-4221-8F2F-B2A95648B11F}"/>
    <dgm:cxn modelId="{A9414356-8000-47DE-8B6A-330D1C47632F}" type="presOf" srcId="{D9892AEE-E0BC-481F-9E46-A7702C410EAA}" destId="{B4D213BA-FB0C-479F-B83E-36ECFAE5B7D1}" srcOrd="0" destOrd="0" presId="urn:microsoft.com/office/officeart/2005/8/layout/radial4"/>
    <dgm:cxn modelId="{A2E346F8-BA48-411C-9D64-E37F1D78A6C4}" srcId="{9DD5F28E-BD85-410D-83A9-349080192818}" destId="{14ED8E0C-C574-42FC-96CC-CF612C845A85}" srcOrd="0" destOrd="0" parTransId="{B0885C22-98D6-4A06-A352-38FC276A4316}" sibTransId="{EA379B63-9CA8-4267-ABB4-FB7F2C42F293}"/>
    <dgm:cxn modelId="{25B5A7E4-1C2A-4E6D-9DEF-A5EE927CB328}" type="presOf" srcId="{B0EA6AA6-F084-444D-AF78-BE6CECF54D2E}" destId="{413A796A-112F-4AB2-8378-FD05FD8F3D62}" srcOrd="0" destOrd="0" presId="urn:microsoft.com/office/officeart/2005/8/layout/radial4"/>
    <dgm:cxn modelId="{0FC6EAA7-F982-4CBE-B537-02AD96F43AB2}" type="presOf" srcId="{D3B5880F-E13A-4E80-8DF8-6BF432A71372}" destId="{2E69F1D8-B31D-436F-AD30-2E42973465D8}" srcOrd="0" destOrd="0" presId="urn:microsoft.com/office/officeart/2005/8/layout/radial4"/>
    <dgm:cxn modelId="{826FD66B-F7E0-4311-A97A-F678E0679D53}" type="presOf" srcId="{9466DD4C-39C5-4A6C-809C-6C579736DBE0}" destId="{08BB6ADF-1EEE-42B4-BF13-7F5605210E45}" srcOrd="0" destOrd="0" presId="urn:microsoft.com/office/officeart/2005/8/layout/radial4"/>
    <dgm:cxn modelId="{CB045966-0CEF-4134-92D5-C1B8C3ACB25A}" srcId="{14ED8E0C-C574-42FC-96CC-CF612C845A85}" destId="{D3B5880F-E13A-4E80-8DF8-6BF432A71372}" srcOrd="1" destOrd="0" parTransId="{B0EA6AA6-F084-444D-AF78-BE6CECF54D2E}" sibTransId="{296E3773-BDD5-460A-8403-A92A85448595}"/>
    <dgm:cxn modelId="{A845BF1B-6771-454B-862A-1A72809B0DDF}" srcId="{14ED8E0C-C574-42FC-96CC-CF612C845A85}" destId="{A09745D7-0A21-4AE5-AC10-DB104D58B598}" srcOrd="2" destOrd="0" parTransId="{D9892AEE-E0BC-481F-9E46-A7702C410EAA}" sibTransId="{93A51339-3ABC-4E53-900E-791924811141}"/>
    <dgm:cxn modelId="{72F9AB6D-D001-4C63-8A60-DD1953EF777B}" type="presParOf" srcId="{4947D284-50D0-4EB2-80D8-FFA5817769B2}" destId="{D01AEECE-5EA4-40BE-94AF-AC64FF5FCDD8}" srcOrd="0" destOrd="0" presId="urn:microsoft.com/office/officeart/2005/8/layout/radial4"/>
    <dgm:cxn modelId="{59BE1DE6-C700-4664-8F27-7165B602897F}" type="presParOf" srcId="{4947D284-50D0-4EB2-80D8-FFA5817769B2}" destId="{6E99CB76-52E3-4D5F-BA08-D13397DDD7B7}" srcOrd="1" destOrd="0" presId="urn:microsoft.com/office/officeart/2005/8/layout/radial4"/>
    <dgm:cxn modelId="{EF42CCED-A237-41B9-BE8E-CD76D1E4622D}" type="presParOf" srcId="{4947D284-50D0-4EB2-80D8-FFA5817769B2}" destId="{15C2E98B-BA3D-4700-8C1C-C20BB0F6C17B}" srcOrd="2" destOrd="0" presId="urn:microsoft.com/office/officeart/2005/8/layout/radial4"/>
    <dgm:cxn modelId="{D06E45BC-781F-4987-AE3D-54BB97412E9B}" type="presParOf" srcId="{4947D284-50D0-4EB2-80D8-FFA5817769B2}" destId="{413A796A-112F-4AB2-8378-FD05FD8F3D62}" srcOrd="3" destOrd="0" presId="urn:microsoft.com/office/officeart/2005/8/layout/radial4"/>
    <dgm:cxn modelId="{EDFF73A4-26B2-4844-9A74-C8070C1604F6}" type="presParOf" srcId="{4947D284-50D0-4EB2-80D8-FFA5817769B2}" destId="{2E69F1D8-B31D-436F-AD30-2E42973465D8}" srcOrd="4" destOrd="0" presId="urn:microsoft.com/office/officeart/2005/8/layout/radial4"/>
    <dgm:cxn modelId="{3E560A86-1401-4D1F-9746-6F30984EF34A}" type="presParOf" srcId="{4947D284-50D0-4EB2-80D8-FFA5817769B2}" destId="{B4D213BA-FB0C-479F-B83E-36ECFAE5B7D1}" srcOrd="5" destOrd="0" presId="urn:microsoft.com/office/officeart/2005/8/layout/radial4"/>
    <dgm:cxn modelId="{CB10D436-56C1-416E-A5C5-1E9414B0AA1E}" type="presParOf" srcId="{4947D284-50D0-4EB2-80D8-FFA5817769B2}" destId="{2823FBB7-17E8-484B-80A1-FA35F2FCF0B8}" srcOrd="6" destOrd="0" presId="urn:microsoft.com/office/officeart/2005/8/layout/radial4"/>
    <dgm:cxn modelId="{99E90DB0-E36B-4EDB-8BE0-74806AD151F4}" type="presParOf" srcId="{4947D284-50D0-4EB2-80D8-FFA5817769B2}" destId="{08BB6ADF-1EEE-42B4-BF13-7F5605210E45}" srcOrd="7" destOrd="0" presId="urn:microsoft.com/office/officeart/2005/8/layout/radial4"/>
    <dgm:cxn modelId="{A967A8D1-1F55-401D-BA13-832F242EB0D0}" type="presParOf" srcId="{4947D284-50D0-4EB2-80D8-FFA5817769B2}" destId="{F5F96F6B-56A0-4AE5-98B3-25FAAD3517EC}" srcOrd="8" destOrd="0" presId="urn:microsoft.com/office/officeart/2005/8/layout/radial4"/>
    <dgm:cxn modelId="{366D42B0-B4D8-46B2-AA1C-C0EC6F48337C}" type="presParOf" srcId="{4947D284-50D0-4EB2-80D8-FFA5817769B2}" destId="{C1110EA9-3896-4E62-A866-DA6DB8EA4134}" srcOrd="9" destOrd="0" presId="urn:microsoft.com/office/officeart/2005/8/layout/radial4"/>
    <dgm:cxn modelId="{66B5879B-BFDB-48FE-B876-B3FA7DB5C99F}" type="presParOf" srcId="{4947D284-50D0-4EB2-80D8-FFA5817769B2}" destId="{81D0E9A2-CA9B-4128-9640-DD1537910BB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2EF005-AE9A-4D96-A81B-5921F73049D6}" type="doc">
      <dgm:prSet loTypeId="urn:microsoft.com/office/officeart/2005/8/layout/default#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549FF6-C064-49E1-BFDC-2CF625DFC790}">
      <dgm:prSet phldrT="[Text]"/>
      <dgm:spPr/>
      <dgm:t>
        <a:bodyPr/>
        <a:lstStyle/>
        <a:p>
          <a:r>
            <a:rPr lang="en-US"/>
            <a:t>Attention Deficit Disorders</a:t>
          </a:r>
        </a:p>
      </dgm:t>
    </dgm:pt>
    <dgm:pt modelId="{3546A595-C5E8-4BD3-97CA-732A0EF8E569}" type="parTrans" cxnId="{5594727C-7A53-49D4-8526-8E94CEBAE884}">
      <dgm:prSet/>
      <dgm:spPr/>
      <dgm:t>
        <a:bodyPr/>
        <a:lstStyle/>
        <a:p>
          <a:endParaRPr lang="en-US"/>
        </a:p>
      </dgm:t>
    </dgm:pt>
    <dgm:pt modelId="{D7D7A6EB-4BEE-4DE4-84CF-091CB127BC48}" type="sibTrans" cxnId="{5594727C-7A53-49D4-8526-8E94CEBAE884}">
      <dgm:prSet/>
      <dgm:spPr/>
      <dgm:t>
        <a:bodyPr/>
        <a:lstStyle/>
        <a:p>
          <a:endParaRPr lang="en-US"/>
        </a:p>
      </dgm:t>
    </dgm:pt>
    <dgm:pt modelId="{74AF2417-79AB-4753-AAAF-1231589D6E6D}">
      <dgm:prSet phldrT="[Text]"/>
      <dgm:spPr/>
      <dgm:t>
        <a:bodyPr/>
        <a:lstStyle/>
        <a:p>
          <a:r>
            <a:rPr lang="en-US"/>
            <a:t>Anxiety</a:t>
          </a:r>
        </a:p>
      </dgm:t>
    </dgm:pt>
    <dgm:pt modelId="{6F205619-DB09-4E4E-9E4A-FE459D8DA4B0}" type="parTrans" cxnId="{E83CE4E2-298F-4E69-93D1-EE334C05A465}">
      <dgm:prSet/>
      <dgm:spPr/>
      <dgm:t>
        <a:bodyPr/>
        <a:lstStyle/>
        <a:p>
          <a:endParaRPr lang="en-US"/>
        </a:p>
      </dgm:t>
    </dgm:pt>
    <dgm:pt modelId="{FD6932EF-0215-416C-A6D0-59D63B8DBC63}" type="sibTrans" cxnId="{E83CE4E2-298F-4E69-93D1-EE334C05A465}">
      <dgm:prSet/>
      <dgm:spPr/>
      <dgm:t>
        <a:bodyPr/>
        <a:lstStyle/>
        <a:p>
          <a:endParaRPr lang="en-US"/>
        </a:p>
      </dgm:t>
    </dgm:pt>
    <dgm:pt modelId="{E9C2A1DB-539F-4A06-A472-7D1B80B02DC0}">
      <dgm:prSet phldrT="[Text]"/>
      <dgm:spPr/>
      <dgm:t>
        <a:bodyPr/>
        <a:lstStyle/>
        <a:p>
          <a:r>
            <a:rPr lang="en-US"/>
            <a:t>Autism</a:t>
          </a:r>
        </a:p>
      </dgm:t>
    </dgm:pt>
    <dgm:pt modelId="{1C8E5BF6-7C61-4AC9-8DC8-75C910CA34AE}" type="parTrans" cxnId="{681FE621-1A18-4CF5-930A-12FA5F51B820}">
      <dgm:prSet/>
      <dgm:spPr/>
      <dgm:t>
        <a:bodyPr/>
        <a:lstStyle/>
        <a:p>
          <a:endParaRPr lang="en-US"/>
        </a:p>
      </dgm:t>
    </dgm:pt>
    <dgm:pt modelId="{1B1E7AC5-94C9-49D4-867A-BD43B6C8D981}" type="sibTrans" cxnId="{681FE621-1A18-4CF5-930A-12FA5F51B820}">
      <dgm:prSet/>
      <dgm:spPr/>
      <dgm:t>
        <a:bodyPr/>
        <a:lstStyle/>
        <a:p>
          <a:endParaRPr lang="en-US"/>
        </a:p>
      </dgm:t>
    </dgm:pt>
    <dgm:pt modelId="{ECE562B0-4582-43E9-ABC3-AC0521D3276E}">
      <dgm:prSet phldrT="[Text]"/>
      <dgm:spPr/>
      <dgm:t>
        <a:bodyPr/>
        <a:lstStyle/>
        <a:p>
          <a:r>
            <a:rPr lang="en-US"/>
            <a:t>Depression</a:t>
          </a:r>
        </a:p>
      </dgm:t>
    </dgm:pt>
    <dgm:pt modelId="{EE42D79E-FFA0-4738-AC45-AAFD6798C126}" type="parTrans" cxnId="{AFE642D5-3973-4BD6-953B-DDB80452DE93}">
      <dgm:prSet/>
      <dgm:spPr/>
      <dgm:t>
        <a:bodyPr/>
        <a:lstStyle/>
        <a:p>
          <a:endParaRPr lang="en-US"/>
        </a:p>
      </dgm:t>
    </dgm:pt>
    <dgm:pt modelId="{4350A7B3-B78F-4F57-86A3-E60BDAB2A6EF}" type="sibTrans" cxnId="{AFE642D5-3973-4BD6-953B-DDB80452DE93}">
      <dgm:prSet/>
      <dgm:spPr/>
      <dgm:t>
        <a:bodyPr/>
        <a:lstStyle/>
        <a:p>
          <a:endParaRPr lang="en-US"/>
        </a:p>
      </dgm:t>
    </dgm:pt>
    <dgm:pt modelId="{75B07D41-6B22-420F-989B-0CBCB3D8344E}">
      <dgm:prSet phldrT="[Text]"/>
      <dgm:spPr/>
      <dgm:t>
        <a:bodyPr/>
        <a:lstStyle/>
        <a:p>
          <a:r>
            <a:rPr lang="en-US" dirty="0"/>
            <a:t>Fetal Alcohol </a:t>
          </a:r>
          <a:r>
            <a:rPr lang="en-US" dirty="0" smtClean="0"/>
            <a:t>Syndrome </a:t>
          </a:r>
          <a:r>
            <a:rPr lang="en-US" dirty="0"/>
            <a:t>Disorder</a:t>
          </a:r>
        </a:p>
      </dgm:t>
    </dgm:pt>
    <dgm:pt modelId="{A547CC70-A0A1-45EB-8C5C-14FE3F8EB10A}" type="parTrans" cxnId="{414ABBF2-10F5-4167-BEBC-8FC0C3049F3F}">
      <dgm:prSet/>
      <dgm:spPr/>
      <dgm:t>
        <a:bodyPr/>
        <a:lstStyle/>
        <a:p>
          <a:endParaRPr lang="en-US"/>
        </a:p>
      </dgm:t>
    </dgm:pt>
    <dgm:pt modelId="{0A8427BD-8829-45B6-913D-70A2D7275828}" type="sibTrans" cxnId="{414ABBF2-10F5-4167-BEBC-8FC0C3049F3F}">
      <dgm:prSet/>
      <dgm:spPr/>
      <dgm:t>
        <a:bodyPr/>
        <a:lstStyle/>
        <a:p>
          <a:endParaRPr lang="en-US"/>
        </a:p>
      </dgm:t>
    </dgm:pt>
    <dgm:pt modelId="{FBFC82D3-7EC9-480C-8B59-EE4095150688}">
      <dgm:prSet phldrT="[Text]"/>
      <dgm:spPr/>
      <dgm:t>
        <a:bodyPr/>
        <a:lstStyle/>
        <a:p>
          <a:r>
            <a:rPr lang="en-US" dirty="0"/>
            <a:t>Obsessive Compulsive </a:t>
          </a:r>
          <a:r>
            <a:rPr lang="en-US" dirty="0" smtClean="0"/>
            <a:t>Disorder</a:t>
          </a:r>
          <a:endParaRPr lang="en-US" dirty="0"/>
        </a:p>
      </dgm:t>
    </dgm:pt>
    <dgm:pt modelId="{DA9AE0AB-8E31-47B3-8461-2C5C27946115}" type="parTrans" cxnId="{E2169101-0239-487D-921B-5AF676E1D2D0}">
      <dgm:prSet/>
      <dgm:spPr/>
      <dgm:t>
        <a:bodyPr/>
        <a:lstStyle/>
        <a:p>
          <a:endParaRPr lang="en-US"/>
        </a:p>
      </dgm:t>
    </dgm:pt>
    <dgm:pt modelId="{B088EEF1-E480-4240-BFB7-808194375B17}" type="sibTrans" cxnId="{E2169101-0239-487D-921B-5AF676E1D2D0}">
      <dgm:prSet/>
      <dgm:spPr/>
      <dgm:t>
        <a:bodyPr/>
        <a:lstStyle/>
        <a:p>
          <a:endParaRPr lang="en-US"/>
        </a:p>
      </dgm:t>
    </dgm:pt>
    <dgm:pt modelId="{B4B8706F-F07E-472D-A7EE-32799EBEB5AD}">
      <dgm:prSet phldrT="[Text]"/>
      <dgm:spPr/>
      <dgm:t>
        <a:bodyPr/>
        <a:lstStyle/>
        <a:p>
          <a:r>
            <a:rPr lang="en-US" dirty="0"/>
            <a:t>Schizophrenia</a:t>
          </a:r>
        </a:p>
      </dgm:t>
    </dgm:pt>
    <dgm:pt modelId="{DE4706D6-46BA-4C29-8608-5B6602120BAE}" type="parTrans" cxnId="{4DAD77A6-DF39-4C33-A478-8400CE49296F}">
      <dgm:prSet/>
      <dgm:spPr/>
      <dgm:t>
        <a:bodyPr/>
        <a:lstStyle/>
        <a:p>
          <a:endParaRPr lang="en-US"/>
        </a:p>
      </dgm:t>
    </dgm:pt>
    <dgm:pt modelId="{70F54F41-86BD-4922-BBE2-159FE51464BE}" type="sibTrans" cxnId="{4DAD77A6-DF39-4C33-A478-8400CE49296F}">
      <dgm:prSet/>
      <dgm:spPr/>
      <dgm:t>
        <a:bodyPr/>
        <a:lstStyle/>
        <a:p>
          <a:endParaRPr lang="en-US"/>
        </a:p>
      </dgm:t>
    </dgm:pt>
    <dgm:pt modelId="{D125C2F0-C8E6-404D-915D-A99698308676}">
      <dgm:prSet phldrT="[Text]"/>
      <dgm:spPr/>
      <dgm:t>
        <a:bodyPr/>
        <a:lstStyle/>
        <a:p>
          <a:r>
            <a:rPr lang="en-US" dirty="0"/>
            <a:t>Specific Learning </a:t>
          </a:r>
          <a:r>
            <a:rPr lang="en-US" dirty="0" smtClean="0"/>
            <a:t>Disability</a:t>
          </a:r>
          <a:endParaRPr lang="en-US" dirty="0"/>
        </a:p>
      </dgm:t>
    </dgm:pt>
    <dgm:pt modelId="{6966233C-E9DD-46AC-8FC2-1032643A9220}" type="parTrans" cxnId="{5D5074BB-DE1D-427C-9DF1-D6861BE0E79C}">
      <dgm:prSet/>
      <dgm:spPr/>
      <dgm:t>
        <a:bodyPr/>
        <a:lstStyle/>
        <a:p>
          <a:endParaRPr lang="en-US"/>
        </a:p>
      </dgm:t>
    </dgm:pt>
    <dgm:pt modelId="{F04ABC44-1EBA-4223-B02F-EC346645F637}" type="sibTrans" cxnId="{5D5074BB-DE1D-427C-9DF1-D6861BE0E79C}">
      <dgm:prSet/>
      <dgm:spPr/>
      <dgm:t>
        <a:bodyPr/>
        <a:lstStyle/>
        <a:p>
          <a:endParaRPr lang="en-US"/>
        </a:p>
      </dgm:t>
    </dgm:pt>
    <dgm:pt modelId="{A8B9ACB8-A756-40F1-864E-BE984288F9B1}">
      <dgm:prSet phldrT="[Text]"/>
      <dgm:spPr/>
      <dgm:t>
        <a:bodyPr/>
        <a:lstStyle/>
        <a:p>
          <a:r>
            <a:rPr lang="en-US"/>
            <a:t>Tourette's Syndrome</a:t>
          </a:r>
        </a:p>
      </dgm:t>
    </dgm:pt>
    <dgm:pt modelId="{0C6686A8-41C2-4B08-87BF-C8D1FC695777}" type="parTrans" cxnId="{7E312F3A-9AF0-4059-8165-25F1EC6B273E}">
      <dgm:prSet/>
      <dgm:spPr/>
      <dgm:t>
        <a:bodyPr/>
        <a:lstStyle/>
        <a:p>
          <a:endParaRPr lang="en-US"/>
        </a:p>
      </dgm:t>
    </dgm:pt>
    <dgm:pt modelId="{702460EB-55EA-407D-B79B-9A78449481AD}" type="sibTrans" cxnId="{7E312F3A-9AF0-4059-8165-25F1EC6B273E}">
      <dgm:prSet/>
      <dgm:spPr/>
      <dgm:t>
        <a:bodyPr/>
        <a:lstStyle/>
        <a:p>
          <a:endParaRPr lang="en-US"/>
        </a:p>
      </dgm:t>
    </dgm:pt>
    <dgm:pt modelId="{6E535B9F-6016-4338-AE80-DB891B11F3A1}">
      <dgm:prSet phldrT="[Text]"/>
      <dgm:spPr/>
      <dgm:t>
        <a:bodyPr/>
        <a:lstStyle/>
        <a:p>
          <a:r>
            <a:rPr lang="en-US"/>
            <a:t>Traumatic Brain Injury</a:t>
          </a:r>
        </a:p>
      </dgm:t>
    </dgm:pt>
    <dgm:pt modelId="{3AE13447-B555-4BC0-8C91-6096D1AA9FFC}" type="parTrans" cxnId="{8BC0FA4A-DBF2-42D4-8A76-761323CEA02C}">
      <dgm:prSet/>
      <dgm:spPr/>
      <dgm:t>
        <a:bodyPr/>
        <a:lstStyle/>
        <a:p>
          <a:endParaRPr lang="en-US"/>
        </a:p>
      </dgm:t>
    </dgm:pt>
    <dgm:pt modelId="{15BEF592-5ADC-4B26-97F8-B14613E90525}" type="sibTrans" cxnId="{8BC0FA4A-DBF2-42D4-8A76-761323CEA02C}">
      <dgm:prSet/>
      <dgm:spPr/>
      <dgm:t>
        <a:bodyPr/>
        <a:lstStyle/>
        <a:p>
          <a:endParaRPr lang="en-US"/>
        </a:p>
      </dgm:t>
    </dgm:pt>
    <dgm:pt modelId="{A38FD7ED-6AA1-7840-8E27-DC36579DB46F}">
      <dgm:prSet phldrT="[Text]"/>
      <dgm:spPr/>
      <dgm:t>
        <a:bodyPr/>
        <a:lstStyle/>
        <a:p>
          <a:r>
            <a:rPr lang="en-US" dirty="0" smtClean="0"/>
            <a:t>Social Communication Disorder</a:t>
          </a:r>
          <a:endParaRPr lang="en-US" dirty="0"/>
        </a:p>
      </dgm:t>
    </dgm:pt>
    <dgm:pt modelId="{6668242D-8554-874D-AA8E-64DAFF9F4165}" type="parTrans" cxnId="{E90C2084-479B-214A-934D-14F4CEAC3C5E}">
      <dgm:prSet/>
      <dgm:spPr/>
      <dgm:t>
        <a:bodyPr/>
        <a:lstStyle/>
        <a:p>
          <a:endParaRPr lang="en-US"/>
        </a:p>
      </dgm:t>
    </dgm:pt>
    <dgm:pt modelId="{E933124D-4F2F-C449-9435-FDF018749CB9}" type="sibTrans" cxnId="{E90C2084-479B-214A-934D-14F4CEAC3C5E}">
      <dgm:prSet/>
      <dgm:spPr/>
      <dgm:t>
        <a:bodyPr/>
        <a:lstStyle/>
        <a:p>
          <a:endParaRPr lang="en-US"/>
        </a:p>
      </dgm:t>
    </dgm:pt>
    <dgm:pt modelId="{926B592B-59F8-42A0-BA4F-6B011F385E18}" type="pres">
      <dgm:prSet presAssocID="{C72EF005-AE9A-4D96-A81B-5921F73049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1E7EB-59E5-4CBE-AF60-8CACE67A596E}" type="pres">
      <dgm:prSet presAssocID="{20549FF6-C064-49E1-BFDC-2CF625DFC790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ED87B-4F77-47C2-8DB2-2F7EAEDBE381}" type="pres">
      <dgm:prSet presAssocID="{D7D7A6EB-4BEE-4DE4-84CF-091CB127BC48}" presName="sibTrans" presStyleCnt="0"/>
      <dgm:spPr/>
      <dgm:t>
        <a:bodyPr/>
        <a:lstStyle/>
        <a:p>
          <a:endParaRPr lang="en-US"/>
        </a:p>
      </dgm:t>
    </dgm:pt>
    <dgm:pt modelId="{043B5C54-E3E8-420D-B618-C9C14EFCFFA9}" type="pres">
      <dgm:prSet presAssocID="{74AF2417-79AB-4753-AAAF-1231589D6E6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385C4-C58B-4E02-91C9-AB621E8A61C6}" type="pres">
      <dgm:prSet presAssocID="{FD6932EF-0215-416C-A6D0-59D63B8DBC63}" presName="sibTrans" presStyleCnt="0"/>
      <dgm:spPr/>
      <dgm:t>
        <a:bodyPr/>
        <a:lstStyle/>
        <a:p>
          <a:endParaRPr lang="en-US"/>
        </a:p>
      </dgm:t>
    </dgm:pt>
    <dgm:pt modelId="{CAF19CFD-A4DC-4D1A-9A0C-8B34C3041912}" type="pres">
      <dgm:prSet presAssocID="{E9C2A1DB-539F-4A06-A472-7D1B80B02DC0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4F5D9-4A7A-4BF3-B3C2-71092823663E}" type="pres">
      <dgm:prSet presAssocID="{1B1E7AC5-94C9-49D4-867A-BD43B6C8D981}" presName="sibTrans" presStyleCnt="0"/>
      <dgm:spPr/>
      <dgm:t>
        <a:bodyPr/>
        <a:lstStyle/>
        <a:p>
          <a:endParaRPr lang="en-US"/>
        </a:p>
      </dgm:t>
    </dgm:pt>
    <dgm:pt modelId="{E4010AB2-09E1-4832-A20A-0862823D8E28}" type="pres">
      <dgm:prSet presAssocID="{ECE562B0-4582-43E9-ABC3-AC0521D3276E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228B0-CB8B-4C7D-B488-6ECB3CBC271A}" type="pres">
      <dgm:prSet presAssocID="{4350A7B3-B78F-4F57-86A3-E60BDAB2A6EF}" presName="sibTrans" presStyleCnt="0"/>
      <dgm:spPr/>
      <dgm:t>
        <a:bodyPr/>
        <a:lstStyle/>
        <a:p>
          <a:endParaRPr lang="en-US"/>
        </a:p>
      </dgm:t>
    </dgm:pt>
    <dgm:pt modelId="{B30A29ED-CFFE-4369-B8AA-01F32AB86671}" type="pres">
      <dgm:prSet presAssocID="{75B07D41-6B22-420F-989B-0CBCB3D8344E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7BDB9-B36F-4D07-B223-3F51DE632F02}" type="pres">
      <dgm:prSet presAssocID="{0A8427BD-8829-45B6-913D-70A2D7275828}" presName="sibTrans" presStyleCnt="0"/>
      <dgm:spPr/>
      <dgm:t>
        <a:bodyPr/>
        <a:lstStyle/>
        <a:p>
          <a:endParaRPr lang="en-US"/>
        </a:p>
      </dgm:t>
    </dgm:pt>
    <dgm:pt modelId="{62F6276F-2FC8-4D87-8A07-F699F15B7983}" type="pres">
      <dgm:prSet presAssocID="{FBFC82D3-7EC9-480C-8B59-EE4095150688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38F44-95F4-486C-ABF2-7D98BDF76316}" type="pres">
      <dgm:prSet presAssocID="{B088EEF1-E480-4240-BFB7-808194375B17}" presName="sibTrans" presStyleCnt="0"/>
      <dgm:spPr/>
      <dgm:t>
        <a:bodyPr/>
        <a:lstStyle/>
        <a:p>
          <a:endParaRPr lang="en-US"/>
        </a:p>
      </dgm:t>
    </dgm:pt>
    <dgm:pt modelId="{FCF3F97E-8F6A-43BD-AE41-B1AAA687C079}" type="pres">
      <dgm:prSet presAssocID="{B4B8706F-F07E-472D-A7EE-32799EBEB5A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12B71-BFC6-4790-BC4F-92D8BCBB85BC}" type="pres">
      <dgm:prSet presAssocID="{70F54F41-86BD-4922-BBE2-159FE51464BE}" presName="sibTrans" presStyleCnt="0"/>
      <dgm:spPr/>
      <dgm:t>
        <a:bodyPr/>
        <a:lstStyle/>
        <a:p>
          <a:endParaRPr lang="en-US"/>
        </a:p>
      </dgm:t>
    </dgm:pt>
    <dgm:pt modelId="{6B2934A1-20F1-7D4B-A022-31FC2C211F48}" type="pres">
      <dgm:prSet presAssocID="{A38FD7ED-6AA1-7840-8E27-DC36579DB46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870C5-840A-0549-B405-2B1CB76EA1F1}" type="pres">
      <dgm:prSet presAssocID="{E933124D-4F2F-C449-9435-FDF018749CB9}" presName="sibTrans" presStyleCnt="0"/>
      <dgm:spPr/>
    </dgm:pt>
    <dgm:pt modelId="{6B65DC07-C19D-4B7D-9E60-9FD21118D1A0}" type="pres">
      <dgm:prSet presAssocID="{D125C2F0-C8E6-404D-915D-A9969830867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D5064-B3B9-4E24-9A1C-EE5A79B57F59}" type="pres">
      <dgm:prSet presAssocID="{F04ABC44-1EBA-4223-B02F-EC346645F637}" presName="sibTrans" presStyleCnt="0"/>
      <dgm:spPr/>
      <dgm:t>
        <a:bodyPr/>
        <a:lstStyle/>
        <a:p>
          <a:endParaRPr lang="en-US"/>
        </a:p>
      </dgm:t>
    </dgm:pt>
    <dgm:pt modelId="{9CA92EEB-FEB1-4BD9-8127-72F03FA74133}" type="pres">
      <dgm:prSet presAssocID="{A8B9ACB8-A756-40F1-864E-BE984288F9B1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DE5AB-714B-41E6-8E43-4D33207DDD0E}" type="pres">
      <dgm:prSet presAssocID="{702460EB-55EA-407D-B79B-9A78449481AD}" presName="sibTrans" presStyleCnt="0"/>
      <dgm:spPr/>
      <dgm:t>
        <a:bodyPr/>
        <a:lstStyle/>
        <a:p>
          <a:endParaRPr lang="en-US"/>
        </a:p>
      </dgm:t>
    </dgm:pt>
    <dgm:pt modelId="{4FF134B3-F7B3-4529-BE96-EC13DA66573F}" type="pres">
      <dgm:prSet presAssocID="{6E535B9F-6016-4338-AE80-DB891B11F3A1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11044-2535-D64D-9693-8A1C644FA9BA}" type="presOf" srcId="{A8B9ACB8-A756-40F1-864E-BE984288F9B1}" destId="{9CA92EEB-FEB1-4BD9-8127-72F03FA74133}" srcOrd="0" destOrd="0" presId="urn:microsoft.com/office/officeart/2005/8/layout/default#1"/>
    <dgm:cxn modelId="{681FE621-1A18-4CF5-930A-12FA5F51B820}" srcId="{C72EF005-AE9A-4D96-A81B-5921F73049D6}" destId="{E9C2A1DB-539F-4A06-A472-7D1B80B02DC0}" srcOrd="2" destOrd="0" parTransId="{1C8E5BF6-7C61-4AC9-8DC8-75C910CA34AE}" sibTransId="{1B1E7AC5-94C9-49D4-867A-BD43B6C8D981}"/>
    <dgm:cxn modelId="{E90C2084-479B-214A-934D-14F4CEAC3C5E}" srcId="{C72EF005-AE9A-4D96-A81B-5921F73049D6}" destId="{A38FD7ED-6AA1-7840-8E27-DC36579DB46F}" srcOrd="7" destOrd="0" parTransId="{6668242D-8554-874D-AA8E-64DAFF9F4165}" sibTransId="{E933124D-4F2F-C449-9435-FDF018749CB9}"/>
    <dgm:cxn modelId="{8BC0FA4A-DBF2-42D4-8A76-761323CEA02C}" srcId="{C72EF005-AE9A-4D96-A81B-5921F73049D6}" destId="{6E535B9F-6016-4338-AE80-DB891B11F3A1}" srcOrd="10" destOrd="0" parTransId="{3AE13447-B555-4BC0-8C91-6096D1AA9FFC}" sibTransId="{15BEF592-5ADC-4B26-97F8-B14613E90525}"/>
    <dgm:cxn modelId="{1190C233-C9D7-784E-A656-541C85EC6EC4}" type="presOf" srcId="{D125C2F0-C8E6-404D-915D-A99698308676}" destId="{6B65DC07-C19D-4B7D-9E60-9FD21118D1A0}" srcOrd="0" destOrd="0" presId="urn:microsoft.com/office/officeart/2005/8/layout/default#1"/>
    <dgm:cxn modelId="{D69BCF22-DC66-B54E-BF3C-78ACF35DDD86}" type="presOf" srcId="{FBFC82D3-7EC9-480C-8B59-EE4095150688}" destId="{62F6276F-2FC8-4D87-8A07-F699F15B7983}" srcOrd="0" destOrd="0" presId="urn:microsoft.com/office/officeart/2005/8/layout/default#1"/>
    <dgm:cxn modelId="{5D5074BB-DE1D-427C-9DF1-D6861BE0E79C}" srcId="{C72EF005-AE9A-4D96-A81B-5921F73049D6}" destId="{D125C2F0-C8E6-404D-915D-A99698308676}" srcOrd="8" destOrd="0" parTransId="{6966233C-E9DD-46AC-8FC2-1032643A9220}" sibTransId="{F04ABC44-1EBA-4223-B02F-EC346645F637}"/>
    <dgm:cxn modelId="{EFD3C4F1-EBB3-8046-A8BD-1C9723FFF16E}" type="presOf" srcId="{C72EF005-AE9A-4D96-A81B-5921F73049D6}" destId="{926B592B-59F8-42A0-BA4F-6B011F385E18}" srcOrd="0" destOrd="0" presId="urn:microsoft.com/office/officeart/2005/8/layout/default#1"/>
    <dgm:cxn modelId="{7E312F3A-9AF0-4059-8165-25F1EC6B273E}" srcId="{C72EF005-AE9A-4D96-A81B-5921F73049D6}" destId="{A8B9ACB8-A756-40F1-864E-BE984288F9B1}" srcOrd="9" destOrd="0" parTransId="{0C6686A8-41C2-4B08-87BF-C8D1FC695777}" sibTransId="{702460EB-55EA-407D-B79B-9A78449481AD}"/>
    <dgm:cxn modelId="{B3BAC46A-6367-694B-B0C4-5A73F8AAD65F}" type="presOf" srcId="{A38FD7ED-6AA1-7840-8E27-DC36579DB46F}" destId="{6B2934A1-20F1-7D4B-A022-31FC2C211F48}" srcOrd="0" destOrd="0" presId="urn:microsoft.com/office/officeart/2005/8/layout/default#1"/>
    <dgm:cxn modelId="{E83CE4E2-298F-4E69-93D1-EE334C05A465}" srcId="{C72EF005-AE9A-4D96-A81B-5921F73049D6}" destId="{74AF2417-79AB-4753-AAAF-1231589D6E6D}" srcOrd="1" destOrd="0" parTransId="{6F205619-DB09-4E4E-9E4A-FE459D8DA4B0}" sibTransId="{FD6932EF-0215-416C-A6D0-59D63B8DBC63}"/>
    <dgm:cxn modelId="{E0A2D525-0B54-704B-8EB2-A77BC7E8CE41}" type="presOf" srcId="{B4B8706F-F07E-472D-A7EE-32799EBEB5AD}" destId="{FCF3F97E-8F6A-43BD-AE41-B1AAA687C079}" srcOrd="0" destOrd="0" presId="urn:microsoft.com/office/officeart/2005/8/layout/default#1"/>
    <dgm:cxn modelId="{E2169101-0239-487D-921B-5AF676E1D2D0}" srcId="{C72EF005-AE9A-4D96-A81B-5921F73049D6}" destId="{FBFC82D3-7EC9-480C-8B59-EE4095150688}" srcOrd="5" destOrd="0" parTransId="{DA9AE0AB-8E31-47B3-8461-2C5C27946115}" sibTransId="{B088EEF1-E480-4240-BFB7-808194375B17}"/>
    <dgm:cxn modelId="{2B661D66-CA39-3347-B38C-B299EF3318C7}" type="presOf" srcId="{20549FF6-C064-49E1-BFDC-2CF625DFC790}" destId="{1DF1E7EB-59E5-4CBE-AF60-8CACE67A596E}" srcOrd="0" destOrd="0" presId="urn:microsoft.com/office/officeart/2005/8/layout/default#1"/>
    <dgm:cxn modelId="{35959BD4-20AC-0840-BE61-AA5BCE66E43E}" type="presOf" srcId="{74AF2417-79AB-4753-AAAF-1231589D6E6D}" destId="{043B5C54-E3E8-420D-B618-C9C14EFCFFA9}" srcOrd="0" destOrd="0" presId="urn:microsoft.com/office/officeart/2005/8/layout/default#1"/>
    <dgm:cxn modelId="{5594727C-7A53-49D4-8526-8E94CEBAE884}" srcId="{C72EF005-AE9A-4D96-A81B-5921F73049D6}" destId="{20549FF6-C064-49E1-BFDC-2CF625DFC790}" srcOrd="0" destOrd="0" parTransId="{3546A595-C5E8-4BD3-97CA-732A0EF8E569}" sibTransId="{D7D7A6EB-4BEE-4DE4-84CF-091CB127BC48}"/>
    <dgm:cxn modelId="{60844F7D-4429-954B-829E-AEBFF84DC26A}" type="presOf" srcId="{ECE562B0-4582-43E9-ABC3-AC0521D3276E}" destId="{E4010AB2-09E1-4832-A20A-0862823D8E28}" srcOrd="0" destOrd="0" presId="urn:microsoft.com/office/officeart/2005/8/layout/default#1"/>
    <dgm:cxn modelId="{4DAD77A6-DF39-4C33-A478-8400CE49296F}" srcId="{C72EF005-AE9A-4D96-A81B-5921F73049D6}" destId="{B4B8706F-F07E-472D-A7EE-32799EBEB5AD}" srcOrd="6" destOrd="0" parTransId="{DE4706D6-46BA-4C29-8608-5B6602120BAE}" sibTransId="{70F54F41-86BD-4922-BBE2-159FE51464BE}"/>
    <dgm:cxn modelId="{AFE642D5-3973-4BD6-953B-DDB80452DE93}" srcId="{C72EF005-AE9A-4D96-A81B-5921F73049D6}" destId="{ECE562B0-4582-43E9-ABC3-AC0521D3276E}" srcOrd="3" destOrd="0" parTransId="{EE42D79E-FFA0-4738-AC45-AAFD6798C126}" sibTransId="{4350A7B3-B78F-4F57-86A3-E60BDAB2A6EF}"/>
    <dgm:cxn modelId="{F426AF35-9C49-0E47-AB35-EBDD411BC940}" type="presOf" srcId="{6E535B9F-6016-4338-AE80-DB891B11F3A1}" destId="{4FF134B3-F7B3-4529-BE96-EC13DA66573F}" srcOrd="0" destOrd="0" presId="urn:microsoft.com/office/officeart/2005/8/layout/default#1"/>
    <dgm:cxn modelId="{9E4B8116-09F9-CB43-B596-8D4AA08DEF99}" type="presOf" srcId="{75B07D41-6B22-420F-989B-0CBCB3D8344E}" destId="{B30A29ED-CFFE-4369-B8AA-01F32AB86671}" srcOrd="0" destOrd="0" presId="urn:microsoft.com/office/officeart/2005/8/layout/default#1"/>
    <dgm:cxn modelId="{414ABBF2-10F5-4167-BEBC-8FC0C3049F3F}" srcId="{C72EF005-AE9A-4D96-A81B-5921F73049D6}" destId="{75B07D41-6B22-420F-989B-0CBCB3D8344E}" srcOrd="4" destOrd="0" parTransId="{A547CC70-A0A1-45EB-8C5C-14FE3F8EB10A}" sibTransId="{0A8427BD-8829-45B6-913D-70A2D7275828}"/>
    <dgm:cxn modelId="{BA0D0BC8-18EC-744A-AD7A-78E35AF539B0}" type="presOf" srcId="{E9C2A1DB-539F-4A06-A472-7D1B80B02DC0}" destId="{CAF19CFD-A4DC-4D1A-9A0C-8B34C3041912}" srcOrd="0" destOrd="0" presId="urn:microsoft.com/office/officeart/2005/8/layout/default#1"/>
    <dgm:cxn modelId="{6A5982F5-72C4-EE47-B9A0-0AD9AA4000BE}" type="presParOf" srcId="{926B592B-59F8-42A0-BA4F-6B011F385E18}" destId="{1DF1E7EB-59E5-4CBE-AF60-8CACE67A596E}" srcOrd="0" destOrd="0" presId="urn:microsoft.com/office/officeart/2005/8/layout/default#1"/>
    <dgm:cxn modelId="{4425CBF0-B51E-4749-89E7-7BDFBF17FDFC}" type="presParOf" srcId="{926B592B-59F8-42A0-BA4F-6B011F385E18}" destId="{37DED87B-4F77-47C2-8DB2-2F7EAEDBE381}" srcOrd="1" destOrd="0" presId="urn:microsoft.com/office/officeart/2005/8/layout/default#1"/>
    <dgm:cxn modelId="{441F4924-C1DC-5F44-934B-1EB80A6C0D29}" type="presParOf" srcId="{926B592B-59F8-42A0-BA4F-6B011F385E18}" destId="{043B5C54-E3E8-420D-B618-C9C14EFCFFA9}" srcOrd="2" destOrd="0" presId="urn:microsoft.com/office/officeart/2005/8/layout/default#1"/>
    <dgm:cxn modelId="{09F39013-5721-544D-AD5F-CEE7E5F99C2D}" type="presParOf" srcId="{926B592B-59F8-42A0-BA4F-6B011F385E18}" destId="{8DB385C4-C58B-4E02-91C9-AB621E8A61C6}" srcOrd="3" destOrd="0" presId="urn:microsoft.com/office/officeart/2005/8/layout/default#1"/>
    <dgm:cxn modelId="{6F4DD083-429C-854A-AB84-4EA4CE9D296E}" type="presParOf" srcId="{926B592B-59F8-42A0-BA4F-6B011F385E18}" destId="{CAF19CFD-A4DC-4D1A-9A0C-8B34C3041912}" srcOrd="4" destOrd="0" presId="urn:microsoft.com/office/officeart/2005/8/layout/default#1"/>
    <dgm:cxn modelId="{11F07B84-B640-8A48-9F45-CD0E3A058819}" type="presParOf" srcId="{926B592B-59F8-42A0-BA4F-6B011F385E18}" destId="{85F4F5D9-4A7A-4BF3-B3C2-71092823663E}" srcOrd="5" destOrd="0" presId="urn:microsoft.com/office/officeart/2005/8/layout/default#1"/>
    <dgm:cxn modelId="{12B38E23-9BEA-4A4F-AE97-0688A7589797}" type="presParOf" srcId="{926B592B-59F8-42A0-BA4F-6B011F385E18}" destId="{E4010AB2-09E1-4832-A20A-0862823D8E28}" srcOrd="6" destOrd="0" presId="urn:microsoft.com/office/officeart/2005/8/layout/default#1"/>
    <dgm:cxn modelId="{DA3CFC20-16F6-7A4C-92E0-68BFE2F87DB7}" type="presParOf" srcId="{926B592B-59F8-42A0-BA4F-6B011F385E18}" destId="{4CC228B0-CB8B-4C7D-B488-6ECB3CBC271A}" srcOrd="7" destOrd="0" presId="urn:microsoft.com/office/officeart/2005/8/layout/default#1"/>
    <dgm:cxn modelId="{EB8CFB1F-07A8-FB45-A201-A30602519D8B}" type="presParOf" srcId="{926B592B-59F8-42A0-BA4F-6B011F385E18}" destId="{B30A29ED-CFFE-4369-B8AA-01F32AB86671}" srcOrd="8" destOrd="0" presId="urn:microsoft.com/office/officeart/2005/8/layout/default#1"/>
    <dgm:cxn modelId="{04C8E707-7106-ED49-B28E-3413EB67E63E}" type="presParOf" srcId="{926B592B-59F8-42A0-BA4F-6B011F385E18}" destId="{9C87BDB9-B36F-4D07-B223-3F51DE632F02}" srcOrd="9" destOrd="0" presId="urn:microsoft.com/office/officeart/2005/8/layout/default#1"/>
    <dgm:cxn modelId="{E5FCD302-7A4C-7D4F-B6DB-0DE4BEC269CE}" type="presParOf" srcId="{926B592B-59F8-42A0-BA4F-6B011F385E18}" destId="{62F6276F-2FC8-4D87-8A07-F699F15B7983}" srcOrd="10" destOrd="0" presId="urn:microsoft.com/office/officeart/2005/8/layout/default#1"/>
    <dgm:cxn modelId="{D7306B60-C71E-514A-BC04-6F96A48274A7}" type="presParOf" srcId="{926B592B-59F8-42A0-BA4F-6B011F385E18}" destId="{77838F44-95F4-486C-ABF2-7D98BDF76316}" srcOrd="11" destOrd="0" presId="urn:microsoft.com/office/officeart/2005/8/layout/default#1"/>
    <dgm:cxn modelId="{8F199BB0-CD45-484E-8105-B115218AF4C7}" type="presParOf" srcId="{926B592B-59F8-42A0-BA4F-6B011F385E18}" destId="{FCF3F97E-8F6A-43BD-AE41-B1AAA687C079}" srcOrd="12" destOrd="0" presId="urn:microsoft.com/office/officeart/2005/8/layout/default#1"/>
    <dgm:cxn modelId="{86B491BC-751A-E544-9334-C9FAD80C93AF}" type="presParOf" srcId="{926B592B-59F8-42A0-BA4F-6B011F385E18}" destId="{39412B71-BFC6-4790-BC4F-92D8BCBB85BC}" srcOrd="13" destOrd="0" presId="urn:microsoft.com/office/officeart/2005/8/layout/default#1"/>
    <dgm:cxn modelId="{0569680C-3CF0-CE4F-91EB-DB10CB246BB7}" type="presParOf" srcId="{926B592B-59F8-42A0-BA4F-6B011F385E18}" destId="{6B2934A1-20F1-7D4B-A022-31FC2C211F48}" srcOrd="14" destOrd="0" presId="urn:microsoft.com/office/officeart/2005/8/layout/default#1"/>
    <dgm:cxn modelId="{CAC70331-4563-4B44-9A10-34CB9436D519}" type="presParOf" srcId="{926B592B-59F8-42A0-BA4F-6B011F385E18}" destId="{189870C5-840A-0549-B405-2B1CB76EA1F1}" srcOrd="15" destOrd="0" presId="urn:microsoft.com/office/officeart/2005/8/layout/default#1"/>
    <dgm:cxn modelId="{2565145A-AA33-7C41-B88F-1CFE730E3936}" type="presParOf" srcId="{926B592B-59F8-42A0-BA4F-6B011F385E18}" destId="{6B65DC07-C19D-4B7D-9E60-9FD21118D1A0}" srcOrd="16" destOrd="0" presId="urn:microsoft.com/office/officeart/2005/8/layout/default#1"/>
    <dgm:cxn modelId="{7D6E6534-3340-F240-BC5F-488B5E115AF8}" type="presParOf" srcId="{926B592B-59F8-42A0-BA4F-6B011F385E18}" destId="{BD6D5064-B3B9-4E24-9A1C-EE5A79B57F59}" srcOrd="17" destOrd="0" presId="urn:microsoft.com/office/officeart/2005/8/layout/default#1"/>
    <dgm:cxn modelId="{CC06DF22-9E39-1042-8955-621FAA5E5FEC}" type="presParOf" srcId="{926B592B-59F8-42A0-BA4F-6B011F385E18}" destId="{9CA92EEB-FEB1-4BD9-8127-72F03FA74133}" srcOrd="18" destOrd="0" presId="urn:microsoft.com/office/officeart/2005/8/layout/default#1"/>
    <dgm:cxn modelId="{51FBBE2B-A441-6740-99F9-55555D2306BD}" type="presParOf" srcId="{926B592B-59F8-42A0-BA4F-6B011F385E18}" destId="{643DE5AB-714B-41E6-8E43-4D33207DDD0E}" srcOrd="19" destOrd="0" presId="urn:microsoft.com/office/officeart/2005/8/layout/default#1"/>
    <dgm:cxn modelId="{152379FF-4F37-1144-9C64-79F3FBD79841}" type="presParOf" srcId="{926B592B-59F8-42A0-BA4F-6B011F385E18}" destId="{4FF134B3-F7B3-4529-BE96-EC13DA66573F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BCFF11-2CF1-A743-92D9-D5185AB7DC61}" type="doc">
      <dgm:prSet loTypeId="urn:microsoft.com/office/officeart/2005/8/layout/vProcess5" loCatId="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4BC7E60-C066-C84A-8DD4-7EADEA187F61}">
      <dgm:prSet phldrT="[Text]"/>
      <dgm:spPr/>
      <dgm:t>
        <a:bodyPr/>
        <a:lstStyle/>
        <a:p>
          <a:r>
            <a:rPr lang="en-US"/>
            <a:t>1. Identify/understand the view of the child about the problem to be solved.</a:t>
          </a:r>
        </a:p>
      </dgm:t>
    </dgm:pt>
    <dgm:pt modelId="{B642BA56-7836-9A46-8C4C-44C00DCE3762}" type="parTrans" cxnId="{6CC7786F-4889-D741-B691-141D20E9F318}">
      <dgm:prSet/>
      <dgm:spPr/>
      <dgm:t>
        <a:bodyPr/>
        <a:lstStyle/>
        <a:p>
          <a:endParaRPr lang="en-US"/>
        </a:p>
      </dgm:t>
    </dgm:pt>
    <dgm:pt modelId="{DA4A52CD-81CE-B240-BBE2-8F77A132D0D1}" type="sibTrans" cxnId="{6CC7786F-4889-D741-B691-141D20E9F318}">
      <dgm:prSet/>
      <dgm:spPr/>
      <dgm:t>
        <a:bodyPr/>
        <a:lstStyle/>
        <a:p>
          <a:endParaRPr lang="en-US"/>
        </a:p>
      </dgm:t>
    </dgm:pt>
    <dgm:pt modelId="{9D875527-EE22-2042-A857-C177BB13DDD9}">
      <dgm:prSet phldrT="[Text]"/>
      <dgm:spPr/>
      <dgm:t>
        <a:bodyPr/>
        <a:lstStyle/>
        <a:p>
          <a:r>
            <a:rPr lang="en-US"/>
            <a:t>2. Identify/share the concerns the adult has about the problem</a:t>
          </a:r>
        </a:p>
      </dgm:t>
    </dgm:pt>
    <dgm:pt modelId="{42D9B833-8DD3-F54D-AEF3-4D7AB418F9BD}" type="parTrans" cxnId="{13764311-0A42-3E42-8D38-BB3953373522}">
      <dgm:prSet/>
      <dgm:spPr/>
      <dgm:t>
        <a:bodyPr/>
        <a:lstStyle/>
        <a:p>
          <a:endParaRPr lang="en-US"/>
        </a:p>
      </dgm:t>
    </dgm:pt>
    <dgm:pt modelId="{455A2AF2-593C-DF46-B446-9F20E8A1CD2D}" type="sibTrans" cxnId="{13764311-0A42-3E42-8D38-BB3953373522}">
      <dgm:prSet/>
      <dgm:spPr/>
      <dgm:t>
        <a:bodyPr/>
        <a:lstStyle/>
        <a:p>
          <a:endParaRPr lang="en-US"/>
        </a:p>
      </dgm:t>
    </dgm:pt>
    <dgm:pt modelId="{17D9B1E3-A437-D344-A0D8-3BCAF4FE71B4}">
      <dgm:prSet phldrT="[Text]"/>
      <dgm:spPr/>
      <dgm:t>
        <a:bodyPr/>
        <a:lstStyle/>
        <a:p>
          <a:r>
            <a:rPr lang="en-US"/>
            <a:t>3. Brainstorm solutions together.</a:t>
          </a:r>
        </a:p>
      </dgm:t>
    </dgm:pt>
    <dgm:pt modelId="{C0EA9FDC-F401-6041-A930-8C5BC64C69E5}" type="parTrans" cxnId="{E7B7B57F-2497-CB44-8B0A-CBEF8E418499}">
      <dgm:prSet/>
      <dgm:spPr/>
      <dgm:t>
        <a:bodyPr/>
        <a:lstStyle/>
        <a:p>
          <a:endParaRPr lang="en-US"/>
        </a:p>
      </dgm:t>
    </dgm:pt>
    <dgm:pt modelId="{834F5C88-C23A-D64D-8A78-F0DECA715E8D}" type="sibTrans" cxnId="{E7B7B57F-2497-CB44-8B0A-CBEF8E418499}">
      <dgm:prSet/>
      <dgm:spPr/>
      <dgm:t>
        <a:bodyPr/>
        <a:lstStyle/>
        <a:p>
          <a:endParaRPr lang="en-US"/>
        </a:p>
      </dgm:t>
    </dgm:pt>
    <dgm:pt modelId="{DC63AD2E-209B-1045-9296-163174881755}">
      <dgm:prSet/>
      <dgm:spPr/>
      <dgm:t>
        <a:bodyPr/>
        <a:lstStyle/>
        <a:p>
          <a:r>
            <a:rPr lang="en-US"/>
            <a:t>4. Assess possible solutions and choose a mutually satisfactory and realistic solution.</a:t>
          </a:r>
        </a:p>
      </dgm:t>
    </dgm:pt>
    <dgm:pt modelId="{E75C8E91-D89E-B641-AA5C-699A0FA0023D}" type="parTrans" cxnId="{D899A8A6-2A7B-874B-8B57-D0DCDED6C5D4}">
      <dgm:prSet/>
      <dgm:spPr/>
      <dgm:t>
        <a:bodyPr/>
        <a:lstStyle/>
        <a:p>
          <a:endParaRPr lang="en-US"/>
        </a:p>
      </dgm:t>
    </dgm:pt>
    <dgm:pt modelId="{168BDB8F-4CC9-214D-9F40-B43BFDA8F89D}" type="sibTrans" cxnId="{D899A8A6-2A7B-874B-8B57-D0DCDED6C5D4}">
      <dgm:prSet/>
      <dgm:spPr/>
      <dgm:t>
        <a:bodyPr/>
        <a:lstStyle/>
        <a:p>
          <a:endParaRPr lang="en-US"/>
        </a:p>
      </dgm:t>
    </dgm:pt>
    <dgm:pt modelId="{872984D5-14A0-9A45-990F-5740B7D40AE9}" type="pres">
      <dgm:prSet presAssocID="{87BCFF11-2CF1-A743-92D9-D5185AB7DC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13701-5516-EA44-B35E-87184BC2B882}" type="pres">
      <dgm:prSet presAssocID="{87BCFF11-2CF1-A743-92D9-D5185AB7DC61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B5C76699-0E54-DB46-8349-7A887D862B09}" type="pres">
      <dgm:prSet presAssocID="{87BCFF11-2CF1-A743-92D9-D5185AB7DC6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396B0-1E5E-6344-9252-B417788EA36F}" type="pres">
      <dgm:prSet presAssocID="{87BCFF11-2CF1-A743-92D9-D5185AB7DC6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221FC-3AF6-F54A-856C-AC683B952C05}" type="pres">
      <dgm:prSet presAssocID="{87BCFF11-2CF1-A743-92D9-D5185AB7DC6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04663-B63E-A741-8489-F39C60E5640C}" type="pres">
      <dgm:prSet presAssocID="{87BCFF11-2CF1-A743-92D9-D5185AB7DC6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985E4-5A9A-8046-BD2F-2722E675D92A}" type="pres">
      <dgm:prSet presAssocID="{87BCFF11-2CF1-A743-92D9-D5185AB7DC6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43CA1-B51C-FE45-A116-058286AE6304}" type="pres">
      <dgm:prSet presAssocID="{87BCFF11-2CF1-A743-92D9-D5185AB7DC6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EC4A7-7C44-0C4F-92D7-E763E898627A}" type="pres">
      <dgm:prSet presAssocID="{87BCFF11-2CF1-A743-92D9-D5185AB7DC6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B9628-F539-0A49-B954-FBD8ED37E0D9}" type="pres">
      <dgm:prSet presAssocID="{87BCFF11-2CF1-A743-92D9-D5185AB7DC6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3C5F9-765B-6A47-8BF3-81603022C0FF}" type="pres">
      <dgm:prSet presAssocID="{87BCFF11-2CF1-A743-92D9-D5185AB7DC6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F64A8-9310-EF4B-8154-D18FB79F47A3}" type="pres">
      <dgm:prSet presAssocID="{87BCFF11-2CF1-A743-92D9-D5185AB7DC6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95EAE-4CDA-7748-A2AD-F5E4964A7F9B}" type="pres">
      <dgm:prSet presAssocID="{87BCFF11-2CF1-A743-92D9-D5185AB7DC6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8CBC6A-2A25-C04F-8965-1817EDD189BE}" type="presOf" srcId="{455A2AF2-593C-DF46-B446-9F20E8A1CD2D}" destId="{E5C43CA1-B51C-FE45-A116-058286AE6304}" srcOrd="0" destOrd="0" presId="urn:microsoft.com/office/officeart/2005/8/layout/vProcess5"/>
    <dgm:cxn modelId="{1FF7223D-06A1-944A-9A25-D05AF1A27915}" type="presOf" srcId="{DA4A52CD-81CE-B240-BBE2-8F77A132D0D1}" destId="{19D985E4-5A9A-8046-BD2F-2722E675D92A}" srcOrd="0" destOrd="0" presId="urn:microsoft.com/office/officeart/2005/8/layout/vProcess5"/>
    <dgm:cxn modelId="{D899A8A6-2A7B-874B-8B57-D0DCDED6C5D4}" srcId="{87BCFF11-2CF1-A743-92D9-D5185AB7DC61}" destId="{DC63AD2E-209B-1045-9296-163174881755}" srcOrd="3" destOrd="0" parTransId="{E75C8E91-D89E-B641-AA5C-699A0FA0023D}" sibTransId="{168BDB8F-4CC9-214D-9F40-B43BFDA8F89D}"/>
    <dgm:cxn modelId="{727D9016-B979-C84F-A7BB-E486FB0BCAE6}" type="presOf" srcId="{87BCFF11-2CF1-A743-92D9-D5185AB7DC61}" destId="{872984D5-14A0-9A45-990F-5740B7D40AE9}" srcOrd="0" destOrd="0" presId="urn:microsoft.com/office/officeart/2005/8/layout/vProcess5"/>
    <dgm:cxn modelId="{E9542063-4921-FD4B-8B8A-F47FE2934BEC}" type="presOf" srcId="{9D875527-EE22-2042-A857-C177BB13DDD9}" destId="{6B3396B0-1E5E-6344-9252-B417788EA36F}" srcOrd="0" destOrd="0" presId="urn:microsoft.com/office/officeart/2005/8/layout/vProcess5"/>
    <dgm:cxn modelId="{6CC7786F-4889-D741-B691-141D20E9F318}" srcId="{87BCFF11-2CF1-A743-92D9-D5185AB7DC61}" destId="{14BC7E60-C066-C84A-8DD4-7EADEA187F61}" srcOrd="0" destOrd="0" parTransId="{B642BA56-7836-9A46-8C4C-44C00DCE3762}" sibTransId="{DA4A52CD-81CE-B240-BBE2-8F77A132D0D1}"/>
    <dgm:cxn modelId="{6F92AEC8-A3E5-2841-9652-4C44136AFB78}" type="presOf" srcId="{9D875527-EE22-2042-A857-C177BB13DDD9}" destId="{AB93C5F9-765B-6A47-8BF3-81603022C0FF}" srcOrd="1" destOrd="0" presId="urn:microsoft.com/office/officeart/2005/8/layout/vProcess5"/>
    <dgm:cxn modelId="{E7B7B57F-2497-CB44-8B0A-CBEF8E418499}" srcId="{87BCFF11-2CF1-A743-92D9-D5185AB7DC61}" destId="{17D9B1E3-A437-D344-A0D8-3BCAF4FE71B4}" srcOrd="2" destOrd="0" parTransId="{C0EA9FDC-F401-6041-A930-8C5BC64C69E5}" sibTransId="{834F5C88-C23A-D64D-8A78-F0DECA715E8D}"/>
    <dgm:cxn modelId="{49595A07-A15D-BB43-8E08-326AF50FB928}" type="presOf" srcId="{14BC7E60-C066-C84A-8DD4-7EADEA187F61}" destId="{B5C76699-0E54-DB46-8349-7A887D862B09}" srcOrd="0" destOrd="0" presId="urn:microsoft.com/office/officeart/2005/8/layout/vProcess5"/>
    <dgm:cxn modelId="{45BFD115-8B84-F347-81CE-49137EFAB99A}" type="presOf" srcId="{17D9B1E3-A437-D344-A0D8-3BCAF4FE71B4}" destId="{A75F64A8-9310-EF4B-8154-D18FB79F47A3}" srcOrd="1" destOrd="0" presId="urn:microsoft.com/office/officeart/2005/8/layout/vProcess5"/>
    <dgm:cxn modelId="{13764311-0A42-3E42-8D38-BB3953373522}" srcId="{87BCFF11-2CF1-A743-92D9-D5185AB7DC61}" destId="{9D875527-EE22-2042-A857-C177BB13DDD9}" srcOrd="1" destOrd="0" parTransId="{42D9B833-8DD3-F54D-AEF3-4D7AB418F9BD}" sibTransId="{455A2AF2-593C-DF46-B446-9F20E8A1CD2D}"/>
    <dgm:cxn modelId="{01665E79-88D0-E142-B477-482F8DE2213D}" type="presOf" srcId="{14BC7E60-C066-C84A-8DD4-7EADEA187F61}" destId="{BF7B9628-F539-0A49-B954-FBD8ED37E0D9}" srcOrd="1" destOrd="0" presId="urn:microsoft.com/office/officeart/2005/8/layout/vProcess5"/>
    <dgm:cxn modelId="{FC3B580B-8413-B145-8150-4E5388C3281A}" type="presOf" srcId="{834F5C88-C23A-D64D-8A78-F0DECA715E8D}" destId="{31CEC4A7-7C44-0C4F-92D7-E763E898627A}" srcOrd="0" destOrd="0" presId="urn:microsoft.com/office/officeart/2005/8/layout/vProcess5"/>
    <dgm:cxn modelId="{F96F43A8-5F84-6E4D-92F4-E03645AE7F42}" type="presOf" srcId="{17D9B1E3-A437-D344-A0D8-3BCAF4FE71B4}" destId="{FDB221FC-3AF6-F54A-856C-AC683B952C05}" srcOrd="0" destOrd="0" presId="urn:microsoft.com/office/officeart/2005/8/layout/vProcess5"/>
    <dgm:cxn modelId="{4045ABE2-6391-2E43-8748-D67BCD537EFC}" type="presOf" srcId="{DC63AD2E-209B-1045-9296-163174881755}" destId="{D8804663-B63E-A741-8489-F39C60E5640C}" srcOrd="0" destOrd="0" presId="urn:microsoft.com/office/officeart/2005/8/layout/vProcess5"/>
    <dgm:cxn modelId="{7480ACC2-42F8-074A-81A2-97B81AE344C7}" type="presOf" srcId="{DC63AD2E-209B-1045-9296-163174881755}" destId="{2BD95EAE-4CDA-7748-A2AD-F5E4964A7F9B}" srcOrd="1" destOrd="0" presId="urn:microsoft.com/office/officeart/2005/8/layout/vProcess5"/>
    <dgm:cxn modelId="{339BBABF-8A25-C144-9468-109608E2C387}" type="presParOf" srcId="{872984D5-14A0-9A45-990F-5740B7D40AE9}" destId="{C2B13701-5516-EA44-B35E-87184BC2B882}" srcOrd="0" destOrd="0" presId="urn:microsoft.com/office/officeart/2005/8/layout/vProcess5"/>
    <dgm:cxn modelId="{ED7D96E1-6976-994A-8C61-47F582E9B0D8}" type="presParOf" srcId="{872984D5-14A0-9A45-990F-5740B7D40AE9}" destId="{B5C76699-0E54-DB46-8349-7A887D862B09}" srcOrd="1" destOrd="0" presId="urn:microsoft.com/office/officeart/2005/8/layout/vProcess5"/>
    <dgm:cxn modelId="{206AE8DD-1CF9-3C47-8AED-30188D0F801D}" type="presParOf" srcId="{872984D5-14A0-9A45-990F-5740B7D40AE9}" destId="{6B3396B0-1E5E-6344-9252-B417788EA36F}" srcOrd="2" destOrd="0" presId="urn:microsoft.com/office/officeart/2005/8/layout/vProcess5"/>
    <dgm:cxn modelId="{AFA97195-9BCF-EB43-8F23-F150F2930B69}" type="presParOf" srcId="{872984D5-14A0-9A45-990F-5740B7D40AE9}" destId="{FDB221FC-3AF6-F54A-856C-AC683B952C05}" srcOrd="3" destOrd="0" presId="urn:microsoft.com/office/officeart/2005/8/layout/vProcess5"/>
    <dgm:cxn modelId="{AD3EF7F0-E70C-CA4F-AD3E-98407E703CAB}" type="presParOf" srcId="{872984D5-14A0-9A45-990F-5740B7D40AE9}" destId="{D8804663-B63E-A741-8489-F39C60E5640C}" srcOrd="4" destOrd="0" presId="urn:microsoft.com/office/officeart/2005/8/layout/vProcess5"/>
    <dgm:cxn modelId="{4A9DA0AE-8945-6946-BADA-102B73D05E41}" type="presParOf" srcId="{872984D5-14A0-9A45-990F-5740B7D40AE9}" destId="{19D985E4-5A9A-8046-BD2F-2722E675D92A}" srcOrd="5" destOrd="0" presId="urn:microsoft.com/office/officeart/2005/8/layout/vProcess5"/>
    <dgm:cxn modelId="{1721A59A-1035-A544-B947-8D19B405B51C}" type="presParOf" srcId="{872984D5-14A0-9A45-990F-5740B7D40AE9}" destId="{E5C43CA1-B51C-FE45-A116-058286AE6304}" srcOrd="6" destOrd="0" presId="urn:microsoft.com/office/officeart/2005/8/layout/vProcess5"/>
    <dgm:cxn modelId="{25B8A181-5B21-7C45-B8B1-7217BB0F0706}" type="presParOf" srcId="{872984D5-14A0-9A45-990F-5740B7D40AE9}" destId="{31CEC4A7-7C44-0C4F-92D7-E763E898627A}" srcOrd="7" destOrd="0" presId="urn:microsoft.com/office/officeart/2005/8/layout/vProcess5"/>
    <dgm:cxn modelId="{10296E3C-F38A-BB4E-B9B5-FEAAD668DAC1}" type="presParOf" srcId="{872984D5-14A0-9A45-990F-5740B7D40AE9}" destId="{BF7B9628-F539-0A49-B954-FBD8ED37E0D9}" srcOrd="8" destOrd="0" presId="urn:microsoft.com/office/officeart/2005/8/layout/vProcess5"/>
    <dgm:cxn modelId="{A8B1305D-F147-B74D-AD41-6F25242C6925}" type="presParOf" srcId="{872984D5-14A0-9A45-990F-5740B7D40AE9}" destId="{AB93C5F9-765B-6A47-8BF3-81603022C0FF}" srcOrd="9" destOrd="0" presId="urn:microsoft.com/office/officeart/2005/8/layout/vProcess5"/>
    <dgm:cxn modelId="{BDFFCBC9-D734-DE41-8EE7-F3771346CDEF}" type="presParOf" srcId="{872984D5-14A0-9A45-990F-5740B7D40AE9}" destId="{A75F64A8-9310-EF4B-8154-D18FB79F47A3}" srcOrd="10" destOrd="0" presId="urn:microsoft.com/office/officeart/2005/8/layout/vProcess5"/>
    <dgm:cxn modelId="{C946BAA3-A591-C14A-A2B9-0B30D1C8207F}" type="presParOf" srcId="{872984D5-14A0-9A45-990F-5740B7D40AE9}" destId="{2BD95EAE-4CDA-7748-A2AD-F5E4964A7F9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7FFC6-5A75-483A-BBD0-A5F0927167AA}">
      <dsp:nvSpPr>
        <dsp:cNvPr id="0" name=""/>
        <dsp:cNvSpPr/>
      </dsp:nvSpPr>
      <dsp:spPr>
        <a:xfrm>
          <a:off x="0" y="304801"/>
          <a:ext cx="7010400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4085" tIns="374904" rIns="5440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The ability to change your mind and make changes to your plans as needed</a:t>
          </a:r>
        </a:p>
      </dsp:txBody>
      <dsp:txXfrm>
        <a:off x="0" y="304801"/>
        <a:ext cx="7010400" cy="680400"/>
      </dsp:txXfrm>
    </dsp:sp>
    <dsp:sp modelId="{C32E92B1-D761-498B-9BFC-7BD7DA7676C6}">
      <dsp:nvSpPr>
        <dsp:cNvPr id="0" name=""/>
        <dsp:cNvSpPr/>
      </dsp:nvSpPr>
      <dsp:spPr>
        <a:xfrm>
          <a:off x="350520" y="37424"/>
          <a:ext cx="4907280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Flexibility</a:t>
          </a:r>
        </a:p>
      </dsp:txBody>
      <dsp:txXfrm>
        <a:off x="376459" y="63363"/>
        <a:ext cx="4855402" cy="479482"/>
      </dsp:txXfrm>
    </dsp:sp>
    <dsp:sp modelId="{829959E2-A891-43FC-A585-952658ADF331}">
      <dsp:nvSpPr>
        <dsp:cNvPr id="0" name=""/>
        <dsp:cNvSpPr/>
      </dsp:nvSpPr>
      <dsp:spPr>
        <a:xfrm>
          <a:off x="0" y="1346384"/>
          <a:ext cx="7010400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4085" tIns="374904" rIns="5440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The ability to emotionally self-regulate when things don’t go your way</a:t>
          </a:r>
        </a:p>
      </dsp:txBody>
      <dsp:txXfrm>
        <a:off x="0" y="1346384"/>
        <a:ext cx="7010400" cy="680400"/>
      </dsp:txXfrm>
    </dsp:sp>
    <dsp:sp modelId="{C35C72C3-D176-4522-BE87-23155C44C6A3}">
      <dsp:nvSpPr>
        <dsp:cNvPr id="0" name=""/>
        <dsp:cNvSpPr/>
      </dsp:nvSpPr>
      <dsp:spPr>
        <a:xfrm>
          <a:off x="350520" y="1080704"/>
          <a:ext cx="4907280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Leveled Emotionality</a:t>
          </a:r>
          <a:endParaRPr lang="en-US" sz="1800" kern="1200" dirty="0"/>
        </a:p>
      </dsp:txBody>
      <dsp:txXfrm>
        <a:off x="376459" y="1106643"/>
        <a:ext cx="4855402" cy="479482"/>
      </dsp:txXfrm>
    </dsp:sp>
    <dsp:sp modelId="{DEB7B438-501A-4229-949E-156EF903B1D5}">
      <dsp:nvSpPr>
        <dsp:cNvPr id="0" name=""/>
        <dsp:cNvSpPr/>
      </dsp:nvSpPr>
      <dsp:spPr>
        <a:xfrm>
          <a:off x="0" y="2389665"/>
          <a:ext cx="7010400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4085" tIns="374904" rIns="5440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The ability to control your impulses, such as waiting to speak until called upon</a:t>
          </a:r>
        </a:p>
      </dsp:txBody>
      <dsp:txXfrm>
        <a:off x="0" y="2389665"/>
        <a:ext cx="7010400" cy="680400"/>
      </dsp:txXfrm>
    </dsp:sp>
    <dsp:sp modelId="{C1CDD750-6F05-4EB2-ADFA-908503F15F1A}">
      <dsp:nvSpPr>
        <dsp:cNvPr id="0" name=""/>
        <dsp:cNvSpPr/>
      </dsp:nvSpPr>
      <dsp:spPr>
        <a:xfrm>
          <a:off x="350520" y="2123984"/>
          <a:ext cx="4907280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Impulse Control</a:t>
          </a:r>
          <a:endParaRPr lang="en-US" sz="1800" kern="1200" dirty="0"/>
        </a:p>
      </dsp:txBody>
      <dsp:txXfrm>
        <a:off x="376459" y="2149923"/>
        <a:ext cx="4855402" cy="479482"/>
      </dsp:txXfrm>
    </dsp:sp>
    <dsp:sp modelId="{0B0A5769-B453-4785-BDEF-E4EB21A8B016}">
      <dsp:nvSpPr>
        <dsp:cNvPr id="0" name=""/>
        <dsp:cNvSpPr/>
      </dsp:nvSpPr>
      <dsp:spPr>
        <a:xfrm>
          <a:off x="0" y="3432945"/>
          <a:ext cx="7010400" cy="8646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4085" tIns="374904" rIns="5440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The ability to make plans and keep track of time so that work is finished on time</a:t>
          </a:r>
        </a:p>
      </dsp:txBody>
      <dsp:txXfrm>
        <a:off x="0" y="3432945"/>
        <a:ext cx="7010400" cy="864675"/>
      </dsp:txXfrm>
    </dsp:sp>
    <dsp:sp modelId="{37FB1086-7803-4E5C-8318-5A56574104CA}">
      <dsp:nvSpPr>
        <dsp:cNvPr id="0" name=""/>
        <dsp:cNvSpPr/>
      </dsp:nvSpPr>
      <dsp:spPr>
        <a:xfrm>
          <a:off x="350520" y="3167265"/>
          <a:ext cx="4907280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Planning</a:t>
          </a:r>
        </a:p>
      </dsp:txBody>
      <dsp:txXfrm>
        <a:off x="376459" y="3193204"/>
        <a:ext cx="4855402" cy="479482"/>
      </dsp:txXfrm>
    </dsp:sp>
    <dsp:sp modelId="{47A18DD5-208C-4F0D-B57A-4D78E6F192D7}">
      <dsp:nvSpPr>
        <dsp:cNvPr id="0" name=""/>
        <dsp:cNvSpPr/>
      </dsp:nvSpPr>
      <dsp:spPr>
        <a:xfrm>
          <a:off x="0" y="4660205"/>
          <a:ext cx="7010400" cy="8646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4085" tIns="374904" rIns="5440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The ability to keep track of many things at one time and to ask for help or get more information when needed</a:t>
          </a:r>
        </a:p>
      </dsp:txBody>
      <dsp:txXfrm>
        <a:off x="0" y="4660205"/>
        <a:ext cx="7010400" cy="864675"/>
      </dsp:txXfrm>
    </dsp:sp>
    <dsp:sp modelId="{84DCD37F-7623-4A7D-85AC-934831637FA5}">
      <dsp:nvSpPr>
        <dsp:cNvPr id="0" name=""/>
        <dsp:cNvSpPr/>
      </dsp:nvSpPr>
      <dsp:spPr>
        <a:xfrm>
          <a:off x="350520" y="4394820"/>
          <a:ext cx="4907280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Problem Solving</a:t>
          </a:r>
        </a:p>
      </dsp:txBody>
      <dsp:txXfrm>
        <a:off x="376459" y="4420759"/>
        <a:ext cx="485540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AEECE-5EA4-40BE-94AF-AC64FF5FCDD8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EF Challenges</a:t>
          </a:r>
          <a:endParaRPr lang="en-US" sz="1800" kern="1200" dirty="0"/>
        </a:p>
      </dsp:txBody>
      <dsp:txXfrm>
        <a:off x="2493357" y="2534415"/>
        <a:ext cx="1109285" cy="1109285"/>
      </dsp:txXfrm>
    </dsp:sp>
    <dsp:sp modelId="{6E99CB76-52E3-4D5F-BA08-D13397DDD7B7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2E98B-BA3D-4700-8C1C-C20BB0F6C17B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Planning &amp; Prioritizing</a:t>
          </a:r>
          <a:endParaRPr lang="en-US" sz="1900" kern="1200" dirty="0"/>
        </a:p>
      </dsp:txBody>
      <dsp:txXfrm>
        <a:off x="35386" y="2527846"/>
        <a:ext cx="1420489" cy="1122423"/>
      </dsp:txXfrm>
    </dsp:sp>
    <dsp:sp modelId="{413A796A-112F-4AB2-8378-FD05FD8F3D62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9F1D8-B31D-436F-AD30-2E42973465D8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Adapting to change</a:t>
          </a:r>
          <a:endParaRPr lang="en-US" sz="1900" kern="1200" dirty="0"/>
        </a:p>
      </dsp:txBody>
      <dsp:txXfrm>
        <a:off x="709734" y="899826"/>
        <a:ext cx="1420489" cy="1122423"/>
      </dsp:txXfrm>
    </dsp:sp>
    <dsp:sp modelId="{B4D213BA-FB0C-479F-B83E-36ECFAE5B7D1}">
      <dsp:nvSpPr>
        <dsp:cNvPr id="0" name=""/>
        <dsp:cNvSpPr/>
      </dsp:nvSpPr>
      <dsp:spPr>
        <a:xfrm rot="16175549">
          <a:off x="2289181" y="1246872"/>
          <a:ext cx="1494611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3FBB7-17E8-484B-80A1-FA35F2FCF0B8}">
      <dsp:nvSpPr>
        <dsp:cNvPr id="0" name=""/>
        <dsp:cNvSpPr/>
      </dsp:nvSpPr>
      <dsp:spPr>
        <a:xfrm>
          <a:off x="2286007" y="127003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Seeking more info if needed</a:t>
          </a:r>
          <a:endParaRPr lang="en-US" sz="1900" kern="1200" dirty="0"/>
        </a:p>
      </dsp:txBody>
      <dsp:txXfrm>
        <a:off x="2320927" y="161923"/>
        <a:ext cx="1420489" cy="1122423"/>
      </dsp:txXfrm>
    </dsp:sp>
    <dsp:sp modelId="{08BB6ADF-1EEE-42B4-BF13-7F5605210E45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F96F6B-56A0-4AE5-98B3-25FAAD3517EC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Task Completion</a:t>
          </a:r>
          <a:endParaRPr lang="en-US" sz="1900" kern="1200" dirty="0"/>
        </a:p>
      </dsp:txBody>
      <dsp:txXfrm>
        <a:off x="3965775" y="899826"/>
        <a:ext cx="1420489" cy="1122423"/>
      </dsp:txXfrm>
    </dsp:sp>
    <dsp:sp modelId="{C1110EA9-3896-4E62-A866-DA6DB8EA4134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0E9A2-CA9B-4128-9640-DD1537910BB0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Storage &amp; Retrieval of info from memory</a:t>
          </a:r>
          <a:endParaRPr lang="en-US" sz="1900" kern="1200" dirty="0"/>
        </a:p>
      </dsp:txBody>
      <dsp:txXfrm>
        <a:off x="4640124" y="2527846"/>
        <a:ext cx="1420489" cy="1122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1E7EB-59E5-4CBE-AF60-8CACE67A596E}">
      <dsp:nvSpPr>
        <dsp:cNvPr id="0" name=""/>
        <dsp:cNvSpPr/>
      </dsp:nvSpPr>
      <dsp:spPr>
        <a:xfrm>
          <a:off x="928241" y="962"/>
          <a:ext cx="1777286" cy="10663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Attention Deficit Disorders</a:t>
          </a:r>
        </a:p>
      </dsp:txBody>
      <dsp:txXfrm>
        <a:off x="928241" y="962"/>
        <a:ext cx="1777286" cy="1066372"/>
      </dsp:txXfrm>
    </dsp:sp>
    <dsp:sp modelId="{043B5C54-E3E8-420D-B618-C9C14EFCFFA9}">
      <dsp:nvSpPr>
        <dsp:cNvPr id="0" name=""/>
        <dsp:cNvSpPr/>
      </dsp:nvSpPr>
      <dsp:spPr>
        <a:xfrm>
          <a:off x="2883256" y="962"/>
          <a:ext cx="1777286" cy="10663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Anxiety</a:t>
          </a:r>
        </a:p>
      </dsp:txBody>
      <dsp:txXfrm>
        <a:off x="2883256" y="962"/>
        <a:ext cx="1777286" cy="1066372"/>
      </dsp:txXfrm>
    </dsp:sp>
    <dsp:sp modelId="{CAF19CFD-A4DC-4D1A-9A0C-8B34C3041912}">
      <dsp:nvSpPr>
        <dsp:cNvPr id="0" name=""/>
        <dsp:cNvSpPr/>
      </dsp:nvSpPr>
      <dsp:spPr>
        <a:xfrm>
          <a:off x="4838272" y="962"/>
          <a:ext cx="1777286" cy="10663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Autism</a:t>
          </a:r>
        </a:p>
      </dsp:txBody>
      <dsp:txXfrm>
        <a:off x="4838272" y="962"/>
        <a:ext cx="1777286" cy="1066372"/>
      </dsp:txXfrm>
    </dsp:sp>
    <dsp:sp modelId="{E4010AB2-09E1-4832-A20A-0862823D8E28}">
      <dsp:nvSpPr>
        <dsp:cNvPr id="0" name=""/>
        <dsp:cNvSpPr/>
      </dsp:nvSpPr>
      <dsp:spPr>
        <a:xfrm>
          <a:off x="928241" y="1245063"/>
          <a:ext cx="1777286" cy="10663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Depression</a:t>
          </a:r>
        </a:p>
      </dsp:txBody>
      <dsp:txXfrm>
        <a:off x="928241" y="1245063"/>
        <a:ext cx="1777286" cy="1066372"/>
      </dsp:txXfrm>
    </dsp:sp>
    <dsp:sp modelId="{B30A29ED-CFFE-4369-B8AA-01F32AB86671}">
      <dsp:nvSpPr>
        <dsp:cNvPr id="0" name=""/>
        <dsp:cNvSpPr/>
      </dsp:nvSpPr>
      <dsp:spPr>
        <a:xfrm>
          <a:off x="2883256" y="1245063"/>
          <a:ext cx="1777286" cy="10663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Fetal Alcohol </a:t>
          </a:r>
          <a:r>
            <a:rPr lang="en-US" sz="1900" kern="1200" dirty="0" smtClean="0"/>
            <a:t>Syndrome </a:t>
          </a:r>
          <a:r>
            <a:rPr lang="en-US" sz="1900" kern="1200" dirty="0"/>
            <a:t>Disorder</a:t>
          </a:r>
        </a:p>
      </dsp:txBody>
      <dsp:txXfrm>
        <a:off x="2883256" y="1245063"/>
        <a:ext cx="1777286" cy="1066372"/>
      </dsp:txXfrm>
    </dsp:sp>
    <dsp:sp modelId="{62F6276F-2FC8-4D87-8A07-F699F15B7983}">
      <dsp:nvSpPr>
        <dsp:cNvPr id="0" name=""/>
        <dsp:cNvSpPr/>
      </dsp:nvSpPr>
      <dsp:spPr>
        <a:xfrm>
          <a:off x="4838272" y="1245063"/>
          <a:ext cx="1777286" cy="10663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Obsessive Compulsive </a:t>
          </a:r>
          <a:r>
            <a:rPr lang="en-US" sz="1900" kern="1200" dirty="0" smtClean="0"/>
            <a:t>Disorder</a:t>
          </a:r>
          <a:endParaRPr lang="en-US" sz="1900" kern="1200" dirty="0"/>
        </a:p>
      </dsp:txBody>
      <dsp:txXfrm>
        <a:off x="4838272" y="1245063"/>
        <a:ext cx="1777286" cy="1066372"/>
      </dsp:txXfrm>
    </dsp:sp>
    <dsp:sp modelId="{FCF3F97E-8F6A-43BD-AE41-B1AAA687C079}">
      <dsp:nvSpPr>
        <dsp:cNvPr id="0" name=""/>
        <dsp:cNvSpPr/>
      </dsp:nvSpPr>
      <dsp:spPr>
        <a:xfrm>
          <a:off x="928241" y="2489164"/>
          <a:ext cx="1777286" cy="10663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Schizophrenia</a:t>
          </a:r>
        </a:p>
      </dsp:txBody>
      <dsp:txXfrm>
        <a:off x="928241" y="2489164"/>
        <a:ext cx="1777286" cy="1066372"/>
      </dsp:txXfrm>
    </dsp:sp>
    <dsp:sp modelId="{6B2934A1-20F1-7D4B-A022-31FC2C211F48}">
      <dsp:nvSpPr>
        <dsp:cNvPr id="0" name=""/>
        <dsp:cNvSpPr/>
      </dsp:nvSpPr>
      <dsp:spPr>
        <a:xfrm>
          <a:off x="2883256" y="2489164"/>
          <a:ext cx="1777286" cy="10663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Social Communication Disorder</a:t>
          </a:r>
          <a:endParaRPr lang="en-US" sz="1900" kern="1200" dirty="0"/>
        </a:p>
      </dsp:txBody>
      <dsp:txXfrm>
        <a:off x="2883256" y="2489164"/>
        <a:ext cx="1777286" cy="1066372"/>
      </dsp:txXfrm>
    </dsp:sp>
    <dsp:sp modelId="{6B65DC07-C19D-4B7D-9E60-9FD21118D1A0}">
      <dsp:nvSpPr>
        <dsp:cNvPr id="0" name=""/>
        <dsp:cNvSpPr/>
      </dsp:nvSpPr>
      <dsp:spPr>
        <a:xfrm>
          <a:off x="4838272" y="2489164"/>
          <a:ext cx="1777286" cy="10663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Specific Learning </a:t>
          </a:r>
          <a:r>
            <a:rPr lang="en-US" sz="1900" kern="1200" dirty="0" smtClean="0"/>
            <a:t>Disability</a:t>
          </a:r>
          <a:endParaRPr lang="en-US" sz="1900" kern="1200" dirty="0"/>
        </a:p>
      </dsp:txBody>
      <dsp:txXfrm>
        <a:off x="4838272" y="2489164"/>
        <a:ext cx="1777286" cy="1066372"/>
      </dsp:txXfrm>
    </dsp:sp>
    <dsp:sp modelId="{9CA92EEB-FEB1-4BD9-8127-72F03FA74133}">
      <dsp:nvSpPr>
        <dsp:cNvPr id="0" name=""/>
        <dsp:cNvSpPr/>
      </dsp:nvSpPr>
      <dsp:spPr>
        <a:xfrm>
          <a:off x="1905748" y="3733265"/>
          <a:ext cx="1777286" cy="10663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Tourette's Syndrome</a:t>
          </a:r>
        </a:p>
      </dsp:txBody>
      <dsp:txXfrm>
        <a:off x="1905748" y="3733265"/>
        <a:ext cx="1777286" cy="1066372"/>
      </dsp:txXfrm>
    </dsp:sp>
    <dsp:sp modelId="{4FF134B3-F7B3-4529-BE96-EC13DA66573F}">
      <dsp:nvSpPr>
        <dsp:cNvPr id="0" name=""/>
        <dsp:cNvSpPr/>
      </dsp:nvSpPr>
      <dsp:spPr>
        <a:xfrm>
          <a:off x="3860764" y="3733265"/>
          <a:ext cx="1777286" cy="10663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Traumatic Brain Injury</a:t>
          </a:r>
        </a:p>
      </dsp:txBody>
      <dsp:txXfrm>
        <a:off x="3860764" y="3733265"/>
        <a:ext cx="1777286" cy="1066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76699-0E54-DB46-8349-7A887D862B09}">
      <dsp:nvSpPr>
        <dsp:cNvPr id="0" name=""/>
        <dsp:cNvSpPr/>
      </dsp:nvSpPr>
      <dsp:spPr>
        <a:xfrm>
          <a:off x="0" y="0"/>
          <a:ext cx="5608320" cy="75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1. Identify/understand the view of the child about the problem to be solved.</a:t>
          </a:r>
        </a:p>
      </dsp:txBody>
      <dsp:txXfrm>
        <a:off x="22095" y="22095"/>
        <a:ext cx="4730540" cy="710190"/>
      </dsp:txXfrm>
    </dsp:sp>
    <dsp:sp modelId="{6B3396B0-1E5E-6344-9252-B417788EA36F}">
      <dsp:nvSpPr>
        <dsp:cNvPr id="0" name=""/>
        <dsp:cNvSpPr/>
      </dsp:nvSpPr>
      <dsp:spPr>
        <a:xfrm>
          <a:off x="469696" y="891540"/>
          <a:ext cx="5608320" cy="75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2. Identify/share the concerns the adult has about the problem</a:t>
          </a:r>
        </a:p>
      </dsp:txBody>
      <dsp:txXfrm>
        <a:off x="491791" y="913635"/>
        <a:ext cx="4604086" cy="710189"/>
      </dsp:txXfrm>
    </dsp:sp>
    <dsp:sp modelId="{FDB221FC-3AF6-F54A-856C-AC683B952C05}">
      <dsp:nvSpPr>
        <dsp:cNvPr id="0" name=""/>
        <dsp:cNvSpPr/>
      </dsp:nvSpPr>
      <dsp:spPr>
        <a:xfrm>
          <a:off x="932383" y="1783080"/>
          <a:ext cx="5608320" cy="75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3. Brainstorm solutions together.</a:t>
          </a:r>
        </a:p>
      </dsp:txBody>
      <dsp:txXfrm>
        <a:off x="954478" y="1805175"/>
        <a:ext cx="4611096" cy="710189"/>
      </dsp:txXfrm>
    </dsp:sp>
    <dsp:sp modelId="{D8804663-B63E-A741-8489-F39C60E5640C}">
      <dsp:nvSpPr>
        <dsp:cNvPr id="0" name=""/>
        <dsp:cNvSpPr/>
      </dsp:nvSpPr>
      <dsp:spPr>
        <a:xfrm>
          <a:off x="1402079" y="2674620"/>
          <a:ext cx="5608320" cy="75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4. Assess possible solutions and choose a mutually satisfactory and realistic solution.</a:t>
          </a:r>
        </a:p>
      </dsp:txBody>
      <dsp:txXfrm>
        <a:off x="1424174" y="2696715"/>
        <a:ext cx="4604086" cy="710189"/>
      </dsp:txXfrm>
    </dsp:sp>
    <dsp:sp modelId="{19D985E4-5A9A-8046-BD2F-2722E675D92A}">
      <dsp:nvSpPr>
        <dsp:cNvPr id="0" name=""/>
        <dsp:cNvSpPr/>
      </dsp:nvSpPr>
      <dsp:spPr>
        <a:xfrm>
          <a:off x="5117972" y="577786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228300" y="577786"/>
        <a:ext cx="269691" cy="368986"/>
      </dsp:txXfrm>
    </dsp:sp>
    <dsp:sp modelId="{E5C43CA1-B51C-FE45-A116-058286AE6304}">
      <dsp:nvSpPr>
        <dsp:cNvPr id="0" name=""/>
        <dsp:cNvSpPr/>
      </dsp:nvSpPr>
      <dsp:spPr>
        <a:xfrm>
          <a:off x="5587669" y="1469326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697997" y="1469326"/>
        <a:ext cx="269691" cy="368986"/>
      </dsp:txXfrm>
    </dsp:sp>
    <dsp:sp modelId="{31CEC4A7-7C44-0C4F-92D7-E763E898627A}">
      <dsp:nvSpPr>
        <dsp:cNvPr id="0" name=""/>
        <dsp:cNvSpPr/>
      </dsp:nvSpPr>
      <dsp:spPr>
        <a:xfrm>
          <a:off x="6050356" y="2360866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160684" y="2360866"/>
        <a:ext cx="269691" cy="368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6EBD192-43B9-490C-8961-917A7C4B2C12}" type="datetimeFigureOut">
              <a:rPr lang="en-US"/>
              <a:pPr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F7C3F8D-BB7B-4D7C-8789-652D97536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javascript:void(0)" TargetMode="External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gHvThumb" descr="View details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/>
          <a:srcRect t="34081" b="34937"/>
          <a:stretch>
            <a:fillRect/>
          </a:stretch>
        </p:blipFill>
        <p:spPr bwMode="auto">
          <a:xfrm>
            <a:off x="3200400" y="1066800"/>
            <a:ext cx="245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9F14-9407-4F74-88CB-3FD4D6D16860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D/M SELPA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571EFD3-3908-4429-8328-AECCD4D86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E85A-84E1-41CC-A5E3-6A74996591FC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0D9B-B9B3-4E78-A2E7-3F3EC67D4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EFC4-D099-473B-8898-9A4417D498EA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3332-D7F8-448E-821A-56EC73444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6DE3-D87C-4D9D-A63A-305A75BE899C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76FE-171E-4D61-8F4C-890996505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170B-5A45-4667-A451-F5AC63C77099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E6E7-2434-4A9F-9669-A4CFA2DBB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6956B-42D8-4DB3-ACB5-460A12872496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C299-1B70-463A-9AE4-093EDADD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2C80-FEA3-43E7-82C7-196478195260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6F0A-32E0-48D0-B6C5-D71275730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064AD-9E3F-4D66-A47D-4412FA1383E6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DBB7-164A-45F8-A9AF-E99FB96D5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6336-6075-422F-B0EB-15FD433752E5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029C-B6BA-4557-85A8-631014C3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ACD95-F5AF-4B30-9382-C71C039C59D2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E499E-C831-4318-9FC6-7527147F5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0FD85-FAAB-463A-B71B-488C2928E7B2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DF03-177D-4DD9-8623-7B857C3B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0B035CB5-5A59-4613-B0D8-4F2541438CFF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2B56906-5622-463F-99D4-6CAD0A11D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9" r:id="rId8"/>
    <p:sldLayoutId id="2147483730" r:id="rId9"/>
    <p:sldLayoutId id="2147483721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javascript:void(0)" TargetMode="Externa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javascript:void(0)" TargetMode="Externa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edsolutions.com" TargetMode="Externa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066800" y="1828801"/>
            <a:ext cx="7086600" cy="160019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Supporting Students with Executive Function </a:t>
            </a:r>
            <a:r>
              <a:rPr lang="en-US" sz="3600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Deficits</a:t>
            </a:r>
            <a:endParaRPr lang="en-US" sz="3600" dirty="0" smtClean="0">
              <a:solidFill>
                <a:srgbClr val="354675"/>
              </a:solidFill>
              <a:effectLst>
                <a:glow rad="101600">
                  <a:schemeClr val="accent1">
                    <a:lumMod val="60000"/>
                    <a:lumOff val="40000"/>
                    <a:alpha val="75000"/>
                  </a:schemeClr>
                </a:glow>
              </a:effectLst>
              <a:latin typeface="Cooper Black"/>
              <a:cs typeface="Coope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295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Wilkins, S.A. &amp; </a:t>
            </a:r>
            <a:r>
              <a:rPr lang="en-US" sz="2000" dirty="0" err="1" smtClean="0"/>
              <a:t>Burmeister</a:t>
            </a:r>
            <a:r>
              <a:rPr lang="en-US" sz="2000" dirty="0" smtClean="0"/>
              <a:t>, C. (to be published summer 2014). </a:t>
            </a:r>
            <a:r>
              <a:rPr lang="en-US" sz="2000" i="1" dirty="0" smtClean="0"/>
              <a:t>FLIPP the Switch: Powerful Strategies to Strengthen Executive Function Skills.</a:t>
            </a:r>
            <a:r>
              <a:rPr lang="en-US" sz="2000" dirty="0" smtClean="0"/>
              <a:t> Mission, KS: Autism Asperger Publishing Company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52800" y="4038600"/>
            <a:ext cx="23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32F4E"/>
                </a:solidFill>
                <a:latin typeface="+mn-lt"/>
              </a:rPr>
              <a:t>Sheri A. Wilkins, Ph.D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762000" y="2286000"/>
            <a:ext cx="7543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800" b="1" dirty="0">
                <a:solidFill>
                  <a:srgbClr val="354675"/>
                </a:solidFill>
                <a:latin typeface="Georgia" pitchFamily="18" charset="0"/>
              </a:rPr>
              <a:t>Resists change in routine</a:t>
            </a:r>
          </a:p>
          <a:p>
            <a:pPr algn="ctr">
              <a:buFont typeface="Arial" charset="0"/>
              <a:buChar char="•"/>
            </a:pPr>
            <a:r>
              <a:rPr lang="en-US" sz="2800" b="1" dirty="0">
                <a:solidFill>
                  <a:srgbClr val="354675"/>
                </a:solidFill>
                <a:latin typeface="Georgia" pitchFamily="18" charset="0"/>
              </a:rPr>
              <a:t>Experiences difficulty making                  transitions</a:t>
            </a:r>
          </a:p>
          <a:p>
            <a:pPr algn="ctr">
              <a:buFont typeface="Arial" charset="0"/>
              <a:buChar char="•"/>
            </a:pPr>
            <a:r>
              <a:rPr lang="en-US" sz="2800" b="1" dirty="0">
                <a:solidFill>
                  <a:srgbClr val="354675"/>
                </a:solidFill>
                <a:latin typeface="Georgia" pitchFamily="18" charset="0"/>
              </a:rPr>
              <a:t>Has difficulty shifting topic/activity</a:t>
            </a:r>
          </a:p>
          <a:p>
            <a:pPr algn="ctr">
              <a:buFont typeface="Arial" charset="0"/>
              <a:buChar char="•"/>
            </a:pPr>
            <a:r>
              <a:rPr lang="en-US" sz="2800" b="1" dirty="0">
                <a:solidFill>
                  <a:srgbClr val="354675"/>
                </a:solidFill>
                <a:latin typeface="Georgia" pitchFamily="18" charset="0"/>
              </a:rPr>
              <a:t>Demonstrates concrete thought processes</a:t>
            </a:r>
          </a:p>
          <a:p>
            <a:pPr algn="ctr">
              <a:buFont typeface="Arial" charset="0"/>
              <a:buChar char="•"/>
            </a:pPr>
            <a:r>
              <a:rPr lang="en-US" sz="2800" b="1" dirty="0">
                <a:solidFill>
                  <a:srgbClr val="354675"/>
                </a:solidFill>
                <a:latin typeface="Georgia" pitchFamily="18" charset="0"/>
              </a:rPr>
              <a:t>Sees only one solution to a problem</a:t>
            </a:r>
          </a:p>
          <a:p>
            <a:pPr algn="ctr">
              <a:buFont typeface="Arial" charset="0"/>
              <a:buChar char="•"/>
            </a:pPr>
            <a:r>
              <a:rPr lang="en-US" sz="2800" b="1" dirty="0">
                <a:solidFill>
                  <a:srgbClr val="354675"/>
                </a:solidFill>
                <a:latin typeface="Georgia" pitchFamily="18" charset="0"/>
              </a:rPr>
              <a:t>Has difficulty coping with unseen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143000"/>
            <a:ext cx="6891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Problems with Flexibility</a:t>
            </a:r>
            <a:endParaRPr lang="en-US" sz="4000" dirty="0">
              <a:solidFill>
                <a:srgbClr val="354675"/>
              </a:solidFill>
              <a:effectLst>
                <a:glow rad="101600">
                  <a:schemeClr val="accent1">
                    <a:lumMod val="60000"/>
                    <a:lumOff val="40000"/>
                    <a:alpha val="75000"/>
                  </a:schemeClr>
                </a:glow>
              </a:effectLst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352800" y="817563"/>
            <a:ext cx="4706938" cy="782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354675"/>
                </a:solidFill>
                <a:latin typeface="Cooper Black"/>
                <a:cs typeface="Cooper Black"/>
              </a:rPr>
              <a:t>Flexibility Tools</a:t>
            </a:r>
            <a:endParaRPr lang="en-US" sz="5400" dirty="0" smtClean="0">
              <a:solidFill>
                <a:srgbClr val="354675"/>
              </a:solidFill>
              <a:latin typeface="Cooper Black"/>
              <a:cs typeface="Cooper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533400"/>
            <a:ext cx="2514600" cy="13716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838200" y="2133600"/>
            <a:ext cx="7315200" cy="415498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4400" dirty="0">
                <a:solidFill>
                  <a:srgbClr val="008000"/>
                </a:solidFill>
                <a:latin typeface="Cooper Black"/>
                <a:cs typeface="Cooper Black"/>
              </a:rPr>
              <a:t>Visual Scales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4400" dirty="0">
                <a:solidFill>
                  <a:srgbClr val="354675"/>
                </a:solidFill>
                <a:latin typeface="Cooper Black"/>
                <a:cs typeface="Cooper Black"/>
              </a:rPr>
              <a:t>Wait Card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4400" dirty="0">
                <a:solidFill>
                  <a:srgbClr val="354675"/>
                </a:solidFill>
                <a:latin typeface="Cooper Black"/>
                <a:cs typeface="Cooper Black"/>
              </a:rPr>
              <a:t>Countdown Timer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4400" dirty="0">
                <a:solidFill>
                  <a:srgbClr val="354675"/>
                </a:solidFill>
                <a:latin typeface="Cooper Black"/>
                <a:cs typeface="Cooper Black"/>
              </a:rPr>
              <a:t>Power Card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4400" dirty="0">
                <a:solidFill>
                  <a:srgbClr val="354675"/>
                </a:solidFill>
                <a:latin typeface="Cooper Black"/>
                <a:cs typeface="Cooper Black"/>
              </a:rPr>
              <a:t>Situational Expectation Narrative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  <a:t>FLEXIBILITY:</a:t>
            </a:r>
            <a:b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</a:br>
            <a: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  <a:t>Visual Scales</a:t>
            </a:r>
            <a:endParaRPr lang="en-US" dirty="0">
              <a:solidFill>
                <a:srgbClr val="354675"/>
              </a:solidFill>
              <a:latin typeface="Cooper Black"/>
              <a:cs typeface="Cooper Black"/>
            </a:endParaRPr>
          </a:p>
        </p:txBody>
      </p:sp>
      <p:grpSp>
        <p:nvGrpSpPr>
          <p:cNvPr id="32770" name="Group 1"/>
          <p:cNvGrpSpPr>
            <a:grpSpLocks/>
          </p:cNvGrpSpPr>
          <p:nvPr/>
        </p:nvGrpSpPr>
        <p:grpSpPr bwMode="auto">
          <a:xfrm>
            <a:off x="1600200" y="2819400"/>
            <a:ext cx="6292850" cy="2265363"/>
            <a:chOff x="1114" y="2623"/>
            <a:chExt cx="9909" cy="4663"/>
          </a:xfrm>
        </p:grpSpPr>
        <p:sp>
          <p:nvSpPr>
            <p:cNvPr id="32772" name="Rectangle 2"/>
            <p:cNvSpPr>
              <a:spLocks noChangeArrowheads="1"/>
            </p:cNvSpPr>
            <p:nvPr/>
          </p:nvSpPr>
          <p:spPr bwMode="auto">
            <a:xfrm>
              <a:off x="1114" y="2623"/>
              <a:ext cx="9909" cy="46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>
                <a:latin typeface="Times New Roman" pitchFamily="18" charset="0"/>
                <a:ea typeface="ÇlÇr ñæí©"/>
                <a:cs typeface="ÇlÇr ñæí©"/>
              </a:endParaRPr>
            </a:p>
            <a:p>
              <a:endParaRPr lang="en-US" sz="1200">
                <a:latin typeface="Times New Roman" pitchFamily="18" charset="0"/>
                <a:ea typeface="ÇlÇr ñæí©"/>
                <a:cs typeface="ÇlÇr ñæí©"/>
              </a:endParaRPr>
            </a:p>
            <a:p>
              <a:endParaRPr lang="en-US" sz="1200">
                <a:latin typeface="Times New Roman" pitchFamily="18" charset="0"/>
                <a:ea typeface="ÇlÇr ñæí©"/>
                <a:cs typeface="ÇlÇr ñæí©"/>
              </a:endParaRPr>
            </a:p>
            <a:p>
              <a:endParaRPr lang="en-US" sz="1200">
                <a:latin typeface="Times New Roman" pitchFamily="18" charset="0"/>
                <a:ea typeface="ÇlÇr ñæí©"/>
                <a:cs typeface="ÇlÇr ñæí©"/>
              </a:endParaRPr>
            </a:p>
            <a:p>
              <a:endParaRPr lang="en-US" sz="1200">
                <a:latin typeface="Times New Roman" pitchFamily="18" charset="0"/>
                <a:ea typeface="ÇlÇr ñæí©"/>
                <a:cs typeface="ÇlÇr ñæí©"/>
              </a:endParaRPr>
            </a:p>
            <a:p>
              <a:endParaRPr lang="en-US" sz="2800" b="1">
                <a:latin typeface="Comic Sans MS" pitchFamily="66" charset="0"/>
                <a:ea typeface="ÇlÇr ñæí©"/>
                <a:cs typeface="ÇlÇr ñæí©"/>
              </a:endParaRPr>
            </a:p>
            <a:p>
              <a:r>
                <a:rPr lang="en-US" sz="2800" b="1">
                  <a:latin typeface="Comic Sans MS" pitchFamily="66" charset="0"/>
                  <a:ea typeface="ÇlÇr ñæí©"/>
                  <a:cs typeface="ÇlÇr ñæí©"/>
                </a:rPr>
                <a:t>    1       2      3      4       5</a:t>
              </a:r>
              <a:endParaRPr lang="en-US" sz="2400">
                <a:ea typeface="ＭＳ Ｐゴシック"/>
                <a:cs typeface="ＭＳ Ｐゴシック"/>
              </a:endParaRPr>
            </a:p>
          </p:txBody>
        </p:sp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1766" y="3479"/>
              <a:ext cx="8639" cy="1970"/>
            </a:xfrm>
            <a:prstGeom prst="leftRightArrow">
              <a:avLst>
                <a:gd name="adj1" fmla="val 50000"/>
                <a:gd name="adj2" fmla="val 87671"/>
              </a:avLst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rgbClr val="000090"/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62000" y="685800"/>
            <a:ext cx="1752600" cy="10668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63"/>
            <a:ext cx="7315199" cy="2306637"/>
          </a:xfrm>
        </p:spPr>
        <p:txBody>
          <a:bodyPr/>
          <a:lstStyle/>
          <a:p>
            <a:pPr lvl="0"/>
            <a:r>
              <a:rPr lang="en-US" dirty="0">
                <a:solidFill>
                  <a:srgbClr val="232F4E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Leveled </a:t>
            </a:r>
            <a:r>
              <a:rPr lang="en-US" dirty="0" smtClean="0">
                <a:solidFill>
                  <a:srgbClr val="232F4E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Emotionality</a:t>
            </a:r>
            <a:r>
              <a:rPr lang="en-US" dirty="0">
                <a:solidFill>
                  <a:srgbClr val="232F4E"/>
                </a:solidFill>
              </a:rPr>
              <a:t/>
            </a:r>
            <a:br>
              <a:rPr lang="en-US" dirty="0">
                <a:solidFill>
                  <a:srgbClr val="232F4E"/>
                </a:solidFill>
              </a:rPr>
            </a:br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/>
            </a:r>
            <a:b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</a:br>
            <a:r>
              <a:rPr lang="en-US" sz="2800" dirty="0">
                <a:solidFill>
                  <a:srgbClr val="232F4E"/>
                </a:solidFill>
                <a:latin typeface="Cooper Black"/>
                <a:cs typeface="Cooper Black"/>
              </a:rPr>
              <a:t>T</a:t>
            </a:r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>he </a:t>
            </a:r>
            <a:r>
              <a:rPr lang="en-US" sz="2800" dirty="0">
                <a:solidFill>
                  <a:srgbClr val="232F4E"/>
                </a:solidFill>
                <a:latin typeface="Cooper Black"/>
                <a:cs typeface="Cooper Black"/>
              </a:rPr>
              <a:t>ability to emotionally self-regulate when things don’t go your way</a:t>
            </a:r>
            <a:br>
              <a:rPr lang="en-US" sz="2800" dirty="0">
                <a:solidFill>
                  <a:srgbClr val="232F4E"/>
                </a:solidFill>
                <a:latin typeface="Cooper Black"/>
                <a:cs typeface="Cooper Black"/>
              </a:rPr>
            </a:br>
            <a:endParaRPr lang="en-US" dirty="0">
              <a:solidFill>
                <a:srgbClr val="232F4E"/>
              </a:solidFill>
              <a:latin typeface="Cooper Black"/>
              <a:cs typeface="Cooper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3124200"/>
            <a:ext cx="3429000" cy="28194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5935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838200" y="2286000"/>
            <a:ext cx="7391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Char char="•"/>
            </a:pPr>
            <a:r>
              <a:rPr lang="en-US" sz="3200" b="1" dirty="0">
                <a:solidFill>
                  <a:srgbClr val="354675"/>
                </a:solidFill>
                <a:latin typeface="Georgia" pitchFamily="18" charset="0"/>
              </a:rPr>
              <a:t>Extreme reactions to seemingly minor events</a:t>
            </a:r>
          </a:p>
          <a:p>
            <a:pPr algn="ctr">
              <a:lnSpc>
                <a:spcPct val="130000"/>
              </a:lnSpc>
              <a:buFont typeface="Arial" charset="0"/>
              <a:buChar char="•"/>
            </a:pPr>
            <a:r>
              <a:rPr lang="en-US" sz="3200" b="1" dirty="0">
                <a:solidFill>
                  <a:srgbClr val="354675"/>
                </a:solidFill>
                <a:latin typeface="Georgia" pitchFamily="18" charset="0"/>
              </a:rPr>
              <a:t>Low tolerance for frustration</a:t>
            </a:r>
          </a:p>
          <a:p>
            <a:pPr algn="ctr">
              <a:lnSpc>
                <a:spcPct val="130000"/>
              </a:lnSpc>
              <a:buFont typeface="Arial" charset="0"/>
              <a:buChar char="•"/>
            </a:pPr>
            <a:r>
              <a:rPr lang="en-US" sz="3200" b="1" dirty="0">
                <a:solidFill>
                  <a:srgbClr val="354675"/>
                </a:solidFill>
                <a:latin typeface="Georgia" pitchFamily="18" charset="0"/>
              </a:rPr>
              <a:t>Difficulty tolerating mistakes</a:t>
            </a:r>
          </a:p>
          <a:p>
            <a:pPr algn="ctr">
              <a:lnSpc>
                <a:spcPct val="130000"/>
              </a:lnSpc>
              <a:buFont typeface="Arial" charset="0"/>
              <a:buChar char="•"/>
            </a:pPr>
            <a:r>
              <a:rPr lang="en-US" sz="3200" b="1" dirty="0">
                <a:solidFill>
                  <a:srgbClr val="354675"/>
                </a:solidFill>
                <a:latin typeface="Georgia" pitchFamily="18" charset="0"/>
              </a:rPr>
              <a:t>Behavioral outbursts</a:t>
            </a:r>
          </a:p>
          <a:p>
            <a:pPr algn="ctr">
              <a:lnSpc>
                <a:spcPct val="130000"/>
              </a:lnSpc>
              <a:buFont typeface="Arial" charset="0"/>
              <a:buChar char="•"/>
            </a:pPr>
            <a:r>
              <a:rPr lang="en-US" sz="3200" b="1" dirty="0">
                <a:solidFill>
                  <a:srgbClr val="354675"/>
                </a:solidFill>
                <a:latin typeface="Georgia" pitchFamily="18" charset="0"/>
              </a:rPr>
              <a:t>Poor coping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838200"/>
            <a:ext cx="57150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Problems with</a:t>
            </a:r>
          </a:p>
          <a:p>
            <a:pPr algn="ctr"/>
            <a:r>
              <a:rPr lang="en-US" sz="4000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Leveled Emotionality</a:t>
            </a:r>
            <a:endParaRPr lang="en-US" sz="4000" dirty="0">
              <a:solidFill>
                <a:srgbClr val="354675"/>
              </a:solidFill>
              <a:effectLst>
                <a:glow rad="101600">
                  <a:schemeClr val="accent1">
                    <a:lumMod val="60000"/>
                    <a:lumOff val="40000"/>
                    <a:alpha val="75000"/>
                  </a:schemeClr>
                </a:glow>
              </a:effectLst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895600" y="817563"/>
            <a:ext cx="5164138" cy="1201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  <a:t>Leveled </a:t>
            </a:r>
            <a: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  <a:t>Emotionality Tools</a:t>
            </a:r>
            <a:endParaRPr lang="en-US" dirty="0" smtClean="0">
              <a:solidFill>
                <a:srgbClr val="354675"/>
              </a:solidFill>
              <a:latin typeface="Cooper Black"/>
              <a:cs typeface="Cooper Black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609600"/>
            <a:ext cx="2133600" cy="16002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762000" y="2690813"/>
            <a:ext cx="7620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000">
                <a:solidFill>
                  <a:srgbClr val="354675"/>
                </a:solidFill>
                <a:latin typeface="Cooper Black" pitchFamily="18" charset="0"/>
              </a:rPr>
              <a:t>Choice Cards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solidFill>
                  <a:srgbClr val="008000"/>
                </a:solidFill>
                <a:latin typeface="Cooper Black" pitchFamily="18" charset="0"/>
              </a:rPr>
              <a:t>I Can Calm Myself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solidFill>
                  <a:srgbClr val="354675"/>
                </a:solidFill>
                <a:latin typeface="Cooper Black" pitchFamily="18" charset="0"/>
              </a:rPr>
              <a:t>Break and Help Cards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solidFill>
                  <a:srgbClr val="354675"/>
                </a:solidFill>
                <a:latin typeface="Cooper Black" pitchFamily="18" charset="0"/>
              </a:rPr>
              <a:t>Chunking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solidFill>
                  <a:srgbClr val="354675"/>
                </a:solidFill>
                <a:latin typeface="Cooper Black" pitchFamily="18" charset="0"/>
              </a:rPr>
              <a:t>Social Stories™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057400" y="817563"/>
            <a:ext cx="6002338" cy="1392237"/>
          </a:xfrm>
        </p:spPr>
        <p:txBody>
          <a:bodyPr/>
          <a:lstStyle/>
          <a:p>
            <a:r>
              <a:rPr lang="en-US" sz="3200" smtClean="0">
                <a:solidFill>
                  <a:srgbClr val="354675"/>
                </a:solidFill>
                <a:latin typeface="Cooper Black" pitchFamily="18" charset="0"/>
              </a:rPr>
              <a:t>LEVELED EMOTIONALITY: </a:t>
            </a:r>
            <a:br>
              <a:rPr lang="en-US" sz="3200" smtClean="0">
                <a:solidFill>
                  <a:srgbClr val="354675"/>
                </a:solidFill>
                <a:latin typeface="Cooper Black" pitchFamily="18" charset="0"/>
              </a:rPr>
            </a:br>
            <a:r>
              <a:rPr lang="en-US" sz="3200" smtClean="0">
                <a:solidFill>
                  <a:srgbClr val="354675"/>
                </a:solidFill>
                <a:latin typeface="Cooper Black" pitchFamily="18" charset="0"/>
              </a:rPr>
              <a:t>I Can Calm Myself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609600"/>
            <a:ext cx="1371600" cy="11430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795" name="Picture 9" descr="Do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362200"/>
            <a:ext cx="1654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Squeez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286000"/>
            <a:ext cx="17351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2" descr="Pretzel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2286000"/>
            <a:ext cx="13112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3" descr="Heart 2 Hom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038600"/>
            <a:ext cx="150653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4" descr="Listening ear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038600"/>
            <a:ext cx="13938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724400" y="5867400"/>
            <a:ext cx="339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S’Cool</a:t>
            </a:r>
            <a:r>
              <a:rPr lang="en-US" dirty="0" smtClean="0"/>
              <a:t> Moves, Wilson, D.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17563"/>
            <a:ext cx="7620000" cy="2306637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232F4E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Impulse Control</a:t>
            </a:r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/>
            </a:r>
            <a:b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</a:br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/>
            </a:r>
            <a:b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</a:br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>The </a:t>
            </a:r>
            <a:r>
              <a:rPr lang="en-US" sz="2800" dirty="0">
                <a:solidFill>
                  <a:srgbClr val="232F4E"/>
                </a:solidFill>
                <a:latin typeface="Cooper Black"/>
                <a:cs typeface="Cooper Black"/>
              </a:rPr>
              <a:t>ability to control your impulses, such as waiting to speak until called upon</a:t>
            </a:r>
            <a:endParaRPr lang="en-US" sz="2800" dirty="0">
              <a:solidFill>
                <a:srgbClr val="232F4E"/>
              </a:solidFill>
              <a:latin typeface="Cooper Black"/>
              <a:cs typeface="Cooper Black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7000" y="3429000"/>
            <a:ext cx="3886200" cy="27432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2353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838200" y="2133600"/>
            <a:ext cx="7391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3200" dirty="0">
                <a:solidFill>
                  <a:srgbClr val="354675"/>
                </a:solidFill>
                <a:latin typeface="Cooper Black" pitchFamily="18" charset="0"/>
              </a:rPr>
              <a:t>Does not self-monitor</a:t>
            </a:r>
          </a:p>
          <a:p>
            <a:pPr algn="ctr">
              <a:buFont typeface="Arial" charset="0"/>
              <a:buChar char="•"/>
            </a:pPr>
            <a:r>
              <a:rPr lang="en-US" sz="3200" dirty="0" smtClean="0">
                <a:solidFill>
                  <a:srgbClr val="354675"/>
                </a:solidFill>
                <a:latin typeface="Cooper Black" pitchFamily="18" charset="0"/>
              </a:rPr>
              <a:t>Interrupts </a:t>
            </a:r>
            <a:r>
              <a:rPr lang="en-US" sz="3200" dirty="0">
                <a:solidFill>
                  <a:srgbClr val="354675"/>
                </a:solidFill>
                <a:latin typeface="Cooper Black" pitchFamily="18" charset="0"/>
              </a:rPr>
              <a:t>others</a:t>
            </a:r>
          </a:p>
          <a:p>
            <a:pPr algn="ctr">
              <a:buFont typeface="Arial" charset="0"/>
              <a:buChar char="•"/>
            </a:pPr>
            <a:r>
              <a:rPr lang="en-US" sz="3200" dirty="0">
                <a:solidFill>
                  <a:srgbClr val="354675"/>
                </a:solidFill>
                <a:latin typeface="Cooper Black" pitchFamily="18" charset="0"/>
              </a:rPr>
              <a:t>Does not consider consequences before acting</a:t>
            </a:r>
          </a:p>
          <a:p>
            <a:pPr algn="ctr">
              <a:buFont typeface="Arial" charset="0"/>
              <a:buChar char="•"/>
            </a:pPr>
            <a:r>
              <a:rPr lang="en-US" sz="3200" dirty="0">
                <a:solidFill>
                  <a:srgbClr val="354675"/>
                </a:solidFill>
                <a:latin typeface="Cooper Black" pitchFamily="18" charset="0"/>
              </a:rPr>
              <a:t>Unaware of how his/her actions affect others</a:t>
            </a:r>
          </a:p>
          <a:p>
            <a:pPr algn="ctr">
              <a:buFont typeface="Arial" charset="0"/>
              <a:buChar char="•"/>
            </a:pPr>
            <a:r>
              <a:rPr lang="en-US" sz="3200" dirty="0">
                <a:solidFill>
                  <a:srgbClr val="354675"/>
                </a:solidFill>
                <a:latin typeface="Cooper Black" pitchFamily="18" charset="0"/>
              </a:rPr>
              <a:t>Difficulty focusing attention on what is </a:t>
            </a:r>
            <a:r>
              <a:rPr lang="en-US" sz="3200" dirty="0" smtClean="0">
                <a:solidFill>
                  <a:srgbClr val="354675"/>
                </a:solidFill>
                <a:latin typeface="Cooper Black" pitchFamily="18" charset="0"/>
              </a:rPr>
              <a:t>relevant</a:t>
            </a:r>
            <a:endParaRPr lang="en-US" sz="3200" dirty="0">
              <a:solidFill>
                <a:srgbClr val="354675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Problems </a:t>
            </a:r>
            <a:r>
              <a:rPr lang="en-US" sz="4000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with Impulse </a:t>
            </a:r>
            <a:r>
              <a:rPr lang="en-US" sz="4000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Control</a:t>
            </a:r>
            <a:endParaRPr lang="en-US" sz="4000" dirty="0">
              <a:solidFill>
                <a:srgbClr val="354675"/>
              </a:solidFill>
              <a:effectLst>
                <a:glow rad="101600">
                  <a:schemeClr val="accent1">
                    <a:lumMod val="60000"/>
                    <a:lumOff val="40000"/>
                    <a:alpha val="75000"/>
                  </a:schemeClr>
                </a:glow>
              </a:effectLst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667000" y="817563"/>
            <a:ext cx="5392738" cy="1201737"/>
          </a:xfrm>
        </p:spPr>
        <p:txBody>
          <a:bodyPr/>
          <a:lstStyle/>
          <a:p>
            <a:r>
              <a:rPr lang="en-US" dirty="0" smtClean="0">
                <a:solidFill>
                  <a:srgbClr val="354675"/>
                </a:solidFill>
                <a:latin typeface="Cooper Black" pitchFamily="18" charset="0"/>
              </a:rPr>
              <a:t>Impulse </a:t>
            </a:r>
            <a:r>
              <a:rPr lang="en-US" dirty="0" smtClean="0">
                <a:solidFill>
                  <a:srgbClr val="354675"/>
                </a:solidFill>
                <a:latin typeface="Cooper Black" pitchFamily="18" charset="0"/>
              </a:rPr>
              <a:t>Control Tools</a:t>
            </a:r>
            <a:endParaRPr lang="en-US" dirty="0" smtClean="0">
              <a:solidFill>
                <a:srgbClr val="354675"/>
              </a:solidFill>
              <a:latin typeface="Cooper Black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609600"/>
            <a:ext cx="1981200" cy="16002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685800" y="2362200"/>
            <a:ext cx="762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>
                <a:solidFill>
                  <a:srgbClr val="354675"/>
                </a:solidFill>
                <a:latin typeface="Cooper Black" pitchFamily="18" charset="0"/>
              </a:rPr>
              <a:t>Positive Behavior Interventions and Supports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>
                <a:solidFill>
                  <a:srgbClr val="354675"/>
                </a:solidFill>
                <a:latin typeface="Cooper Black" pitchFamily="18" charset="0"/>
              </a:rPr>
              <a:t>Reminder Cards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>
                <a:solidFill>
                  <a:srgbClr val="008000"/>
                </a:solidFill>
                <a:latin typeface="Cooper Black" pitchFamily="18" charset="0"/>
              </a:rPr>
              <a:t>Reinforcement Systems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>
                <a:solidFill>
                  <a:srgbClr val="354675"/>
                </a:solidFill>
                <a:latin typeface="Cooper Black" pitchFamily="18" charset="0"/>
              </a:rPr>
              <a:t>Social Autopsy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>
                <a:solidFill>
                  <a:srgbClr val="354675"/>
                </a:solidFill>
                <a:latin typeface="Cooper Black" pitchFamily="18" charset="0"/>
              </a:rPr>
              <a:t>Cognitive Scripts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32F4E"/>
                </a:solidFill>
                <a:latin typeface="Cooper Black"/>
                <a:cs typeface="Cooper Black"/>
              </a:rPr>
              <a:t>Outline</a:t>
            </a:r>
            <a:endParaRPr lang="en-US" dirty="0">
              <a:solidFill>
                <a:srgbClr val="232F4E"/>
              </a:solidFill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32F4E"/>
                </a:solidFill>
                <a:latin typeface="Cooper Black"/>
                <a:cs typeface="Cooper Black"/>
              </a:rPr>
              <a:t>What is Executive Function?</a:t>
            </a:r>
          </a:p>
          <a:p>
            <a:r>
              <a:rPr lang="en-US" dirty="0" smtClean="0">
                <a:solidFill>
                  <a:srgbClr val="232F4E"/>
                </a:solidFill>
                <a:latin typeface="Cooper Black"/>
                <a:cs typeface="Cooper Black"/>
              </a:rPr>
              <a:t>Main components</a:t>
            </a:r>
          </a:p>
          <a:p>
            <a:r>
              <a:rPr lang="en-US" dirty="0" smtClean="0">
                <a:solidFill>
                  <a:srgbClr val="232F4E"/>
                </a:solidFill>
                <a:latin typeface="Cooper Black"/>
                <a:cs typeface="Cooper Black"/>
              </a:rPr>
              <a:t>EF Deficits</a:t>
            </a:r>
          </a:p>
          <a:p>
            <a:r>
              <a:rPr lang="en-US" dirty="0" smtClean="0">
                <a:solidFill>
                  <a:srgbClr val="232F4E"/>
                </a:solidFill>
                <a:latin typeface="Cooper Black"/>
                <a:cs typeface="Cooper Black"/>
              </a:rPr>
              <a:t>EF in specific disabilities</a:t>
            </a:r>
          </a:p>
          <a:p>
            <a:r>
              <a:rPr lang="en-US" dirty="0" smtClean="0">
                <a:solidFill>
                  <a:srgbClr val="232F4E"/>
                </a:solidFill>
                <a:latin typeface="Cooper Black"/>
                <a:cs typeface="Cooper Black"/>
              </a:rPr>
              <a:t>Five strategies for five components</a:t>
            </a:r>
            <a:endParaRPr lang="en-US" dirty="0">
              <a:solidFill>
                <a:srgbClr val="232F4E"/>
              </a:solidFill>
              <a:latin typeface="Cooper Black"/>
              <a:cs typeface="Cooper Black"/>
            </a:endParaRPr>
          </a:p>
        </p:txBody>
      </p:sp>
      <p:pic>
        <p:nvPicPr>
          <p:cNvPr id="4" name="imgHvThumb" descr="View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4081" b="34937"/>
          <a:stretch>
            <a:fillRect/>
          </a:stretch>
        </p:blipFill>
        <p:spPr bwMode="auto">
          <a:xfrm>
            <a:off x="3200400" y="4953000"/>
            <a:ext cx="245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79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17563"/>
            <a:ext cx="5849938" cy="1201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  <a:t>IMPULSE CONTROL:</a:t>
            </a:r>
            <a:b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</a:br>
            <a: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  <a:t>Reinforcement</a:t>
            </a:r>
            <a:endParaRPr lang="en-US" dirty="0">
              <a:solidFill>
                <a:srgbClr val="354675"/>
              </a:solidFill>
              <a:latin typeface="Cooper Black"/>
              <a:cs typeface="Cooper Black"/>
            </a:endParaRPr>
          </a:p>
        </p:txBody>
      </p:sp>
      <p:sp>
        <p:nvSpPr>
          <p:cNvPr id="34818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2944813"/>
            <a:ext cx="3227388" cy="27797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 </a:t>
            </a: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2" name="Rounded Rectangle 11"/>
          <p:cNvSpPr/>
          <p:nvPr/>
        </p:nvSpPr>
        <p:spPr>
          <a:xfrm>
            <a:off x="762000" y="685800"/>
            <a:ext cx="1447800" cy="10668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4820" name="Picture 12" descr="reinforcement_-_be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3681413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3" descr="reinforcement_c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10000"/>
            <a:ext cx="376237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17563"/>
            <a:ext cx="7620000" cy="2306637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232F4E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Planning</a:t>
            </a:r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/>
            </a:r>
            <a:b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</a:br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/>
            </a:r>
            <a:b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</a:br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>The </a:t>
            </a:r>
            <a:r>
              <a:rPr lang="en-US" sz="2800" dirty="0">
                <a:solidFill>
                  <a:srgbClr val="232F4E"/>
                </a:solidFill>
                <a:latin typeface="Cooper Black"/>
                <a:cs typeface="Cooper Black"/>
              </a:rPr>
              <a:t>ability to make plans and keep track of time so that work is finished on time</a:t>
            </a:r>
            <a:endParaRPr lang="en-US" sz="2800" dirty="0">
              <a:solidFill>
                <a:srgbClr val="232F4E"/>
              </a:solidFill>
              <a:latin typeface="Cooper Black"/>
              <a:cs typeface="Cooper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3276600"/>
            <a:ext cx="3200400" cy="27432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0620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914400" y="1828800"/>
            <a:ext cx="7391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800" dirty="0" smtClean="0">
                <a:solidFill>
                  <a:srgbClr val="354675"/>
                </a:solidFill>
                <a:latin typeface="Cooper Black" pitchFamily="18" charset="0"/>
              </a:rPr>
              <a:t>Difficulty </a:t>
            </a:r>
            <a:r>
              <a:rPr lang="en-US" sz="2800" dirty="0">
                <a:solidFill>
                  <a:srgbClr val="354675"/>
                </a:solidFill>
                <a:latin typeface="Cooper Black" pitchFamily="18" charset="0"/>
              </a:rPr>
              <a:t>completing long-term projects 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solidFill>
                  <a:srgbClr val="354675"/>
                </a:solidFill>
                <a:latin typeface="Cooper Black" pitchFamily="18" charset="0"/>
              </a:rPr>
              <a:t>Difficulty estimating time needed for task completion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solidFill>
                  <a:srgbClr val="354675"/>
                </a:solidFill>
                <a:latin typeface="Cooper Black" pitchFamily="18" charset="0"/>
              </a:rPr>
              <a:t>Has a disorganized binder/backpack/desk/locker 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solidFill>
                  <a:srgbClr val="354675"/>
                </a:solidFill>
                <a:latin typeface="Cooper Black" pitchFamily="18" charset="0"/>
              </a:rPr>
              <a:t>Does not bring necessary materials to class or home</a:t>
            </a:r>
          </a:p>
          <a:p>
            <a:pPr algn="ctr">
              <a:buFont typeface="Arial" charset="0"/>
              <a:buChar char="•"/>
            </a:pPr>
            <a:r>
              <a:rPr lang="en-US" sz="2800" dirty="0" smtClean="0">
                <a:solidFill>
                  <a:srgbClr val="354675"/>
                </a:solidFill>
                <a:latin typeface="Cooper Black" pitchFamily="18" charset="0"/>
              </a:rPr>
              <a:t>Does </a:t>
            </a:r>
            <a:r>
              <a:rPr lang="en-US" sz="2800" dirty="0">
                <a:solidFill>
                  <a:srgbClr val="354675"/>
                </a:solidFill>
                <a:latin typeface="Cooper Black" pitchFamily="18" charset="0"/>
              </a:rPr>
              <a:t>not turn in completed homework</a:t>
            </a:r>
          </a:p>
          <a:p>
            <a:pPr algn="ctr">
              <a:buFont typeface="Arial" charset="0"/>
              <a:buChar char="•"/>
            </a:pPr>
            <a:r>
              <a:rPr lang="en-US" sz="2800" dirty="0" smtClean="0">
                <a:solidFill>
                  <a:srgbClr val="354675"/>
                </a:solidFill>
                <a:latin typeface="Cooper Black" pitchFamily="18" charset="0"/>
              </a:rPr>
              <a:t>Difficulty </a:t>
            </a:r>
            <a:r>
              <a:rPr lang="en-US" sz="2800" dirty="0">
                <a:solidFill>
                  <a:srgbClr val="354675"/>
                </a:solidFill>
                <a:latin typeface="Cooper Black" pitchFamily="18" charset="0"/>
              </a:rPr>
              <a:t>organizing </a:t>
            </a:r>
            <a:r>
              <a:rPr lang="en-US" sz="2800" dirty="0" smtClean="0">
                <a:solidFill>
                  <a:srgbClr val="354675"/>
                </a:solidFill>
                <a:latin typeface="Cooper Black" pitchFamily="18" charset="0"/>
              </a:rPr>
              <a:t>thoughts</a:t>
            </a:r>
            <a:endParaRPr lang="en-US" sz="2800" dirty="0">
              <a:solidFill>
                <a:srgbClr val="354675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685800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Problems with Planning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590800" y="817563"/>
            <a:ext cx="5468938" cy="1201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oper Black"/>
                <a:cs typeface="Cooper Black"/>
              </a:rPr>
              <a:t>Planning Tools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ooper Black"/>
              <a:cs typeface="Cooper Black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685800"/>
            <a:ext cx="1752600" cy="14478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838200" y="2590800"/>
            <a:ext cx="7620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000">
                <a:solidFill>
                  <a:srgbClr val="008000"/>
                </a:solidFill>
                <a:latin typeface="Cooper Black" pitchFamily="18" charset="0"/>
              </a:rPr>
              <a:t>First-Then Boards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solidFill>
                  <a:srgbClr val="354675"/>
                </a:solidFill>
                <a:latin typeface="Cooper Black" pitchFamily="18" charset="0"/>
              </a:rPr>
              <a:t>Video Modeling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solidFill>
                  <a:srgbClr val="354675"/>
                </a:solidFill>
                <a:latin typeface="Cooper Black" pitchFamily="18" charset="0"/>
              </a:rPr>
              <a:t>Master Binder System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solidFill>
                  <a:srgbClr val="354675"/>
                </a:solidFill>
                <a:latin typeface="Cooper Black" pitchFamily="18" charset="0"/>
              </a:rPr>
              <a:t>Contingency Mapping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solidFill>
                  <a:srgbClr val="354675"/>
                </a:solidFill>
                <a:latin typeface="Cooper Black" pitchFamily="18" charset="0"/>
              </a:rPr>
              <a:t>Project Mapping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  <a:t>PLANNING:</a:t>
            </a:r>
            <a:b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</a:br>
            <a: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  <a:t>First/Then</a:t>
            </a:r>
            <a:endParaRPr lang="en-US" dirty="0">
              <a:solidFill>
                <a:srgbClr val="354675"/>
              </a:solidFill>
              <a:latin typeface="Cooper Black"/>
              <a:cs typeface="Cooper Black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" y="838200"/>
            <a:ext cx="1371600" cy="9906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6636" name="Picture 12" descr="ANd9GcSeWm0D7Sul-_DusGuAmx-WIm7TIlsj_jQ2amhKMGW_L-p_mSp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267200"/>
            <a:ext cx="4095750" cy="182880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6638" name="Picture 14" descr="ANd9GcTwQXCDDCBwMWnwhEPmRGEzIXfCTVYmy9P5X_vxtWU83BTmhZo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362200"/>
            <a:ext cx="3570288" cy="167640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17563"/>
            <a:ext cx="7620000" cy="2306637"/>
          </a:xfrm>
        </p:spPr>
        <p:txBody>
          <a:bodyPr/>
          <a:lstStyle/>
          <a:p>
            <a:r>
              <a:rPr lang="en-US" dirty="0" smtClean="0">
                <a:solidFill>
                  <a:srgbClr val="232F4E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Problem Solving</a:t>
            </a:r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/>
            </a:r>
            <a:b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</a:br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/>
            </a:r>
            <a:b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</a:br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>The </a:t>
            </a:r>
            <a:r>
              <a:rPr lang="en-US" sz="2800" dirty="0">
                <a:solidFill>
                  <a:srgbClr val="232F4E"/>
                </a:solidFill>
                <a:latin typeface="Cooper Black"/>
                <a:cs typeface="Cooper Black"/>
              </a:rPr>
              <a:t>ability to keep track of many things at one time and to ask for help or get more information when needed</a:t>
            </a:r>
            <a:br>
              <a:rPr lang="en-US" sz="2800" dirty="0">
                <a:solidFill>
                  <a:srgbClr val="232F4E"/>
                </a:solidFill>
                <a:latin typeface="Cooper Black"/>
                <a:cs typeface="Cooper Black"/>
              </a:rPr>
            </a:br>
            <a:endParaRPr lang="en-US" sz="2800" dirty="0">
              <a:solidFill>
                <a:srgbClr val="232F4E"/>
              </a:solidFill>
              <a:latin typeface="Cooper Black"/>
              <a:cs typeface="Cooper Black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71800" y="3429000"/>
            <a:ext cx="3048000" cy="25908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8113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62000" y="2286000"/>
            <a:ext cx="75438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700" dirty="0">
                <a:solidFill>
                  <a:srgbClr val="354675"/>
                </a:solidFill>
                <a:latin typeface="Cooper Black" pitchFamily="18" charset="0"/>
              </a:rPr>
              <a:t>Difficulty with tasks that require more than one step</a:t>
            </a:r>
          </a:p>
          <a:p>
            <a:pPr algn="ctr">
              <a:buFont typeface="Arial" charset="0"/>
              <a:buChar char="•"/>
            </a:pPr>
            <a:r>
              <a:rPr lang="en-US" sz="2700" dirty="0">
                <a:solidFill>
                  <a:srgbClr val="354675"/>
                </a:solidFill>
                <a:latin typeface="Cooper Black" pitchFamily="18" charset="0"/>
              </a:rPr>
              <a:t>Loses place in sequence when  interrupted</a:t>
            </a:r>
          </a:p>
          <a:p>
            <a:pPr algn="ctr">
              <a:buFont typeface="Arial" charset="0"/>
              <a:buChar char="•"/>
            </a:pPr>
            <a:r>
              <a:rPr lang="en-US" sz="2700" dirty="0">
                <a:solidFill>
                  <a:srgbClr val="354675"/>
                </a:solidFill>
                <a:latin typeface="Cooper Black" pitchFamily="18" charset="0"/>
              </a:rPr>
              <a:t>Difficulty keeping track of assignments and expectations of  multiple teachers</a:t>
            </a:r>
          </a:p>
          <a:p>
            <a:pPr algn="ctr">
              <a:buFont typeface="Arial" charset="0"/>
              <a:buChar char="•"/>
            </a:pPr>
            <a:r>
              <a:rPr lang="en-US" sz="2700" dirty="0">
                <a:solidFill>
                  <a:srgbClr val="354675"/>
                </a:solidFill>
                <a:latin typeface="Cooper Black" pitchFamily="18" charset="0"/>
              </a:rPr>
              <a:t>Difficulty generalizing skills and knowledge to  other situations and environments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4204" y="838200"/>
            <a:ext cx="44842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Problems with</a:t>
            </a:r>
          </a:p>
          <a:p>
            <a:pPr algn="ctr"/>
            <a:r>
              <a:rPr lang="en-US" sz="4000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Problem Solving</a:t>
            </a:r>
            <a:endParaRPr lang="en-US" sz="4000" dirty="0">
              <a:solidFill>
                <a:srgbClr val="354675"/>
              </a:solidFill>
              <a:effectLst>
                <a:glow rad="101600">
                  <a:schemeClr val="accent1">
                    <a:lumMod val="60000"/>
                    <a:lumOff val="40000"/>
                    <a:alpha val="75000"/>
                  </a:schemeClr>
                </a:glow>
              </a:effectLst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590800" y="817563"/>
            <a:ext cx="5468938" cy="1201737"/>
          </a:xfrm>
        </p:spPr>
        <p:txBody>
          <a:bodyPr/>
          <a:lstStyle/>
          <a:p>
            <a:r>
              <a:rPr lang="en-US" dirty="0" smtClean="0">
                <a:solidFill>
                  <a:srgbClr val="354675"/>
                </a:solidFill>
                <a:latin typeface="Cooper Black" pitchFamily="18" charset="0"/>
              </a:rPr>
              <a:t>Problem </a:t>
            </a:r>
            <a:r>
              <a:rPr lang="en-US" dirty="0" smtClean="0">
                <a:solidFill>
                  <a:srgbClr val="354675"/>
                </a:solidFill>
                <a:latin typeface="Cooper Black" pitchFamily="18" charset="0"/>
              </a:rPr>
              <a:t>Solving Tools</a:t>
            </a:r>
            <a:endParaRPr lang="en-US" dirty="0" smtClean="0">
              <a:solidFill>
                <a:srgbClr val="354675"/>
              </a:solidFill>
              <a:latin typeface="Cooper Black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533400"/>
            <a:ext cx="1828800" cy="15240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762000" y="2286000"/>
            <a:ext cx="77724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ooper Black"/>
                <a:cs typeface="Cooper Black"/>
              </a:rPr>
              <a:t>Work Systems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ooper Black"/>
                <a:cs typeface="Cooper Black"/>
              </a:rPr>
              <a:t>Checklists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ooper Black"/>
                <a:cs typeface="Cooper Black"/>
              </a:rPr>
              <a:t>Task Analysis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ooper Black"/>
                <a:cs typeface="Cooper Black"/>
              </a:rPr>
              <a:t>Priming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008000"/>
                </a:solidFill>
                <a:latin typeface="Cooper Black"/>
                <a:cs typeface="Cooper Black"/>
              </a:rPr>
              <a:t>Meta-Cognitive Problem-Solving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17563"/>
            <a:ext cx="5849938" cy="1201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354675"/>
                </a:solidFill>
                <a:latin typeface="Cooper Black"/>
                <a:cs typeface="Cooper Black"/>
              </a:rPr>
              <a:t>PROBLEM SOLVING:</a:t>
            </a:r>
            <a:br>
              <a:rPr lang="en-US" sz="3600" dirty="0" smtClean="0">
                <a:solidFill>
                  <a:srgbClr val="354675"/>
                </a:solidFill>
                <a:latin typeface="Cooper Black"/>
                <a:cs typeface="Cooper Black"/>
              </a:rPr>
            </a:br>
            <a:r>
              <a:rPr lang="en-US" sz="3600" dirty="0" smtClean="0">
                <a:solidFill>
                  <a:srgbClr val="354675"/>
                </a:solidFill>
                <a:latin typeface="Cooper Black"/>
                <a:cs typeface="Cooper Black"/>
              </a:rPr>
              <a:t>Meta-Cognitive Problem-Solving (MCPS</a:t>
            </a:r>
            <a:r>
              <a:rPr lang="en-US" dirty="0" smtClean="0">
                <a:solidFill>
                  <a:srgbClr val="354675"/>
                </a:solidFill>
                <a:latin typeface="Cooper Black"/>
                <a:cs typeface="Cooper Black"/>
              </a:rPr>
              <a:t>)</a:t>
            </a:r>
            <a:endParaRPr lang="en-US" dirty="0">
              <a:solidFill>
                <a:srgbClr val="354675"/>
              </a:solidFill>
              <a:latin typeface="Cooper Black"/>
              <a:cs typeface="Cooper Black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" y="762000"/>
            <a:ext cx="1371600" cy="10668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7" name="Diagram 16"/>
          <p:cNvGraphicFramePr/>
          <p:nvPr/>
        </p:nvGraphicFramePr>
        <p:xfrm>
          <a:off x="1143000" y="2362200"/>
          <a:ext cx="7010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990600" y="586740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Adapted from Collaborative Problem Solving, Massachusetts General Hospital.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32F4E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Summary</a:t>
            </a:r>
            <a:endParaRPr lang="en-US" dirty="0">
              <a:solidFill>
                <a:srgbClr val="232F4E"/>
              </a:solidFill>
              <a:effectLst>
                <a:glow rad="101600">
                  <a:schemeClr val="accent1">
                    <a:lumMod val="60000"/>
                    <a:lumOff val="40000"/>
                    <a:alpha val="75000"/>
                  </a:schemeClr>
                </a:glow>
              </a:effectLst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313"/>
            <a:ext cx="7391399" cy="4052887"/>
          </a:xfrm>
        </p:spPr>
        <p:txBody>
          <a:bodyPr/>
          <a:lstStyle/>
          <a:p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>What is Executive Function?</a:t>
            </a:r>
          </a:p>
          <a:p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>Main components</a:t>
            </a:r>
          </a:p>
          <a:p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>EF Deficits</a:t>
            </a:r>
          </a:p>
          <a:p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>EF in specific disabilities</a:t>
            </a:r>
          </a:p>
          <a:p>
            <a:r>
              <a:rPr lang="en-US" sz="2800" dirty="0" smtClean="0">
                <a:solidFill>
                  <a:srgbClr val="232F4E"/>
                </a:solidFill>
                <a:latin typeface="Cooper Black"/>
                <a:cs typeface="Cooper Black"/>
              </a:rPr>
              <a:t>Five strategies for five components</a:t>
            </a:r>
            <a:endParaRPr lang="en-US" sz="2800" dirty="0">
              <a:solidFill>
                <a:srgbClr val="232F4E"/>
              </a:solidFill>
              <a:latin typeface="Cooper Black"/>
              <a:cs typeface="Cooper Black"/>
            </a:endParaRPr>
          </a:p>
        </p:txBody>
      </p:sp>
      <p:pic>
        <p:nvPicPr>
          <p:cNvPr id="4" name="imgHvThumb" descr="View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4081" b="34937"/>
          <a:stretch>
            <a:fillRect/>
          </a:stretch>
        </p:blipFill>
        <p:spPr bwMode="auto">
          <a:xfrm>
            <a:off x="3200400" y="5257800"/>
            <a:ext cx="245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29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354675"/>
                </a:solidFill>
                <a:latin typeface="Cooper Black" pitchFamily="18" charset="0"/>
              </a:rPr>
              <a:t>What is Executive Function?</a:t>
            </a:r>
          </a:p>
        </p:txBody>
      </p:sp>
      <p:pic>
        <p:nvPicPr>
          <p:cNvPr id="15362" name="Content Placeholder 1" descr="admi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800" t="983" r="401" b="-2876"/>
          <a:stretch>
            <a:fillRect/>
          </a:stretch>
        </p:blipFill>
        <p:spPr>
          <a:xfrm>
            <a:off x="2152650" y="1852613"/>
            <a:ext cx="4514850" cy="43751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32F4E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For copies of this presentation and to receive more information:</a:t>
            </a:r>
          </a:p>
        </p:txBody>
      </p:sp>
      <p:sp>
        <p:nvSpPr>
          <p:cNvPr id="37890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>
                <a:solidFill>
                  <a:srgbClr val="354675"/>
                </a:solidFill>
                <a:hlinkClick r:id="rId2"/>
              </a:rPr>
              <a:t>http://www.inedsolutions.com</a:t>
            </a:r>
            <a:endParaRPr lang="en-US" smtClean="0">
              <a:solidFill>
                <a:srgbClr val="354675"/>
              </a:solidFill>
            </a:endParaRPr>
          </a:p>
          <a:p>
            <a:pPr algn="ctr"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05200"/>
            <a:ext cx="2503488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54675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To register for a full-day training on this content:</a:t>
            </a:r>
            <a:endParaRPr lang="en-US" dirty="0">
              <a:solidFill>
                <a:srgbClr val="354675"/>
              </a:solidFill>
              <a:effectLst>
                <a:glow rad="101600">
                  <a:schemeClr val="accent1">
                    <a:lumMod val="60000"/>
                    <a:lumOff val="40000"/>
                    <a:alpha val="75000"/>
                  </a:schemeClr>
                </a:glow>
              </a:effectLst>
              <a:latin typeface="Cooper Black"/>
              <a:cs typeface="Cooper Black"/>
            </a:endParaRPr>
          </a:p>
        </p:txBody>
      </p:sp>
      <p:pic>
        <p:nvPicPr>
          <p:cNvPr id="38914" name="Picture 3" descr="Screenshot 2014-02-11 11.16.5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114800"/>
            <a:ext cx="2286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354675"/>
                </a:solidFill>
              </a:rPr>
              <a:t>FLIPP the Switch: Powerful Strategies to Strengthen</a:t>
            </a:r>
          </a:p>
          <a:p>
            <a:pPr algn="ctr"/>
            <a:r>
              <a:rPr lang="en-US">
                <a:solidFill>
                  <a:srgbClr val="354675"/>
                </a:solidFill>
              </a:rPr>
              <a:t> Executive Function Skills in the Common Core Classroom</a:t>
            </a:r>
          </a:p>
          <a:p>
            <a:pPr algn="ctr"/>
            <a:r>
              <a:rPr lang="en-US">
                <a:solidFill>
                  <a:srgbClr val="354675"/>
                </a:solidFill>
              </a:rPr>
              <a:t>Riverside County Office of Education</a:t>
            </a:r>
          </a:p>
          <a:p>
            <a:pPr algn="ctr"/>
            <a:r>
              <a:rPr lang="en-US">
                <a:solidFill>
                  <a:srgbClr val="354675"/>
                </a:solidFill>
              </a:rPr>
              <a:t>March 4, 2014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>
          <a:xfrm>
            <a:off x="990600" y="2239963"/>
            <a:ext cx="7239000" cy="1362075"/>
          </a:xfrm>
        </p:spPr>
        <p:txBody>
          <a:bodyPr/>
          <a:lstStyle/>
          <a:p>
            <a:r>
              <a:rPr lang="en-US" sz="6000" smtClean="0">
                <a:solidFill>
                  <a:srgbClr val="354675"/>
                </a:solidFill>
                <a:latin typeface="Cooper Black" pitchFamily="18" charset="0"/>
              </a:rPr>
              <a:t>Components of EF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3886200"/>
            <a:ext cx="3505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FLIPP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143000" y="685800"/>
          <a:ext cx="7010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32F4E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What do EF Challenges Look Like?</a:t>
            </a:r>
            <a:endParaRPr lang="en-US" dirty="0">
              <a:solidFill>
                <a:srgbClr val="232F4E"/>
              </a:solidFill>
              <a:effectLst>
                <a:glow rad="101600">
                  <a:schemeClr val="accent1">
                    <a:lumMod val="60000"/>
                    <a:lumOff val="40000"/>
                    <a:alpha val="75000"/>
                  </a:schemeClr>
                </a:glow>
              </a:effectLst>
              <a:latin typeface="Cooper Black"/>
              <a:cs typeface="Cooper Black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41640" y="22084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38348399"/>
              </p:ext>
            </p:extLst>
          </p:nvPr>
        </p:nvGraphicFramePr>
        <p:xfrm>
          <a:off x="838200" y="1447800"/>
          <a:ext cx="7543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375" y="533401"/>
            <a:ext cx="6964363" cy="914399"/>
          </a:xfrm>
        </p:spPr>
        <p:txBody>
          <a:bodyPr/>
          <a:lstStyle/>
          <a:p>
            <a:r>
              <a:rPr lang="en-US" sz="3600" dirty="0" smtClean="0">
                <a:solidFill>
                  <a:srgbClr val="232F4E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Disabilities with EF Deficits</a:t>
            </a:r>
            <a:endParaRPr lang="en-US" sz="3600" dirty="0">
              <a:solidFill>
                <a:srgbClr val="232F4E"/>
              </a:solidFill>
              <a:effectLst>
                <a:glow rad="101600">
                  <a:schemeClr val="accent1">
                    <a:lumMod val="60000"/>
                    <a:lumOff val="40000"/>
                    <a:alpha val="75000"/>
                  </a:schemeClr>
                </a:glow>
              </a:effectLst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685801"/>
            <a:ext cx="6964363" cy="838199"/>
          </a:xfrm>
        </p:spPr>
        <p:txBody>
          <a:bodyPr/>
          <a:lstStyle/>
          <a:p>
            <a:r>
              <a:rPr lang="en-US" sz="4000" dirty="0" smtClean="0">
                <a:solidFill>
                  <a:srgbClr val="232F4E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What’s the Problem?</a:t>
            </a:r>
            <a:endParaRPr lang="en-US" sz="4000" dirty="0">
              <a:solidFill>
                <a:srgbClr val="232F4E"/>
              </a:solidFill>
              <a:effectLst>
                <a:glow rad="101600">
                  <a:schemeClr val="accent1">
                    <a:lumMod val="60000"/>
                    <a:lumOff val="40000"/>
                    <a:alpha val="75000"/>
                  </a:schemeClr>
                </a:glow>
              </a:effectLst>
              <a:latin typeface="Cooper Black"/>
              <a:cs typeface="Cooper Black"/>
            </a:endParaRPr>
          </a:p>
        </p:txBody>
      </p:sp>
      <p:pic>
        <p:nvPicPr>
          <p:cNvPr id="4" name="Escalator Temporarily Stairs.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528829"/>
            <a:ext cx="6477000" cy="4719572"/>
          </a:xfrm>
        </p:spPr>
      </p:pic>
    </p:spTree>
    <p:extLst>
      <p:ext uri="{BB962C8B-B14F-4D97-AF65-F5344CB8AC3E}">
        <p14:creationId xmlns:p14="http://schemas.microsoft.com/office/powerpoint/2010/main" val="299247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2763837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oper Black"/>
                <a:cs typeface="Cooper Black"/>
              </a:rPr>
              <a:t>Flexibility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ooper Black"/>
                <a:cs typeface="Cooper Black"/>
              </a:rPr>
              <a:t>The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oper Black"/>
                <a:cs typeface="Cooper Black"/>
              </a:rPr>
              <a:t>ability to change your mind and make changes to your plans as needed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9800" y="3886200"/>
            <a:ext cx="4572000" cy="2293938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0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Custom 1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439667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1568</TotalTime>
  <Words>645</Words>
  <Application>Microsoft Macintosh PowerPoint</Application>
  <PresentationFormat>On-screen Show (4:3)</PresentationFormat>
  <Paragraphs>145</Paragraphs>
  <Slides>31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Pushpin</vt:lpstr>
      <vt:lpstr>Supporting Students with Executive Function Deficits</vt:lpstr>
      <vt:lpstr>Outline</vt:lpstr>
      <vt:lpstr>What is Executive Function?</vt:lpstr>
      <vt:lpstr>Components of EF</vt:lpstr>
      <vt:lpstr>PowerPoint Presentation</vt:lpstr>
      <vt:lpstr>What do EF Challenges Look Like?</vt:lpstr>
      <vt:lpstr>Disabilities with EF Deficits</vt:lpstr>
      <vt:lpstr>What’s the Problem?</vt:lpstr>
      <vt:lpstr>Flexibility  The ability to change your mind and make changes to your plans as needed </vt:lpstr>
      <vt:lpstr>PowerPoint Presentation</vt:lpstr>
      <vt:lpstr>Flexibility Tools</vt:lpstr>
      <vt:lpstr>FLEXIBILITY: Visual Scales</vt:lpstr>
      <vt:lpstr>Leveled Emotionality  The ability to emotionally self-regulate when things don’t go your way </vt:lpstr>
      <vt:lpstr>PowerPoint Presentation</vt:lpstr>
      <vt:lpstr>Leveled Emotionality Tools</vt:lpstr>
      <vt:lpstr>LEVELED EMOTIONALITY:  I Can Calm Myself</vt:lpstr>
      <vt:lpstr>Impulse Control  The ability to control your impulses, such as waiting to speak until called upon</vt:lpstr>
      <vt:lpstr>PowerPoint Presentation</vt:lpstr>
      <vt:lpstr>Impulse Control Tools</vt:lpstr>
      <vt:lpstr>IMPULSE CONTROL: Reinforcement</vt:lpstr>
      <vt:lpstr>Planning  The ability to make plans and keep track of time so that work is finished on time</vt:lpstr>
      <vt:lpstr>PowerPoint Presentation</vt:lpstr>
      <vt:lpstr>Planning Tools</vt:lpstr>
      <vt:lpstr>PLANNING: First/Then</vt:lpstr>
      <vt:lpstr>Problem Solving  The ability to keep track of many things at one time and to ask for help or get more information when needed </vt:lpstr>
      <vt:lpstr>PowerPoint Presentation</vt:lpstr>
      <vt:lpstr>Problem Solving Tools</vt:lpstr>
      <vt:lpstr>PROBLEM SOLVING: Meta-Cognitive Problem-Solving (MCPS)</vt:lpstr>
      <vt:lpstr>Summary</vt:lpstr>
      <vt:lpstr>For copies of this presentation and to receive more information:</vt:lpstr>
      <vt:lpstr>To register for a full-day training on this content: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Sheri Wilkins</dc:creator>
  <cp:lastModifiedBy>Sheri Wilkins</cp:lastModifiedBy>
  <cp:revision>85</cp:revision>
  <cp:lastPrinted>2014-02-12T14:45:33Z</cp:lastPrinted>
  <dcterms:created xsi:type="dcterms:W3CDTF">2014-02-12T05:38:05Z</dcterms:created>
  <dcterms:modified xsi:type="dcterms:W3CDTF">2014-02-13T21:28:06Z</dcterms:modified>
</cp:coreProperties>
</file>