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0" r:id="rId2"/>
    <p:sldId id="897" r:id="rId3"/>
    <p:sldId id="677" r:id="rId4"/>
    <p:sldId id="673" r:id="rId5"/>
    <p:sldId id="672" r:id="rId6"/>
    <p:sldId id="676" r:id="rId7"/>
    <p:sldId id="701" r:id="rId8"/>
    <p:sldId id="675" r:id="rId9"/>
    <p:sldId id="782" r:id="rId10"/>
    <p:sldId id="727" r:id="rId11"/>
    <p:sldId id="900" r:id="rId12"/>
    <p:sldId id="901" r:id="rId13"/>
    <p:sldId id="902" r:id="rId14"/>
    <p:sldId id="903" r:id="rId15"/>
    <p:sldId id="904" r:id="rId16"/>
    <p:sldId id="905" r:id="rId17"/>
    <p:sldId id="906" r:id="rId18"/>
    <p:sldId id="907" r:id="rId19"/>
    <p:sldId id="908" r:id="rId20"/>
    <p:sldId id="909" r:id="rId21"/>
    <p:sldId id="910" r:id="rId22"/>
    <p:sldId id="734" r:id="rId23"/>
    <p:sldId id="911" r:id="rId24"/>
    <p:sldId id="735" r:id="rId25"/>
    <p:sldId id="783" r:id="rId26"/>
    <p:sldId id="678" r:id="rId27"/>
    <p:sldId id="665" r:id="rId28"/>
    <p:sldId id="708" r:id="rId29"/>
    <p:sldId id="707" r:id="rId30"/>
    <p:sldId id="706" r:id="rId31"/>
    <p:sldId id="705" r:id="rId32"/>
    <p:sldId id="700" r:id="rId33"/>
    <p:sldId id="679" r:id="rId34"/>
    <p:sldId id="670" r:id="rId35"/>
    <p:sldId id="702" r:id="rId36"/>
    <p:sldId id="704" r:id="rId37"/>
    <p:sldId id="710" r:id="rId38"/>
    <p:sldId id="711" r:id="rId39"/>
    <p:sldId id="8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54" d="100"/>
          <a:sy n="54" d="100"/>
        </p:scale>
        <p:origin x="53" y="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4.jpeg"/><Relationship Id="rId3" Type="http://schemas.openxmlformats.org/officeDocument/2006/relationships/image" Target="../media/image34.jpeg"/><Relationship Id="rId7" Type="http://schemas.openxmlformats.org/officeDocument/2006/relationships/image" Target="../media/image26.jpeg"/><Relationship Id="rId12" Type="http://schemas.openxmlformats.org/officeDocument/2006/relationships/image" Target="../media/image38.jpeg"/><Relationship Id="rId2" Type="http://schemas.openxmlformats.org/officeDocument/2006/relationships/image" Target="../media/image22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36.jpeg"/><Relationship Id="rId15" Type="http://schemas.openxmlformats.org/officeDocument/2006/relationships/image" Target="../media/image39.png"/><Relationship Id="rId10" Type="http://schemas.openxmlformats.org/officeDocument/2006/relationships/image" Target="../media/image27.jpeg"/><Relationship Id="rId4" Type="http://schemas.openxmlformats.org/officeDocument/2006/relationships/image" Target="../media/image35.jpeg"/><Relationship Id="rId9" Type="http://schemas.openxmlformats.org/officeDocument/2006/relationships/image" Target="../media/image28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42.jpeg"/><Relationship Id="rId5" Type="http://schemas.openxmlformats.org/officeDocument/2006/relationships/image" Target="../media/image25.jpeg"/><Relationship Id="rId1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40.jpeg"/><Relationship Id="rId9" Type="http://schemas.openxmlformats.org/officeDocument/2006/relationships/image" Target="../media/image35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40.jpeg"/><Relationship Id="rId10" Type="http://schemas.openxmlformats.org/officeDocument/2006/relationships/image" Target="../media/image41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9.jpeg"/><Relationship Id="rId3" Type="http://schemas.openxmlformats.org/officeDocument/2006/relationships/image" Target="../media/image24.jpeg"/><Relationship Id="rId7" Type="http://schemas.openxmlformats.org/officeDocument/2006/relationships/image" Target="../media/image30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41.jpeg"/><Relationship Id="rId5" Type="http://schemas.openxmlformats.org/officeDocument/2006/relationships/image" Target="../media/image25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40.jpeg"/><Relationship Id="rId9" Type="http://schemas.openxmlformats.org/officeDocument/2006/relationships/image" Target="../media/image35.jpeg"/><Relationship Id="rId1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40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1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9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7.jpeg"/><Relationship Id="rId3" Type="http://schemas.openxmlformats.org/officeDocument/2006/relationships/image" Target="../media/image25.jpeg"/><Relationship Id="rId7" Type="http://schemas.openxmlformats.org/officeDocument/2006/relationships/image" Target="../media/image45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5.jpeg"/><Relationship Id="rId5" Type="http://schemas.openxmlformats.org/officeDocument/2006/relationships/image" Target="../media/image24.jpeg"/><Relationship Id="rId15" Type="http://schemas.microsoft.com/office/2007/relationships/hdphoto" Target="../media/hdphoto4.wdp"/><Relationship Id="rId10" Type="http://schemas.openxmlformats.org/officeDocument/2006/relationships/image" Target="../media/image46.jpeg"/><Relationship Id="rId4" Type="http://schemas.openxmlformats.org/officeDocument/2006/relationships/image" Target="../media/image29.jpeg"/><Relationship Id="rId9" Type="http://schemas.openxmlformats.org/officeDocument/2006/relationships/image" Target="../media/image41.jpe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9.jpeg"/><Relationship Id="rId3" Type="http://schemas.openxmlformats.org/officeDocument/2006/relationships/image" Target="../media/image25.jpeg"/><Relationship Id="rId7" Type="http://schemas.openxmlformats.org/officeDocument/2006/relationships/image" Target="../media/image45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8.jpeg"/><Relationship Id="rId5" Type="http://schemas.openxmlformats.org/officeDocument/2006/relationships/image" Target="../media/image24.jpeg"/><Relationship Id="rId10" Type="http://schemas.openxmlformats.org/officeDocument/2006/relationships/image" Target="../media/image37.jpeg"/><Relationship Id="rId4" Type="http://schemas.openxmlformats.org/officeDocument/2006/relationships/image" Target="../media/image29.jpeg"/><Relationship Id="rId9" Type="http://schemas.openxmlformats.org/officeDocument/2006/relationships/image" Target="../media/image35.jpeg"/><Relationship Id="rId1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1.jpeg"/><Relationship Id="rId3" Type="http://schemas.openxmlformats.org/officeDocument/2006/relationships/image" Target="../media/image25.jpeg"/><Relationship Id="rId7" Type="http://schemas.openxmlformats.org/officeDocument/2006/relationships/image" Target="../media/image45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50.jpeg"/><Relationship Id="rId5" Type="http://schemas.openxmlformats.org/officeDocument/2006/relationships/image" Target="../media/image24.jpeg"/><Relationship Id="rId15" Type="http://schemas.openxmlformats.org/officeDocument/2006/relationships/image" Target="../media/image33.jpeg"/><Relationship Id="rId10" Type="http://schemas.openxmlformats.org/officeDocument/2006/relationships/image" Target="../media/image23.jpeg"/><Relationship Id="rId4" Type="http://schemas.openxmlformats.org/officeDocument/2006/relationships/image" Target="../media/image29.jpeg"/><Relationship Id="rId9" Type="http://schemas.openxmlformats.org/officeDocument/2006/relationships/image" Target="../media/image48.jpe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5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35.jpeg"/><Relationship Id="rId4" Type="http://schemas.openxmlformats.org/officeDocument/2006/relationships/image" Target="../media/image40.jpeg"/><Relationship Id="rId9" Type="http://schemas.openxmlformats.org/officeDocument/2006/relationships/image" Target="../media/image41.jpeg"/><Relationship Id="rId1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5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54.jpeg"/><Relationship Id="rId5" Type="http://schemas.openxmlformats.org/officeDocument/2006/relationships/image" Target="../media/image25.jpeg"/><Relationship Id="rId15" Type="http://schemas.openxmlformats.org/officeDocument/2006/relationships/image" Target="../media/image33.jpeg"/><Relationship Id="rId10" Type="http://schemas.openxmlformats.org/officeDocument/2006/relationships/image" Target="../media/image35.jpeg"/><Relationship Id="rId4" Type="http://schemas.openxmlformats.org/officeDocument/2006/relationships/image" Target="../media/image40.jpeg"/><Relationship Id="rId9" Type="http://schemas.openxmlformats.org/officeDocument/2006/relationships/image" Target="../media/image41.jpeg"/><Relationship Id="rId1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62.jpeg"/><Relationship Id="rId3" Type="http://schemas.openxmlformats.org/officeDocument/2006/relationships/image" Target="../media/image56.jpeg"/><Relationship Id="rId7" Type="http://schemas.openxmlformats.org/officeDocument/2006/relationships/image" Target="../media/image25.jpeg"/><Relationship Id="rId12" Type="http://schemas.openxmlformats.org/officeDocument/2006/relationships/image" Target="../media/image61.jpeg"/><Relationship Id="rId17" Type="http://schemas.openxmlformats.org/officeDocument/2006/relationships/image" Target="../media/image33.jpeg"/><Relationship Id="rId2" Type="http://schemas.openxmlformats.org/officeDocument/2006/relationships/image" Target="../media/image22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60.jpeg"/><Relationship Id="rId5" Type="http://schemas.openxmlformats.org/officeDocument/2006/relationships/image" Target="../media/image24.jpeg"/><Relationship Id="rId15" Type="http://schemas.openxmlformats.org/officeDocument/2006/relationships/image" Target="../media/image64.png"/><Relationship Id="rId10" Type="http://schemas.openxmlformats.org/officeDocument/2006/relationships/image" Target="../media/image59.jpeg"/><Relationship Id="rId4" Type="http://schemas.openxmlformats.org/officeDocument/2006/relationships/image" Target="../media/image57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33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9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2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2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microsoft.com/office/2007/relationships/hdphoto" Target="../media/hdphoto5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pic>
        <p:nvPicPr>
          <p:cNvPr id="38" name="Picture 3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" y="5606376"/>
            <a:ext cx="1180171" cy="1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049736" y="5698104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6156177" y="4810710"/>
            <a:ext cx="934387" cy="10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845655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308304" y="5759004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40352" y="3523046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580112" y="3523046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56" y="3100650"/>
            <a:ext cx="2261217" cy="29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85592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762487" y="4414666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3572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4499239" y="4430318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49" y="407070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2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toy store?</a:t>
            </a:r>
          </a:p>
        </p:txBody>
      </p:sp>
      <p:pic>
        <p:nvPicPr>
          <p:cNvPr id="22" name="Picture 2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025012" y="4601269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2392628" y="3427935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055373"/>
            <a:ext cx="1832209" cy="27498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18482" y="4303534"/>
            <a:ext cx="901283" cy="87768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6" name="Picture 3" descr="C:\Users\Dizzy Donald\Desktop\READING with TEACHER D\GOOD ART\20140120153830789_0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" y="4073572"/>
            <a:ext cx="2009786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37783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80833 0.00394 L 0.00208 0.14722 L 0.76563 0.15 " pathEditMode="relative" rAng="0" ptsTypes="AAAA">
                                      <p:cBhvr>
                                        <p:cTn id="6" dur="6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92058" y="4388772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Oval 28"/>
          <p:cNvSpPr/>
          <p:nvPr/>
        </p:nvSpPr>
        <p:spPr>
          <a:xfrm>
            <a:off x="2042655" y="3423395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066510" y="5720491"/>
            <a:ext cx="1089665" cy="12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5496" y="5742172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6191663" y="4758088"/>
            <a:ext cx="931521" cy="10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318128" y="4753316"/>
            <a:ext cx="934392" cy="10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329955" y="5805264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7519"/>
          <a:stretch/>
        </p:blipFill>
        <p:spPr bwMode="auto">
          <a:xfrm>
            <a:off x="290827" y="4037282"/>
            <a:ext cx="1862743" cy="2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7740352" y="3467403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28203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08037" y="4439426"/>
            <a:ext cx="816871" cy="63732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5580112" y="3467403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56" y="3043261"/>
            <a:ext cx="2261217" cy="29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94" y="4077072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661744" y="4473304"/>
            <a:ext cx="648072" cy="6034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3" descr="C:\Users\Dizzy Donald\Desktop\Characters\img-414165543-000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6"/>
          <a:stretch/>
        </p:blipFill>
        <p:spPr bwMode="auto">
          <a:xfrm>
            <a:off x="3810510" y="3888432"/>
            <a:ext cx="197271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2682277" y="4559723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44" y="3013827"/>
            <a:ext cx="1832209" cy="274989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83" y="5139670"/>
            <a:ext cx="878408" cy="9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peech Bubble: Rectangle with Corners Rounded 20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9667"/>
              <a:gd name="adj2" fmla="val 15514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baseball.</a:t>
            </a:r>
          </a:p>
        </p:txBody>
      </p:sp>
      <p:pic>
        <p:nvPicPr>
          <p:cNvPr id="3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3828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89097 0.002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394059" y="3450863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Oval 26"/>
          <p:cNvSpPr/>
          <p:nvPr/>
        </p:nvSpPr>
        <p:spPr>
          <a:xfrm>
            <a:off x="1088455" y="4380453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8" name="Picture 3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" y="5611615"/>
            <a:ext cx="1180171" cy="1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730183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337526" y="5877272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850894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308304" y="5764243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7705531" y="3523046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485996" y="3370851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90831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3111355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762487" y="4419905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8811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684491" y="4539585"/>
            <a:ext cx="792088" cy="729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 bwMode="auto">
          <a:xfrm>
            <a:off x="3992103" y="4077072"/>
            <a:ext cx="2308090" cy="27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peech Bubble: Rectangle with Corners Rounded 22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30436"/>
              <a:gd name="adj2" fmla="val 13668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pic>
        <p:nvPicPr>
          <p:cNvPr id="22" name="Picture 2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025012" y="4601269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055373"/>
            <a:ext cx="1832209" cy="2749891"/>
          </a:xfrm>
          <a:prstGeom prst="rect">
            <a:avLst/>
          </a:prstGeom>
        </p:spPr>
      </p:pic>
      <p:pic>
        <p:nvPicPr>
          <p:cNvPr id="36" name="Picture 3" descr="C:\Users\Dizzy Donald\Desktop\READING with TEACHER D\GOOD ART\20140120153830789_000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" y="4078811"/>
            <a:ext cx="2009786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81205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148779" y="3424008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Oval 34"/>
          <p:cNvSpPr/>
          <p:nvPr/>
        </p:nvSpPr>
        <p:spPr>
          <a:xfrm>
            <a:off x="889008" y="4373624"/>
            <a:ext cx="808854" cy="7120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580928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73556" y="5925301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701639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6096" y="5776686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705531" y="3556651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08192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5473283" y="3446769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-1"/>
          <a:stretch/>
        </p:blipFill>
        <p:spPr bwMode="auto">
          <a:xfrm>
            <a:off x="4922594" y="3208192"/>
            <a:ext cx="1998192" cy="29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154485" y="5754578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7519"/>
          <a:stretch/>
        </p:blipFill>
        <p:spPr bwMode="auto">
          <a:xfrm>
            <a:off x="409816" y="4049688"/>
            <a:ext cx="1862743" cy="2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680118" y="4580928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2" descr="C:\Users\Dizzy Donald\Desktop\Characters\img-414165820-000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7680"/>
            <a:ext cx="2578199" cy="31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2763755" y="4607021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22" y="3061125"/>
            <a:ext cx="1832209" cy="2749891"/>
          </a:xfrm>
          <a:prstGeom prst="rect">
            <a:avLst/>
          </a:prstGeom>
        </p:spPr>
      </p:pic>
      <p:pic>
        <p:nvPicPr>
          <p:cNvPr id="20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151599">
            <a:off x="3228252" y="4858434"/>
            <a:ext cx="1310568" cy="16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21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8582"/>
              <a:gd name="adj2" fmla="val 1067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teddy bear.</a:t>
            </a:r>
          </a:p>
        </p:txBody>
      </p:sp>
      <p:sp>
        <p:nvSpPr>
          <p:cNvPr id="2" name="Oval 1"/>
          <p:cNvSpPr/>
          <p:nvPr/>
        </p:nvSpPr>
        <p:spPr>
          <a:xfrm>
            <a:off x="6812892" y="4436070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6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02" y="4121695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09991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39878 0.00231 L -0.12083 0.14861 L 0.46875 0.14606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pic>
        <p:nvPicPr>
          <p:cNvPr id="38" name="Picture 3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" y="5572859"/>
            <a:ext cx="1180171" cy="1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58943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786388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71014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92080" y="5786388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713134" y="3436677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50084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5496148" y="3230104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6812603" y="4514341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297060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 bwMode="auto">
          <a:xfrm>
            <a:off x="6191735" y="4067441"/>
            <a:ext cx="22839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4850801" y="4381191"/>
            <a:ext cx="792088" cy="729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4" descr="C:\Users\Dizzy Donald\Desktop\New Art_WCR\img-414161215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3"/>
          <a:stretch/>
        </p:blipFill>
        <p:spPr bwMode="auto">
          <a:xfrm>
            <a:off x="4202997" y="4102398"/>
            <a:ext cx="2040206" cy="27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peech Bubble: Rectangle with Corners Rounded 25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31136"/>
              <a:gd name="adj2" fmla="val 13227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sp>
        <p:nvSpPr>
          <p:cNvPr id="29" name="Oval 28"/>
          <p:cNvSpPr/>
          <p:nvPr/>
        </p:nvSpPr>
        <p:spPr>
          <a:xfrm>
            <a:off x="1062219" y="4282062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Oval 27"/>
          <p:cNvSpPr/>
          <p:nvPr/>
        </p:nvSpPr>
        <p:spPr>
          <a:xfrm>
            <a:off x="2394546" y="3384411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025012" y="4601269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055373"/>
            <a:ext cx="1832209" cy="2749891"/>
          </a:xfrm>
          <a:prstGeom prst="rect">
            <a:avLst/>
          </a:prstGeom>
        </p:spPr>
      </p:pic>
      <p:pic>
        <p:nvPicPr>
          <p:cNvPr id="36" name="Picture 3" descr="C:\Users\Dizzy Donald\Desktop\READING with TEACHER D\GOOD ART\20140120153830789_000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" y="4040055"/>
            <a:ext cx="2009786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46429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26680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58500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92080" y="5808670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5452669" y="3140968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284546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684879" y="4387940"/>
            <a:ext cx="862413" cy="7391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2" name="Picture 2" descr="C:\Users\Dizzy Donald\Desktop\Characters\img-414165701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81" y="3980410"/>
            <a:ext cx="2434334" cy="3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107504" y="5742172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7703840" y="3279637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876256" y="4565019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4145625"/>
            <a:ext cx="2283965" cy="29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with Corners Rounded 24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8722"/>
              <a:gd name="adj2" fmla="val 1067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skateboard.</a:t>
            </a:r>
          </a:p>
        </p:txBody>
      </p:sp>
      <p:pic>
        <p:nvPicPr>
          <p:cNvPr id="23" name="Picture 22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2692022" y="444765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051785" y="3246656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Oval 28"/>
          <p:cNvSpPr/>
          <p:nvPr/>
        </p:nvSpPr>
        <p:spPr>
          <a:xfrm>
            <a:off x="772560" y="4348066"/>
            <a:ext cx="927631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89" y="2901760"/>
            <a:ext cx="1832209" cy="2749891"/>
          </a:xfrm>
          <a:prstGeom prst="rect">
            <a:avLst/>
          </a:prstGeom>
        </p:spPr>
      </p:pic>
      <p:pic>
        <p:nvPicPr>
          <p:cNvPr id="18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8543615">
            <a:off x="3216885" y="4595651"/>
            <a:ext cx="1238092" cy="22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7519"/>
          <a:stretch/>
        </p:blipFill>
        <p:spPr bwMode="auto">
          <a:xfrm>
            <a:off x="362835" y="4037282"/>
            <a:ext cx="1862743" cy="2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09991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7 L 0.39462 0.00347 L -0.13351 0.14375 L 0.48524 0.1507 " pathEditMode="relative" ptsTypes="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pic>
        <p:nvPicPr>
          <p:cNvPr id="18" name="Picture 1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884146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04856" y="3404103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5" y="3121519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" y="5644867"/>
            <a:ext cx="1180171" cy="1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763435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60387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436097" y="5888379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5484296" y="3404103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3144607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88024" y="4608103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6877947" y="4573588"/>
            <a:ext cx="826909" cy="8420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 bwMode="auto">
          <a:xfrm>
            <a:off x="6248475" y="4149080"/>
            <a:ext cx="22839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3"/>
          <a:stretch/>
        </p:blipFill>
        <p:spPr bwMode="auto">
          <a:xfrm>
            <a:off x="4211960" y="4232195"/>
            <a:ext cx="2099920" cy="27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21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30856"/>
              <a:gd name="adj2" fmla="val 13778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pic>
        <p:nvPicPr>
          <p:cNvPr id="23" name="Picture 22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025012" y="4601269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995609" y="4378315"/>
            <a:ext cx="900668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Oval 26"/>
          <p:cNvSpPr/>
          <p:nvPr/>
        </p:nvSpPr>
        <p:spPr>
          <a:xfrm>
            <a:off x="2390815" y="3415027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055373"/>
            <a:ext cx="1832209" cy="2749891"/>
          </a:xfrm>
          <a:prstGeom prst="rect">
            <a:avLst/>
          </a:prstGeom>
        </p:spPr>
      </p:pic>
      <p:pic>
        <p:nvPicPr>
          <p:cNvPr id="36" name="Picture 3" descr="C:\Users\Dizzy Donald\Desktop\READING with TEACHER D\GOOD ART\20140120153830789_0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" y="4112063"/>
            <a:ext cx="2009786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65706"/>
          </a:xfrm>
          <a:prstGeom prst="rect">
            <a:avLst/>
          </a:prstGeom>
        </p:spPr>
      </p:pic>
      <p:pic>
        <p:nvPicPr>
          <p:cNvPr id="18" name="Picture 1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58500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7715316" y="3140968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5" y="2822380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46429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26680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514921" y="5954063"/>
            <a:ext cx="934393" cy="9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5457886" y="3140330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6883574" y="4641501"/>
            <a:ext cx="792088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284546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4145625"/>
            <a:ext cx="2283965" cy="29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922594" y="4469654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2" descr="C:\Users\Dizzy Donald\Desktop\Characters\img-414165948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7" y="4005063"/>
            <a:ext cx="2357024" cy="30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154485" y="5742172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peech Bubble: Rectangle with Corners Rounded 27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8933"/>
              <a:gd name="adj2" fmla="val 19510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robot.</a:t>
            </a:r>
          </a:p>
        </p:txBody>
      </p:sp>
      <p:pic>
        <p:nvPicPr>
          <p:cNvPr id="27" name="Picture 2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2704891" y="4604675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2077614" y="3405543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58" y="3058779"/>
            <a:ext cx="1832209" cy="2749891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849857" y="4334360"/>
            <a:ext cx="909810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7519"/>
          <a:stretch/>
        </p:blipFill>
        <p:spPr bwMode="auto">
          <a:xfrm>
            <a:off x="409816" y="4037282"/>
            <a:ext cx="1862743" cy="2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98E8E"/>
              </a:clrFrom>
              <a:clrTo>
                <a:srgbClr val="898E8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669">
            <a:off x="3383297" y="5036520"/>
            <a:ext cx="1671049" cy="1689591"/>
          </a:xfrm>
          <a:prstGeom prst="rect">
            <a:avLst/>
          </a:prstGeom>
        </p:spPr>
      </p:pic>
      <p:pic>
        <p:nvPicPr>
          <p:cNvPr id="2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75486 0.00463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39"/>
            <a:ext cx="9140199" cy="5781785"/>
          </a:xfrm>
          <a:prstGeom prst="rect">
            <a:avLst/>
          </a:prstGeom>
        </p:spPr>
      </p:pic>
      <p:pic>
        <p:nvPicPr>
          <p:cNvPr id="18" name="Picture 1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805814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7715316" y="3325771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5" y="3043187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685103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882055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514921" y="5954063"/>
            <a:ext cx="934393" cy="9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436096" y="3361775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3066275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154485" y="5738039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6742637" y="4435082"/>
            <a:ext cx="854894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857596" y="4491651"/>
            <a:ext cx="854894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927101" y="4310908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Oval 31"/>
          <p:cNvSpPr/>
          <p:nvPr/>
        </p:nvSpPr>
        <p:spPr>
          <a:xfrm>
            <a:off x="2400039" y="3425563"/>
            <a:ext cx="822826" cy="7702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" descr="C:\Users\Dizzy Donald\Desktop\READING with TEACHER 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11726" r="52199" b="17519"/>
          <a:stretch/>
        </p:blipFill>
        <p:spPr bwMode="auto">
          <a:xfrm>
            <a:off x="409816" y="4009847"/>
            <a:ext cx="1862743" cy="28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Dizzy Donald\Desktop\New Art_WCR\img-414161006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1"/>
          <a:stretch/>
        </p:blipFill>
        <p:spPr bwMode="auto">
          <a:xfrm>
            <a:off x="6155399" y="4009847"/>
            <a:ext cx="2233025" cy="28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peech Bubble: Rectangle with Corners Rounded 24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9087"/>
              <a:gd name="adj2" fmla="val 20684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pic>
        <p:nvPicPr>
          <p:cNvPr id="20" name="Picture 1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025012" y="4601269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055373"/>
            <a:ext cx="1832209" cy="2749891"/>
          </a:xfrm>
          <a:prstGeom prst="rect">
            <a:avLst/>
          </a:prstGeom>
        </p:spPr>
      </p:pic>
      <p:pic>
        <p:nvPicPr>
          <p:cNvPr id="33" name="Picture 3" descr="C:\Users\Dizzy Donald\Desktop\Characters\img-414165820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4067944" y="3865831"/>
            <a:ext cx="2674693" cy="30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72260"/>
          </a:xfrm>
          <a:prstGeom prst="rect">
            <a:avLst/>
          </a:prstGeom>
        </p:spPr>
      </p:pic>
      <p:pic>
        <p:nvPicPr>
          <p:cNvPr id="18" name="Picture 1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805814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715316" y="3325771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05" y="3043187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470100" y="4612208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685103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882055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514921" y="5954063"/>
            <a:ext cx="934393" cy="9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777226" y="4518797"/>
            <a:ext cx="854894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5472608" y="3325771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3066275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Dizzy Donald\Desktop\New Art_WCR\img-41416100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0"/>
          <a:stretch/>
        </p:blipFill>
        <p:spPr bwMode="auto">
          <a:xfrm>
            <a:off x="6155399" y="4009848"/>
            <a:ext cx="22330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" y="5566535"/>
            <a:ext cx="1180171" cy="1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4896036" y="4559737"/>
            <a:ext cx="684076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2992926" y="3361775"/>
            <a:ext cx="834755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Oval 2"/>
          <p:cNvSpPr/>
          <p:nvPr/>
        </p:nvSpPr>
        <p:spPr>
          <a:xfrm>
            <a:off x="1108232" y="4314367"/>
            <a:ext cx="792088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218" y="3033268"/>
            <a:ext cx="1774724" cy="2749891"/>
          </a:xfrm>
          <a:prstGeom prst="rect">
            <a:avLst/>
          </a:prstGeom>
        </p:spPr>
      </p:pic>
      <p:pic>
        <p:nvPicPr>
          <p:cNvPr id="20" name="Picture 3" descr="C:\Users\Dizzy Donald\Desktop\READING with TEACHER D\GOOD ART\20140120153830789_0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" y="4033731"/>
            <a:ext cx="2009786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7739745">
            <a:off x="1928136" y="4865832"/>
            <a:ext cx="1784063" cy="12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izzy Donald\Desktop\New Art_WCR\img-414160746-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 bwMode="auto">
          <a:xfrm>
            <a:off x="4232251" y="4081855"/>
            <a:ext cx="228396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30716"/>
              <a:gd name="adj2" fmla="val 12566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puzzle.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92108" t="92693" r="5115" b="3331"/>
          <a:stretch/>
        </p:blipFill>
        <p:spPr>
          <a:xfrm>
            <a:off x="2025908" y="6628469"/>
            <a:ext cx="267497" cy="229517"/>
          </a:xfrm>
          <a:prstGeom prst="rect">
            <a:avLst/>
          </a:prstGeom>
        </p:spPr>
      </p:pic>
      <p:pic>
        <p:nvPicPr>
          <p:cNvPr id="3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80208 0.00394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E9FE818E-AE8C-476C-B33C-7D66C24C3B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6" t="1939" r="1905" b="1939"/>
          <a:stretch/>
        </p:blipFill>
        <p:spPr>
          <a:xfrm>
            <a:off x="2574319" y="2159543"/>
            <a:ext cx="4032448" cy="303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8666" y="620688"/>
            <a:ext cx="83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Toy Store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013176"/>
            <a:ext cx="286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7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035121">
            <a:off x="7396083" y="1946562"/>
            <a:ext cx="922520" cy="11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28967" r="42706" b="38441"/>
          <a:stretch/>
        </p:blipFill>
        <p:spPr bwMode="auto">
          <a:xfrm rot="10255684">
            <a:off x="612217" y="3822466"/>
            <a:ext cx="1001270" cy="9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1795528">
            <a:off x="6836704" y="3127614"/>
            <a:ext cx="1161787" cy="8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1441498" y="3186318"/>
            <a:ext cx="704418" cy="7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5168498">
            <a:off x="7486160" y="3829728"/>
            <a:ext cx="758463" cy="14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849491">
            <a:off x="388998" y="2231983"/>
            <a:ext cx="1288017" cy="1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39"/>
            <a:ext cx="9140199" cy="5781785"/>
          </a:xfrm>
          <a:prstGeom prst="rect">
            <a:avLst/>
          </a:prstGeom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46429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26680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58500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92080" y="5808670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7734398" y="3270702"/>
            <a:ext cx="854894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5452669" y="3167110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6898147" y="4585007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284546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4145625"/>
            <a:ext cx="2283965" cy="29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-67184" y="5742172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4819609" y="4403392"/>
            <a:ext cx="82994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4" descr="C:\Users\Dizzy Donald\Desktop\New Art_WCR\img-414161215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/>
          <a:stretch/>
        </p:blipFill>
        <p:spPr bwMode="auto">
          <a:xfrm>
            <a:off x="4351282" y="4116468"/>
            <a:ext cx="1900883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99389" y="3319460"/>
            <a:ext cx="82994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818084" y="4266438"/>
            <a:ext cx="82994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" descr="C:\Users\Dizzy Donald\Desktop\READ with TEACHER D\GOOD ART\20140109170634622_0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5" y="4071844"/>
            <a:ext cx="1848596" cy="27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31136"/>
              <a:gd name="adj2" fmla="val 13227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pic>
        <p:nvPicPr>
          <p:cNvPr id="18" name="Picture 17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414038" y="4577231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8227" y="2958103"/>
            <a:ext cx="1862136" cy="2850567"/>
          </a:xfrm>
          <a:prstGeom prst="rect">
            <a:avLst/>
          </a:prstGeom>
        </p:spPr>
      </p:pic>
      <p:pic>
        <p:nvPicPr>
          <p:cNvPr id="2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72260"/>
          </a:xfrm>
          <a:prstGeom prst="rect">
            <a:avLst/>
          </a:prstGeom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46429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734398" y="3270702"/>
            <a:ext cx="854894" cy="74147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26680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58500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92080" y="5808670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452669" y="3171784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2099920" cy="30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6873351" y="4585007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94" y="2845468"/>
            <a:ext cx="1998192" cy="29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75" y="4145625"/>
            <a:ext cx="2283965" cy="29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-28625" y="5742172"/>
            <a:ext cx="1033138" cy="11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789449" y="4283578"/>
            <a:ext cx="82994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3100524" y="3242239"/>
            <a:ext cx="895411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5" name="Picture 3" descr="C:\Users\Dizzy Donald\Desktop\Characters\20140109170516433_00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4" y="4080268"/>
            <a:ext cx="1911302" cy="27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4800856" y="4414688"/>
            <a:ext cx="862413" cy="73914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4" descr="C:\Users\Dizzy Donald\Desktop\New Art_WCR\img-414161215-000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4116468"/>
            <a:ext cx="2040206" cy="29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/>
          <p:cNvSpPr/>
          <p:nvPr/>
        </p:nvSpPr>
        <p:spPr>
          <a:xfrm>
            <a:off x="35495" y="44624"/>
            <a:ext cx="9064961" cy="1152128"/>
          </a:xfrm>
          <a:prstGeom prst="wedgeRoundRectCallout">
            <a:avLst>
              <a:gd name="adj1" fmla="val -14464"/>
              <a:gd name="adj2" fmla="val 10912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doll.</a:t>
            </a:r>
          </a:p>
        </p:txBody>
      </p:sp>
      <p:pic>
        <p:nvPicPr>
          <p:cNvPr id="33" name="Picture 32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673084" y="4577231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8015" y="2884777"/>
            <a:ext cx="2341282" cy="2884583"/>
          </a:xfrm>
          <a:prstGeom prst="rect">
            <a:avLst/>
          </a:prstGeom>
        </p:spPr>
      </p:pic>
      <p:pic>
        <p:nvPicPr>
          <p:cNvPr id="26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4948725">
            <a:off x="1252461" y="3197885"/>
            <a:ext cx="2048605" cy="15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19151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68403 0.0055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115"/>
          <a:stretch/>
        </p:blipFill>
        <p:spPr>
          <a:xfrm>
            <a:off x="3801" y="1085740"/>
            <a:ext cx="9140199" cy="579131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764630" y="3073406"/>
            <a:ext cx="890517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506258" y="4417804"/>
            <a:ext cx="890517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4687668" y="4529283"/>
            <a:ext cx="822197" cy="66021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3380093" y="4420435"/>
            <a:ext cx="1050942" cy="11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1515" y="2744442"/>
            <a:ext cx="2116748" cy="2779025"/>
          </a:xfrm>
          <a:prstGeom prst="rect">
            <a:avLst/>
          </a:prstGeom>
        </p:spPr>
      </p:pic>
      <p:pic>
        <p:nvPicPr>
          <p:cNvPr id="39" name="Picture 3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921690" y="4464296"/>
            <a:ext cx="1042932" cy="11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21348" y="5926680"/>
            <a:ext cx="890658" cy="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8269999" y="4585007"/>
            <a:ext cx="934393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5292080" y="5808670"/>
            <a:ext cx="988173" cy="1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-36511" y="5849545"/>
            <a:ext cx="936103" cy="10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389668" y="3184199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9" name="Picture 3" descr="C:\Users\Dizzy Donald\Desktop\Characters\img-414161527-0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84409"/>
            <a:ext cx="2276562" cy="32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7632848" y="3225761"/>
            <a:ext cx="827584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20" name="Picture 4" descr="C:\Users\Dizzy Donald\Desktop\Characters\img-417072327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9235" r="24938" b="26151"/>
          <a:stretch/>
        </p:blipFill>
        <p:spPr bwMode="auto">
          <a:xfrm>
            <a:off x="4130425" y="4293289"/>
            <a:ext cx="1723871" cy="25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izzy Donald\Desktop\READ with TEACHER D\GOOD ART\20140109170634622_0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2" y="4248667"/>
            <a:ext cx="1729366" cy="25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776374" y="4614356"/>
            <a:ext cx="801793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222" name="Picture 6" descr="\\10.1.1.231\file\SCAN\img-422122812\img-422122812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9870" r="3449" b="15601"/>
          <a:stretch/>
        </p:blipFill>
        <p:spPr bwMode="auto">
          <a:xfrm rot="16200000" flipV="1">
            <a:off x="6613703" y="3405942"/>
            <a:ext cx="2795477" cy="20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izzy Donald\Desktop\Characters\img-417072412-0001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5093" r="17159" b="28765"/>
          <a:stretch/>
        </p:blipFill>
        <p:spPr bwMode="auto">
          <a:xfrm>
            <a:off x="6217252" y="4394404"/>
            <a:ext cx="2094755" cy="25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0" y="-168572"/>
            <a:ext cx="9086850" cy="2400300"/>
          </a:xfrm>
          <a:prstGeom prst="rect">
            <a:avLst/>
          </a:prstGeom>
        </p:spPr>
      </p:pic>
      <p:pic>
        <p:nvPicPr>
          <p:cNvPr id="24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4948725">
            <a:off x="1244526" y="3629529"/>
            <a:ext cx="2048605" cy="15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3767" y="113594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79045 0.00509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5" y="1042413"/>
            <a:ext cx="9144000" cy="58155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648" y="3950205"/>
            <a:ext cx="108246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292080" y="3861048"/>
            <a:ext cx="1152128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15079"/>
              <a:gd name="adj2" fmla="val 8931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toy store?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2996952"/>
            <a:ext cx="2914137" cy="4060779"/>
          </a:xfrm>
          <a:prstGeom prst="rect">
            <a:avLst/>
          </a:prstGeom>
        </p:spPr>
      </p:pic>
      <p:pic>
        <p:nvPicPr>
          <p:cNvPr id="9" name="Picture 8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t="18427" r="53815" b="38443"/>
          <a:stretch/>
        </p:blipFill>
        <p:spPr bwMode="auto">
          <a:xfrm rot="10800000">
            <a:off x="2195736" y="5405278"/>
            <a:ext cx="1368152" cy="15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473"/>
            <a:ext cx="2350910" cy="3528391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37783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7 L 0.79514 0.00208 L -0.01215 0.16181 L 0.74722 0.15625 " pathEditMode="relative" ptsTypes="AAAA">
                                      <p:cBhvr>
                                        <p:cTn id="6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5" y="1042416"/>
            <a:ext cx="9144000" cy="58155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33147" y="3959950"/>
            <a:ext cx="108246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736853" y="3940790"/>
            <a:ext cx="1082466" cy="7778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t="18427" r="53815" b="38443"/>
          <a:stretch/>
        </p:blipFill>
        <p:spPr bwMode="auto">
          <a:xfrm rot="10800000">
            <a:off x="1043608" y="5405138"/>
            <a:ext cx="1311538" cy="15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61" y="3516413"/>
            <a:ext cx="2403642" cy="3372295"/>
          </a:xfrm>
          <a:prstGeom prst="rect">
            <a:avLst/>
          </a:prstGeom>
        </p:spPr>
      </p:pic>
      <p:pic>
        <p:nvPicPr>
          <p:cNvPr id="13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7672176">
            <a:off x="2933649" y="4674229"/>
            <a:ext cx="1890634" cy="14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2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doll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you!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8203" y="3212976"/>
            <a:ext cx="2679766" cy="3771044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13847" y="109410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208 L 0.68525 0.00208 L 0.13733 0.16458 L 0.5165 0.1632 " pathEditMode="relative" ptsTypes="AAAA">
                                      <p:cBhvr>
                                        <p:cTn id="6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E9FE818E-AE8C-476C-B33C-7D66C24C3B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6" t="1939" r="1905" b="1939"/>
          <a:stretch/>
        </p:blipFill>
        <p:spPr>
          <a:xfrm>
            <a:off x="2574319" y="2159543"/>
            <a:ext cx="4032448" cy="303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8666" y="620688"/>
            <a:ext cx="83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Toy Store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013176"/>
            <a:ext cx="286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7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035121">
            <a:off x="7396083" y="1946562"/>
            <a:ext cx="922520" cy="11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28967" r="42706" b="38441"/>
          <a:stretch/>
        </p:blipFill>
        <p:spPr bwMode="auto">
          <a:xfrm rot="10255684">
            <a:off x="612217" y="3822466"/>
            <a:ext cx="1001270" cy="9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1795528">
            <a:off x="6836704" y="3127614"/>
            <a:ext cx="1161787" cy="8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1441498" y="3186318"/>
            <a:ext cx="704418" cy="7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5168498">
            <a:off x="7486160" y="3829728"/>
            <a:ext cx="758463" cy="14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849491">
            <a:off x="388998" y="2231983"/>
            <a:ext cx="1288017" cy="1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he buy?</a:t>
            </a:r>
          </a:p>
        </p:txBody>
      </p:sp>
      <p:pic>
        <p:nvPicPr>
          <p:cNvPr id="15" name="Picture 14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452320" y="4867826"/>
            <a:ext cx="1878856" cy="2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2" name="Picture 3" descr="C:\Users\Dizzy Donald\Desktop\Characters\img-4141655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5"/>
          <a:stretch/>
        </p:blipFill>
        <p:spPr bwMode="auto">
          <a:xfrm>
            <a:off x="4929693" y="1412776"/>
            <a:ext cx="421196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29" y="3884849"/>
            <a:ext cx="1514653" cy="15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 rot="20687599">
            <a:off x="4097120" y="3747741"/>
            <a:ext cx="2148937" cy="200496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99406"/>
            <a:ext cx="1512168" cy="15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8761" r="38817" b="30914"/>
          <a:stretch/>
        </p:blipFill>
        <p:spPr bwMode="auto">
          <a:xfrm rot="17739745">
            <a:off x="1358060" y="2078705"/>
            <a:ext cx="2108138" cy="15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343799" y="4941167"/>
            <a:ext cx="2010237" cy="20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zzy Donald\Desktop\Characters\img-414165820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4" b="7503"/>
          <a:stretch/>
        </p:blipFill>
        <p:spPr bwMode="auto">
          <a:xfrm>
            <a:off x="4824536" y="1584176"/>
            <a:ext cx="43559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9616451">
            <a:off x="3881825" y="3129809"/>
            <a:ext cx="2346844" cy="29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 rot="20362975">
            <a:off x="4033826" y="3072326"/>
            <a:ext cx="2141400" cy="300014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she buy?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3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800000">
            <a:off x="1331640" y="1819274"/>
            <a:ext cx="1698320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200000">
            <a:off x="976919" y="4413854"/>
            <a:ext cx="2570153" cy="20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668341" y="5056025"/>
            <a:ext cx="1644888" cy="18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zzy Donald\Desktop\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 b="8382"/>
          <a:stretch/>
        </p:blipFill>
        <p:spPr bwMode="auto">
          <a:xfrm>
            <a:off x="5023109" y="2000238"/>
            <a:ext cx="3653347" cy="48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4" t="51129" r="15821" b="26935"/>
          <a:stretch/>
        </p:blipFill>
        <p:spPr bwMode="auto">
          <a:xfrm rot="18543615">
            <a:off x="4652697" y="3390533"/>
            <a:ext cx="1616008" cy="30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 rot="18884367">
            <a:off x="4636550" y="3374967"/>
            <a:ext cx="1460679" cy="298281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he buy?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3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4" t="51220" r="15821" b="27245"/>
          <a:stretch/>
        </p:blipFill>
        <p:spPr bwMode="auto">
          <a:xfrm rot="18543615">
            <a:off x="1468694" y="4183238"/>
            <a:ext cx="1554532" cy="26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8761" r="38817" b="30914"/>
          <a:stretch/>
        </p:blipFill>
        <p:spPr bwMode="auto">
          <a:xfrm rot="17739745">
            <a:off x="1358060" y="2078705"/>
            <a:ext cx="2108138" cy="15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619880" y="5273080"/>
            <a:ext cx="1524120" cy="1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zzy Donald\Desktop\Characters\img-414165948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9" b="6112"/>
          <a:stretch/>
        </p:blipFill>
        <p:spPr bwMode="auto">
          <a:xfrm>
            <a:off x="5225412" y="2012742"/>
            <a:ext cx="3379036" cy="48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8443" r="43314" b="38543"/>
          <a:stretch/>
        </p:blipFill>
        <p:spPr bwMode="auto">
          <a:xfrm rot="11047110">
            <a:off x="4113786" y="3937948"/>
            <a:ext cx="2223252" cy="22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 rot="413263">
            <a:off x="4010412" y="3905143"/>
            <a:ext cx="2430000" cy="233986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she buy?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3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8443" r="43314" b="38543"/>
          <a:stretch/>
        </p:blipFill>
        <p:spPr bwMode="auto">
          <a:xfrm rot="10800000">
            <a:off x="1386466" y="1772816"/>
            <a:ext cx="20414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200000">
            <a:off x="976919" y="4453929"/>
            <a:ext cx="2570153" cy="20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508841" y="5013176"/>
            <a:ext cx="174816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97" y="2060848"/>
            <a:ext cx="3162851" cy="47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3966679">
            <a:off x="3928166" y="4133508"/>
            <a:ext cx="2627064" cy="18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 rot="19469673">
            <a:off x="4269336" y="3808200"/>
            <a:ext cx="1941757" cy="256525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she buy?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2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800000">
            <a:off x="1331640" y="1819274"/>
            <a:ext cx="1698320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8761" r="38817" b="30914"/>
          <a:stretch/>
        </p:blipFill>
        <p:spPr bwMode="auto">
          <a:xfrm rot="17739745">
            <a:off x="1250744" y="4728356"/>
            <a:ext cx="2108138" cy="15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8427" r="53815" b="38443"/>
          <a:stretch/>
        </p:blipFill>
        <p:spPr bwMode="auto">
          <a:xfrm rot="10800000">
            <a:off x="7577953" y="4934858"/>
            <a:ext cx="1818583" cy="20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4948725">
            <a:off x="3658175" y="2861303"/>
            <a:ext cx="3027827" cy="23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he buy?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7784" y="1556792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7784" y="4216033"/>
            <a:ext cx="3384376" cy="252533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0819"/>
            <a:ext cx="1479900" cy="15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200000">
            <a:off x="976919" y="4413854"/>
            <a:ext cx="2570153" cy="20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882B5D-A9E3-4AD3-8698-80857410A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4610" y="1972094"/>
            <a:ext cx="3702217" cy="4941496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9B95914F-D1F1-4E7A-B1DF-337360D2EEC2}"/>
              </a:ext>
            </a:extLst>
          </p:cNvPr>
          <p:cNvSpPr/>
          <p:nvPr/>
        </p:nvSpPr>
        <p:spPr>
          <a:xfrm rot="20687599">
            <a:off x="3921267" y="2737685"/>
            <a:ext cx="2162514" cy="273268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3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3" y="2658741"/>
            <a:ext cx="5635526" cy="42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2641" y="44624"/>
            <a:ext cx="5619479" cy="2731748"/>
          </a:xfrm>
          <a:prstGeom prst="wedgeEllipseCallout">
            <a:avLst>
              <a:gd name="adj1" fmla="val -17849"/>
              <a:gd name="adj2" fmla="val 661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 is </a:t>
            </a:r>
            <a:r>
              <a:rPr lang="en-CA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$100 </a:t>
            </a:r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buy a toy…</a:t>
            </a:r>
            <a:endParaRPr lang="en-C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3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14410" r="11420" b="48371"/>
          <a:stretch/>
        </p:blipFill>
        <p:spPr bwMode="auto">
          <a:xfrm rot="10800000">
            <a:off x="5868144" y="44624"/>
            <a:ext cx="325203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99992" y="4077072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60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4366" y="4077072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90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838" y="4077072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90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838" y="6309320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80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6309320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70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31640" y="6309320"/>
            <a:ext cx="8280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60</a:t>
            </a:r>
          </a:p>
        </p:txBody>
      </p:sp>
      <p:pic>
        <p:nvPicPr>
          <p:cNvPr id="5" name="Picture 2" descr="\\10.1.1.231\file\SCAN\img-423075802\img-423075802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58014" r="68379" b="27283"/>
          <a:stretch/>
        </p:blipFill>
        <p:spPr bwMode="auto">
          <a:xfrm rot="19970836">
            <a:off x="1630517" y="4817101"/>
            <a:ext cx="1885997" cy="10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08" y="1844824"/>
            <a:ext cx="4712588" cy="35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67544" y="72008"/>
            <a:ext cx="4253671" cy="2204864"/>
          </a:xfrm>
          <a:prstGeom prst="wedgeEllipseCallout">
            <a:avLst>
              <a:gd name="adj1" fmla="val -22193"/>
              <a:gd name="adj2" fmla="val 684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buy?</a:t>
            </a:r>
          </a:p>
        </p:txBody>
      </p:sp>
      <p:pic>
        <p:nvPicPr>
          <p:cNvPr id="14" name="Picture 3" descr="C:\Users\Dizzy Donald\Desktop\img-416090843\img-41609084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14410" r="11420" b="48371"/>
          <a:stretch/>
        </p:blipFill>
        <p:spPr bwMode="auto">
          <a:xfrm rot="10800000">
            <a:off x="5681985" y="0"/>
            <a:ext cx="325203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35496" y="1910784"/>
            <a:ext cx="2192308" cy="34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77" y="5301208"/>
            <a:ext cx="9136223" cy="1556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bought a ____.</a:t>
            </a:r>
          </a:p>
        </p:txBody>
      </p:sp>
    </p:spTree>
    <p:extLst>
      <p:ext uri="{BB962C8B-B14F-4D97-AF65-F5344CB8AC3E}">
        <p14:creationId xmlns:p14="http://schemas.microsoft.com/office/powerpoint/2010/main" val="30346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501008"/>
            <a:ext cx="3024336" cy="1328290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 you buy a doll?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436096" y="3645024"/>
            <a:ext cx="2520280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didn’t.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080120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289161"/>
            <a:ext cx="105112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8930825">
            <a:off x="6713835" y="5532592"/>
            <a:ext cx="511868" cy="6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4" t="51220" r="15821" b="27245"/>
          <a:stretch/>
        </p:blipFill>
        <p:spPr bwMode="auto">
          <a:xfrm rot="18543615">
            <a:off x="2696277" y="5602384"/>
            <a:ext cx="367069" cy="6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08822"/>
            <a:ext cx="5904655" cy="4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844824"/>
            <a:ext cx="3203848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did.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077072"/>
            <a:ext cx="3203848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didn’t.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 you buy a ___?</a:t>
            </a:r>
          </a:p>
        </p:txBody>
      </p:sp>
    </p:spTree>
    <p:extLst>
      <p:ext uri="{BB962C8B-B14F-4D97-AF65-F5344CB8AC3E}">
        <p14:creationId xmlns:p14="http://schemas.microsoft.com/office/powerpoint/2010/main" val="13838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66429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buy a/an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you buy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a toy store?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800000">
            <a:off x="141140" y="4308627"/>
            <a:ext cx="1452696" cy="18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0800000">
            <a:off x="3969141" y="5286768"/>
            <a:ext cx="2213829" cy="15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1593836" y="5484395"/>
            <a:ext cx="1201040" cy="12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6200000">
            <a:off x="5673632" y="3654050"/>
            <a:ext cx="1467491" cy="26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529480">
            <a:off x="7197176" y="4771170"/>
            <a:ext cx="2079811" cy="1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8443" r="43314" b="38543"/>
          <a:stretch/>
        </p:blipFill>
        <p:spPr bwMode="auto">
          <a:xfrm rot="10800000">
            <a:off x="2483769" y="4149080"/>
            <a:ext cx="1635079" cy="16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800000">
            <a:off x="507277" y="3717031"/>
            <a:ext cx="1196939" cy="14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4249" y="1484784"/>
            <a:ext cx="8994767" cy="2232248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a/an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What toy do you want?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29122" y="5157192"/>
            <a:ext cx="5066257" cy="1463680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-2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0800000">
            <a:off x="1014559" y="5157192"/>
            <a:ext cx="1014561" cy="16811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10800000">
            <a:off x="7085830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 rot="10800000">
            <a:off x="8093942" y="5157192"/>
            <a:ext cx="1014561" cy="1681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0800000">
            <a:off x="4263028" y="3904261"/>
            <a:ext cx="1824069" cy="12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1805288" y="3948062"/>
            <a:ext cx="989589" cy="10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6200000">
            <a:off x="6358705" y="3515025"/>
            <a:ext cx="1209129" cy="20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529480">
            <a:off x="7601289" y="3632643"/>
            <a:ext cx="1713646" cy="13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8443" r="43314" b="38543"/>
          <a:stretch/>
        </p:blipFill>
        <p:spPr bwMode="auto">
          <a:xfrm rot="10800000">
            <a:off x="2915816" y="3717032"/>
            <a:ext cx="1347212" cy="13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800000">
            <a:off x="827584" y="4417078"/>
            <a:ext cx="1831005" cy="22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21742"/>
            <a:ext cx="273630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baseball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4" y="3429000"/>
            <a:ext cx="360040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teddy bear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320" y="3429000"/>
            <a:ext cx="129614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doll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3848" y="121742"/>
            <a:ext cx="187220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robot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7984" y="3429000"/>
            <a:ext cx="216024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puzzle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4088" y="121742"/>
            <a:ext cx="367240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skateboard</a:t>
            </a:r>
          </a:p>
        </p:txBody>
      </p:sp>
      <p:pic>
        <p:nvPicPr>
          <p:cNvPr id="11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0800000">
            <a:off x="4247733" y="4653136"/>
            <a:ext cx="2556515" cy="18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569178" y="1360131"/>
            <a:ext cx="1554550" cy="16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6200000">
            <a:off x="6446891" y="839395"/>
            <a:ext cx="1694650" cy="29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529480">
            <a:off x="6846521" y="4557006"/>
            <a:ext cx="2401751" cy="18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t="28443" r="43314" b="38543"/>
          <a:stretch/>
        </p:blipFill>
        <p:spPr bwMode="auto">
          <a:xfrm rot="10800000">
            <a:off x="3289464" y="1196752"/>
            <a:ext cx="1888178" cy="19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E9FE818E-AE8C-476C-B33C-7D66C24C3B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86" t="1939" r="1905" b="1939"/>
          <a:stretch/>
        </p:blipFill>
        <p:spPr>
          <a:xfrm>
            <a:off x="2574319" y="2159543"/>
            <a:ext cx="4032448" cy="303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8666" y="620688"/>
            <a:ext cx="83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The Toy Store</a:t>
            </a:r>
          </a:p>
        </p:txBody>
      </p:sp>
      <p:sp>
        <p:nvSpPr>
          <p:cNvPr id="16" name="Oval 15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013176"/>
            <a:ext cx="2861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7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21670" r="16861" b="38308"/>
          <a:stretch/>
        </p:blipFill>
        <p:spPr bwMode="auto">
          <a:xfrm rot="10035121">
            <a:off x="7396083" y="1946562"/>
            <a:ext cx="922520" cy="11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zzy Donald\Desktop\img-416090559\img-41609055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28967" r="42706" b="38441"/>
          <a:stretch/>
        </p:blipFill>
        <p:spPr bwMode="auto">
          <a:xfrm rot="10255684">
            <a:off x="612217" y="3822466"/>
            <a:ext cx="1001270" cy="9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27776" r="36576" b="30914"/>
          <a:stretch/>
        </p:blipFill>
        <p:spPr bwMode="auto">
          <a:xfrm rot="11795528">
            <a:off x="6836704" y="3127614"/>
            <a:ext cx="1161787" cy="8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esktop\img-416090613\img-416090613-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39670" r="11771" b="35895"/>
          <a:stretch/>
        </p:blipFill>
        <p:spPr bwMode="auto">
          <a:xfrm rot="10800000">
            <a:off x="1441498" y="3186318"/>
            <a:ext cx="704418" cy="7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47669" r="15821" b="25274"/>
          <a:stretch/>
        </p:blipFill>
        <p:spPr bwMode="auto">
          <a:xfrm rot="15168498">
            <a:off x="7486160" y="3829728"/>
            <a:ext cx="758463" cy="14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img-416090626\img-416090626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1" t="12136" r="12403" b="65713"/>
          <a:stretch/>
        </p:blipFill>
        <p:spPr bwMode="auto">
          <a:xfrm rot="16849491">
            <a:off x="388998" y="2231983"/>
            <a:ext cx="1288017" cy="10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301</Words>
  <Application>Microsoft Office PowerPoint</Application>
  <PresentationFormat>On-screen Show (4:3)</PresentationFormat>
  <Paragraphs>103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Schoolbook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143</cp:revision>
  <dcterms:created xsi:type="dcterms:W3CDTF">2012-12-02T13:00:37Z</dcterms:created>
  <dcterms:modified xsi:type="dcterms:W3CDTF">2018-06-23T05:35:31Z</dcterms:modified>
</cp:coreProperties>
</file>