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8" r:id="rId4"/>
    <p:sldId id="289" r:id="rId5"/>
    <p:sldId id="291" r:id="rId6"/>
    <p:sldId id="283" r:id="rId7"/>
    <p:sldId id="292" r:id="rId8"/>
    <p:sldId id="29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38" autoAdjust="0"/>
  </p:normalViewPr>
  <p:slideViewPr>
    <p:cSldViewPr>
      <p:cViewPr varScale="1">
        <p:scale>
          <a:sx n="133" d="100"/>
          <a:sy n="133" d="100"/>
        </p:scale>
        <p:origin x="93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1"/>
            <a:ext cx="9067800" cy="1142999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/>
              <a:t>Overcoming Faith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1142998"/>
          </a:xfrm>
        </p:spPr>
        <p:txBody>
          <a:bodyPr>
            <a:noAutofit/>
          </a:bodyPr>
          <a:lstStyle/>
          <a:p>
            <a:r>
              <a:rPr lang="en-US" sz="5400" b="1" dirty="0"/>
              <a:t>Hebrews 11:24-26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33E3B-7817-81F2-F067-4AF0EB7E4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438150"/>
            <a:ext cx="8915400" cy="457200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24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   </a:t>
            </a:r>
            <a:r>
              <a:rPr lang="en-US" sz="7100" b="1" i="0" dirty="0">
                <a:solidFill>
                  <a:srgbClr val="000000"/>
                </a:solidFill>
                <a:effectLst/>
                <a:latin typeface="system-ui"/>
              </a:rPr>
              <a:t>By faith Moses, when he was come to years, refused to be called the son of Pharaoh's daughter;</a:t>
            </a:r>
            <a:endParaRPr lang="en-US" sz="7100" b="1" dirty="0"/>
          </a:p>
        </p:txBody>
      </p:sp>
    </p:spTree>
    <p:extLst>
      <p:ext uri="{BB962C8B-B14F-4D97-AF65-F5344CB8AC3E}">
        <p14:creationId xmlns:p14="http://schemas.microsoft.com/office/powerpoint/2010/main" val="297718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33E3B-7817-81F2-F067-4AF0EB7E4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38150"/>
            <a:ext cx="9144000" cy="470535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25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   </a:t>
            </a:r>
            <a:r>
              <a:rPr lang="en-US" sz="7100" b="1" i="0" dirty="0">
                <a:solidFill>
                  <a:srgbClr val="000000"/>
                </a:solidFill>
                <a:effectLst/>
                <a:latin typeface="system-ui"/>
              </a:rPr>
              <a:t>Choosing rather to suffer affliction with the people of God, than to enjoy the pleasures of sin for a season;</a:t>
            </a:r>
            <a:endParaRPr lang="en-US" sz="7100" b="1" dirty="0"/>
          </a:p>
        </p:txBody>
      </p:sp>
    </p:spTree>
    <p:extLst>
      <p:ext uri="{BB962C8B-B14F-4D97-AF65-F5344CB8AC3E}">
        <p14:creationId xmlns:p14="http://schemas.microsoft.com/office/powerpoint/2010/main" val="2541714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33E3B-7817-81F2-F067-4AF0EB7E4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38150"/>
            <a:ext cx="9144000" cy="470535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26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   </a:t>
            </a: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Esteeming the reproach of Christ greater riches than the treasures in Egypt: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1538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9BA88-91D6-F835-3255-EDE743985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14350"/>
            <a:ext cx="9144000" cy="462915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6600" b="1" i="0" dirty="0">
                <a:solidFill>
                  <a:srgbClr val="000000"/>
                </a:solidFill>
                <a:effectLst/>
                <a:latin typeface="system-ui"/>
              </a:rPr>
              <a:t>for he had respect unto the recompence of the reward.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09981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8150"/>
            <a:ext cx="9144000" cy="4800600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Refusal Of Moses Faith    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Worldly Power </a:t>
            </a:r>
            <a:endParaRPr lang="en-US" sz="4400" dirty="0"/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Worldly Pleasure </a:t>
            </a:r>
            <a:r>
              <a:rPr lang="en-US" sz="5400" dirty="0"/>
              <a:t>  </a:t>
            </a:r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Worldly Possessions</a:t>
            </a:r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9003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8150"/>
            <a:ext cx="9144000" cy="4800600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Reproach Of Moses Faith    </a:t>
            </a:r>
            <a:endParaRPr lang="en-US" sz="5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Willing To Suffer</a:t>
            </a:r>
          </a:p>
          <a:p>
            <a:pPr marL="109728" indent="0">
              <a:buNone/>
            </a:pPr>
            <a:r>
              <a:rPr lang="en-US" sz="5400" b="1" dirty="0"/>
              <a:t> </a:t>
            </a:r>
            <a:endParaRPr lang="en-US" sz="4400" dirty="0"/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Chose Reproach</a:t>
            </a:r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7509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8150"/>
            <a:ext cx="9144000" cy="4800600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Reward Of Moses Faith    </a:t>
            </a:r>
            <a:endParaRPr lang="en-US" sz="5400" b="1" dirty="0"/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Demonstrated Respect</a:t>
            </a:r>
          </a:p>
          <a:p>
            <a:pPr marL="109728" indent="0">
              <a:buNone/>
            </a:pPr>
            <a:endParaRPr lang="en-US" sz="4400" dirty="0"/>
          </a:p>
          <a:p>
            <a:pPr>
              <a:buFont typeface="Wingdings" pitchFamily="2" charset="2"/>
              <a:buChar char="v"/>
            </a:pPr>
            <a:r>
              <a:rPr lang="en-US" sz="5400" b="1" dirty="0"/>
              <a:t>Anticipated The Prize</a:t>
            </a:r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28646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746</TotalTime>
  <Words>115</Words>
  <Application>Microsoft Office PowerPoint</Application>
  <PresentationFormat>On-screen Show (16:9)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Franklin Gothic Medium</vt:lpstr>
      <vt:lpstr>Georgia</vt:lpstr>
      <vt:lpstr>system-ui</vt:lpstr>
      <vt:lpstr>Trebuchet MS</vt:lpstr>
      <vt:lpstr>Wingdings</vt:lpstr>
      <vt:lpstr>Wingdings 2</vt:lpstr>
      <vt:lpstr>Urban</vt:lpstr>
      <vt:lpstr>Overcoming Faith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88</cp:revision>
  <dcterms:created xsi:type="dcterms:W3CDTF">2010-10-31T05:03:18Z</dcterms:created>
  <dcterms:modified xsi:type="dcterms:W3CDTF">2022-10-09T14:44:52Z</dcterms:modified>
</cp:coreProperties>
</file>