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463" r:id="rId29"/>
    <p:sldId id="506" r:id="rId30"/>
    <p:sldId id="534" r:id="rId31"/>
    <p:sldId id="536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062" y="9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1/14/2023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1/14/2023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January 15,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1F12AF-E282-7A85-8DF3-8E452D19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56816"/>
            <a:ext cx="9144000" cy="49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January 17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February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31 @10:00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9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13645" y="3393283"/>
            <a:ext cx="75167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160337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history of your city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defTabSz="160337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relaxing bath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defTabSz="160337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a prayer journal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19,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Double M Diner</a:t>
            </a:r>
          </a:p>
          <a:p>
            <a:pPr marL="2054225" lvl="5"/>
            <a:r>
              <a:rPr lang="en-US" sz="3200" b="1" dirty="0">
                <a:latin typeface="Arial Rounded MT Bold" panose="020F0704030504030204" pitchFamily="34" charset="0"/>
              </a:rPr>
              <a:t>537 S. Broadway, Greenville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January 25,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0">
        <p14:warp dir="in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445189"/>
            <a:ext cx="767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Starts at 7:30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Please be here a bit early to help set up!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Continues Today!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15955</TotalTime>
  <Words>1082</Words>
  <Application>Microsoft Office PowerPoint</Application>
  <PresentationFormat>On-screen Show (4:3)</PresentationFormat>
  <Paragraphs>202</Paragraphs>
  <Slides>31</Slides>
  <Notes>27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187</cp:revision>
  <cp:lastPrinted>2022-02-13T11:38:25Z</cp:lastPrinted>
  <dcterms:created xsi:type="dcterms:W3CDTF">2020-11-15T00:46:38Z</dcterms:created>
  <dcterms:modified xsi:type="dcterms:W3CDTF">2023-01-15T00:32:31Z</dcterms:modified>
</cp:coreProperties>
</file>