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 id="2147483690" r:id="rId2"/>
  </p:sldMasterIdLst>
  <p:notesMasterIdLst>
    <p:notesMasterId r:id="rId54"/>
  </p:notesMasterIdLst>
  <p:handoutMasterIdLst>
    <p:handoutMasterId r:id="rId55"/>
  </p:handoutMasterIdLst>
  <p:sldIdLst>
    <p:sldId id="259" r:id="rId3"/>
    <p:sldId id="264" r:id="rId4"/>
    <p:sldId id="261" r:id="rId5"/>
    <p:sldId id="338" r:id="rId6"/>
    <p:sldId id="397" r:id="rId7"/>
    <p:sldId id="339" r:id="rId8"/>
    <p:sldId id="271" r:id="rId9"/>
    <p:sldId id="368" r:id="rId10"/>
    <p:sldId id="398" r:id="rId11"/>
    <p:sldId id="399" r:id="rId12"/>
    <p:sldId id="400" r:id="rId13"/>
    <p:sldId id="266" r:id="rId14"/>
    <p:sldId id="276" r:id="rId15"/>
    <p:sldId id="341" r:id="rId16"/>
    <p:sldId id="278" r:id="rId17"/>
    <p:sldId id="371" r:id="rId18"/>
    <p:sldId id="401" r:id="rId19"/>
    <p:sldId id="402" r:id="rId20"/>
    <p:sldId id="403" r:id="rId21"/>
    <p:sldId id="404" r:id="rId22"/>
    <p:sldId id="405" r:id="rId23"/>
    <p:sldId id="406" r:id="rId24"/>
    <p:sldId id="407" r:id="rId25"/>
    <p:sldId id="408" r:id="rId26"/>
    <p:sldId id="409" r:id="rId27"/>
    <p:sldId id="393" r:id="rId28"/>
    <p:sldId id="303" r:id="rId29"/>
    <p:sldId id="333" r:id="rId30"/>
    <p:sldId id="351" r:id="rId31"/>
    <p:sldId id="352" r:id="rId32"/>
    <p:sldId id="353" r:id="rId33"/>
    <p:sldId id="354" r:id="rId34"/>
    <p:sldId id="304" r:id="rId35"/>
    <p:sldId id="305" r:id="rId36"/>
    <p:sldId id="355" r:id="rId37"/>
    <p:sldId id="315" r:id="rId38"/>
    <p:sldId id="349" r:id="rId39"/>
    <p:sldId id="312" r:id="rId40"/>
    <p:sldId id="377" r:id="rId41"/>
    <p:sldId id="318" r:id="rId42"/>
    <p:sldId id="319" r:id="rId43"/>
    <p:sldId id="378" r:id="rId44"/>
    <p:sldId id="381" r:id="rId45"/>
    <p:sldId id="335" r:id="rId46"/>
    <p:sldId id="320" r:id="rId47"/>
    <p:sldId id="382" r:id="rId48"/>
    <p:sldId id="394" r:id="rId49"/>
    <p:sldId id="395" r:id="rId50"/>
    <p:sldId id="396" r:id="rId51"/>
    <p:sldId id="369" r:id="rId52"/>
    <p:sldId id="330" r:id="rId53"/>
  </p:sldIdLst>
  <p:sldSz cx="9144000" cy="6858000" type="screen4x3"/>
  <p:notesSz cx="6858000" cy="9144000"/>
  <p:defaultTextStyle>
    <a:defPPr>
      <a:defRPr lang="en-US"/>
    </a:defPPr>
    <a:lvl1pPr algn="l" defTabSz="685800" rtl="0" eaLnBrk="0" fontAlgn="base" hangingPunct="0">
      <a:spcBef>
        <a:spcPct val="0"/>
      </a:spcBef>
      <a:spcAft>
        <a:spcPct val="0"/>
      </a:spcAft>
      <a:defRPr sz="1300" kern="1200">
        <a:solidFill>
          <a:schemeClr val="tx1"/>
        </a:solidFill>
        <a:latin typeface="Calibri" panose="020F0502020204030204" pitchFamily="34" charset="0"/>
        <a:ea typeface="ヒラギノ角ゴ Pro W3" pitchFamily="4" charset="-128"/>
        <a:cs typeface="+mn-cs"/>
      </a:defRPr>
    </a:lvl1pPr>
    <a:lvl2pPr marL="342900" indent="114300" algn="l" defTabSz="685800" rtl="0" eaLnBrk="0" fontAlgn="base" hangingPunct="0">
      <a:spcBef>
        <a:spcPct val="0"/>
      </a:spcBef>
      <a:spcAft>
        <a:spcPct val="0"/>
      </a:spcAft>
      <a:defRPr sz="1300" kern="1200">
        <a:solidFill>
          <a:schemeClr val="tx1"/>
        </a:solidFill>
        <a:latin typeface="Calibri" panose="020F0502020204030204" pitchFamily="34" charset="0"/>
        <a:ea typeface="ヒラギノ角ゴ Pro W3" pitchFamily="4" charset="-128"/>
        <a:cs typeface="+mn-cs"/>
      </a:defRPr>
    </a:lvl2pPr>
    <a:lvl3pPr marL="685800" indent="228600" algn="l" defTabSz="685800" rtl="0" eaLnBrk="0" fontAlgn="base" hangingPunct="0">
      <a:spcBef>
        <a:spcPct val="0"/>
      </a:spcBef>
      <a:spcAft>
        <a:spcPct val="0"/>
      </a:spcAft>
      <a:defRPr sz="1300" kern="1200">
        <a:solidFill>
          <a:schemeClr val="tx1"/>
        </a:solidFill>
        <a:latin typeface="Calibri" panose="020F0502020204030204" pitchFamily="34" charset="0"/>
        <a:ea typeface="ヒラギノ角ゴ Pro W3" pitchFamily="4" charset="-128"/>
        <a:cs typeface="+mn-cs"/>
      </a:defRPr>
    </a:lvl3pPr>
    <a:lvl4pPr marL="1028700" indent="342900" algn="l" defTabSz="685800" rtl="0" eaLnBrk="0" fontAlgn="base" hangingPunct="0">
      <a:spcBef>
        <a:spcPct val="0"/>
      </a:spcBef>
      <a:spcAft>
        <a:spcPct val="0"/>
      </a:spcAft>
      <a:defRPr sz="1300" kern="1200">
        <a:solidFill>
          <a:schemeClr val="tx1"/>
        </a:solidFill>
        <a:latin typeface="Calibri" panose="020F0502020204030204" pitchFamily="34" charset="0"/>
        <a:ea typeface="ヒラギノ角ゴ Pro W3" pitchFamily="4" charset="-128"/>
        <a:cs typeface="+mn-cs"/>
      </a:defRPr>
    </a:lvl4pPr>
    <a:lvl5pPr marL="1371600" indent="457200" algn="l" defTabSz="685800" rtl="0" eaLnBrk="0" fontAlgn="base" hangingPunct="0">
      <a:spcBef>
        <a:spcPct val="0"/>
      </a:spcBef>
      <a:spcAft>
        <a:spcPct val="0"/>
      </a:spcAft>
      <a:defRPr sz="1300" kern="1200">
        <a:solidFill>
          <a:schemeClr val="tx1"/>
        </a:solidFill>
        <a:latin typeface="Calibri" panose="020F0502020204030204" pitchFamily="34" charset="0"/>
        <a:ea typeface="ヒラギノ角ゴ Pro W3" pitchFamily="4" charset="-128"/>
        <a:cs typeface="+mn-cs"/>
      </a:defRPr>
    </a:lvl5pPr>
    <a:lvl6pPr marL="2286000" algn="l" defTabSz="914400" rtl="0" eaLnBrk="1" latinLnBrk="0" hangingPunct="1">
      <a:defRPr sz="1300" kern="1200">
        <a:solidFill>
          <a:schemeClr val="tx1"/>
        </a:solidFill>
        <a:latin typeface="Calibri" panose="020F0502020204030204" pitchFamily="34" charset="0"/>
        <a:ea typeface="ヒラギノ角ゴ Pro W3" pitchFamily="4" charset="-128"/>
        <a:cs typeface="+mn-cs"/>
      </a:defRPr>
    </a:lvl6pPr>
    <a:lvl7pPr marL="2743200" algn="l" defTabSz="914400" rtl="0" eaLnBrk="1" latinLnBrk="0" hangingPunct="1">
      <a:defRPr sz="1300" kern="1200">
        <a:solidFill>
          <a:schemeClr val="tx1"/>
        </a:solidFill>
        <a:latin typeface="Calibri" panose="020F0502020204030204" pitchFamily="34" charset="0"/>
        <a:ea typeface="ヒラギノ角ゴ Pro W3" pitchFamily="4" charset="-128"/>
        <a:cs typeface="+mn-cs"/>
      </a:defRPr>
    </a:lvl7pPr>
    <a:lvl8pPr marL="3200400" algn="l" defTabSz="914400" rtl="0" eaLnBrk="1" latinLnBrk="0" hangingPunct="1">
      <a:defRPr sz="1300" kern="1200">
        <a:solidFill>
          <a:schemeClr val="tx1"/>
        </a:solidFill>
        <a:latin typeface="Calibri" panose="020F0502020204030204" pitchFamily="34" charset="0"/>
        <a:ea typeface="ヒラギノ角ゴ Pro W3" pitchFamily="4" charset="-128"/>
        <a:cs typeface="+mn-cs"/>
      </a:defRPr>
    </a:lvl8pPr>
    <a:lvl9pPr marL="3657600" algn="l" defTabSz="914400" rtl="0" eaLnBrk="1" latinLnBrk="0" hangingPunct="1">
      <a:defRPr sz="1300" kern="1200">
        <a:solidFill>
          <a:schemeClr val="tx1"/>
        </a:solidFill>
        <a:latin typeface="Calibri" panose="020F0502020204030204" pitchFamily="34" charset="0"/>
        <a:ea typeface="ヒラギノ角ゴ Pro W3" pitchFamily="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snapToObjects="1" showGuides="1">
      <p:cViewPr varScale="1">
        <p:scale>
          <a:sx n="102" d="100"/>
          <a:sy n="102" d="100"/>
        </p:scale>
        <p:origin x="1842" y="114"/>
      </p:cViewPr>
      <p:guideLst>
        <p:guide orient="horz" pos="2160"/>
        <p:guide pos="2880"/>
      </p:guideLst>
    </p:cSldViewPr>
  </p:slideViewPr>
  <p:notesTextViewPr>
    <p:cViewPr>
      <p:scale>
        <a:sx n="1" d="1"/>
        <a:sy n="1" d="1"/>
      </p:scale>
      <p:origin x="0" y="0"/>
    </p:cViewPr>
  </p:notesTextViewPr>
  <p:notesViewPr>
    <p:cSldViewPr snapToGrid="0" snapToObjects="1" showGuides="1">
      <p:cViewPr varScale="1">
        <p:scale>
          <a:sx n="80" d="100"/>
          <a:sy n="80" d="100"/>
        </p:scale>
        <p:origin x="3918"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EEDEF44-1100-435F-A59B-5BE18B132D4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AB9F685-EF32-4A3D-B67E-0D2AB751222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31B3E14-4C26-4971-8E48-8F5345898DC1}" type="datetimeFigureOut">
              <a:rPr lang="en-US" smtClean="0"/>
              <a:t>10/25/2022</a:t>
            </a:fld>
            <a:endParaRPr lang="en-US"/>
          </a:p>
        </p:txBody>
      </p:sp>
      <p:sp>
        <p:nvSpPr>
          <p:cNvPr id="4" name="Footer Placeholder 3">
            <a:extLst>
              <a:ext uri="{FF2B5EF4-FFF2-40B4-BE49-F238E27FC236}">
                <a16:creationId xmlns:a16="http://schemas.microsoft.com/office/drawing/2014/main" id="{103E780A-3D91-4EE4-9B72-2A1C5CBBFC1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523C8A8-03EA-4A12-9214-31247A660B2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E182EE4-B058-4963-B304-18BEFE35BA08}" type="slidenum">
              <a:rPr lang="en-US" smtClean="0"/>
              <a:t>‹#›</a:t>
            </a:fld>
            <a:endParaRPr lang="en-US"/>
          </a:p>
        </p:txBody>
      </p:sp>
    </p:spTree>
    <p:extLst>
      <p:ext uri="{BB962C8B-B14F-4D97-AF65-F5344CB8AC3E}">
        <p14:creationId xmlns:p14="http://schemas.microsoft.com/office/powerpoint/2010/main" val="40883521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F370FE6-9E1A-4846-8D23-DE8B45466B9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a:extLst>
              <a:ext uri="{FF2B5EF4-FFF2-40B4-BE49-F238E27FC236}">
                <a16:creationId xmlns:a16="http://schemas.microsoft.com/office/drawing/2014/main" id="{96D6928A-0436-46C5-BF33-749B23952044}"/>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D0DBB657-5062-47D7-A124-78E6641592C2}" type="datetimeFigureOut">
              <a:rPr lang="en-US"/>
              <a:pPr>
                <a:defRPr/>
              </a:pPr>
              <a:t>10/25/2022</a:t>
            </a:fld>
            <a:endParaRPr lang="en-US"/>
          </a:p>
        </p:txBody>
      </p:sp>
      <p:sp>
        <p:nvSpPr>
          <p:cNvPr id="4" name="Slide Image Placeholder 3">
            <a:extLst>
              <a:ext uri="{FF2B5EF4-FFF2-40B4-BE49-F238E27FC236}">
                <a16:creationId xmlns:a16="http://schemas.microsoft.com/office/drawing/2014/main" id="{13BEF2B9-0D56-4892-AF25-82E76F192C21}"/>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0F8FEC18-6FBB-401D-B8D5-BE06032C113D}"/>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E275BC85-581A-440B-9A58-3CE0C8AEF54F}"/>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a:extLst>
              <a:ext uri="{FF2B5EF4-FFF2-40B4-BE49-F238E27FC236}">
                <a16:creationId xmlns:a16="http://schemas.microsoft.com/office/drawing/2014/main" id="{5DBA8CEC-2560-4094-8DAA-9F919C524844}"/>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C8FC3CF9-FE58-424A-B50C-05AE332A7EE1}"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D0ACC3E7-BA95-4C5A-9F07-D2F86C9AC8C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B18C0C96-1282-4B9E-A97C-13AD7B68F5F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16A08F51-BCD8-4594-AE99-3CA533252C3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10B7F303-E5BF-41AE-AC98-D2C26DDCA0BE}" type="slidenum">
              <a:rPr lang="en-US" altLang="en-US" smtClean="0"/>
              <a:pPr/>
              <a:t>1</a:t>
            </a:fld>
            <a:endParaRPr lang="en-US" altLang="en-US"/>
          </a:p>
        </p:txBody>
      </p:sp>
    </p:spTree>
    <p:extLst>
      <p:ext uri="{BB962C8B-B14F-4D97-AF65-F5344CB8AC3E}">
        <p14:creationId xmlns:p14="http://schemas.microsoft.com/office/powerpoint/2010/main" val="9898332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15</a:t>
            </a:fld>
            <a:endParaRPr lang="en-US" altLang="en-US"/>
          </a:p>
        </p:txBody>
      </p:sp>
    </p:spTree>
    <p:extLst>
      <p:ext uri="{BB962C8B-B14F-4D97-AF65-F5344CB8AC3E}">
        <p14:creationId xmlns:p14="http://schemas.microsoft.com/office/powerpoint/2010/main" val="4549076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0CFB9FDD-AE22-42C9-AE4F-C09CAEB961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F0285743-B8F3-41A9-97F1-C5B888173D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9EA62F87-903D-4541-A99A-1A23C1F27E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B8CF6D41-10B1-425B-B453-17394AA79B69}" type="slidenum">
              <a:rPr lang="en-US" altLang="en-US" smtClean="0"/>
              <a:pPr/>
              <a:t>16</a:t>
            </a:fld>
            <a:endParaRPr lang="en-US" altLang="en-US"/>
          </a:p>
        </p:txBody>
      </p:sp>
    </p:spTree>
    <p:extLst>
      <p:ext uri="{BB962C8B-B14F-4D97-AF65-F5344CB8AC3E}">
        <p14:creationId xmlns:p14="http://schemas.microsoft.com/office/powerpoint/2010/main" val="8855287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0CFB9FDD-AE22-42C9-AE4F-C09CAEB961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F0285743-B8F3-41A9-97F1-C5B888173D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9EA62F87-903D-4541-A99A-1A23C1F27E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B8CF6D41-10B1-425B-B453-17394AA79B69}" type="slidenum">
              <a:rPr lang="en-US" altLang="en-US" smtClean="0"/>
              <a:pPr/>
              <a:t>17</a:t>
            </a:fld>
            <a:endParaRPr lang="en-US" altLang="en-US"/>
          </a:p>
        </p:txBody>
      </p:sp>
    </p:spTree>
    <p:extLst>
      <p:ext uri="{BB962C8B-B14F-4D97-AF65-F5344CB8AC3E}">
        <p14:creationId xmlns:p14="http://schemas.microsoft.com/office/powerpoint/2010/main" val="21762616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0CFB9FDD-AE22-42C9-AE4F-C09CAEB961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F0285743-B8F3-41A9-97F1-C5B888173D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9EA62F87-903D-4541-A99A-1A23C1F27E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B8CF6D41-10B1-425B-B453-17394AA79B69}" type="slidenum">
              <a:rPr lang="en-US" altLang="en-US" smtClean="0"/>
              <a:pPr/>
              <a:t>18</a:t>
            </a:fld>
            <a:endParaRPr lang="en-US" altLang="en-US"/>
          </a:p>
        </p:txBody>
      </p:sp>
    </p:spTree>
    <p:extLst>
      <p:ext uri="{BB962C8B-B14F-4D97-AF65-F5344CB8AC3E}">
        <p14:creationId xmlns:p14="http://schemas.microsoft.com/office/powerpoint/2010/main" val="21629207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0CFB9FDD-AE22-42C9-AE4F-C09CAEB961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F0285743-B8F3-41A9-97F1-C5B888173D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9EA62F87-903D-4541-A99A-1A23C1F27E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B8CF6D41-10B1-425B-B453-17394AA79B69}" type="slidenum">
              <a:rPr lang="en-US" altLang="en-US" smtClean="0"/>
              <a:pPr/>
              <a:t>19</a:t>
            </a:fld>
            <a:endParaRPr lang="en-US" altLang="en-US"/>
          </a:p>
        </p:txBody>
      </p:sp>
    </p:spTree>
    <p:extLst>
      <p:ext uri="{BB962C8B-B14F-4D97-AF65-F5344CB8AC3E}">
        <p14:creationId xmlns:p14="http://schemas.microsoft.com/office/powerpoint/2010/main" val="36926571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0CFB9FDD-AE22-42C9-AE4F-C09CAEB961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F0285743-B8F3-41A9-97F1-C5B888173D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9EA62F87-903D-4541-A99A-1A23C1F27E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B8CF6D41-10B1-425B-B453-17394AA79B69}" type="slidenum">
              <a:rPr lang="en-US" altLang="en-US" smtClean="0"/>
              <a:pPr/>
              <a:t>20</a:t>
            </a:fld>
            <a:endParaRPr lang="en-US" altLang="en-US"/>
          </a:p>
        </p:txBody>
      </p:sp>
    </p:spTree>
    <p:extLst>
      <p:ext uri="{BB962C8B-B14F-4D97-AF65-F5344CB8AC3E}">
        <p14:creationId xmlns:p14="http://schemas.microsoft.com/office/powerpoint/2010/main" val="846098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0CFB9FDD-AE22-42C9-AE4F-C09CAEB961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F0285743-B8F3-41A9-97F1-C5B888173D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9EA62F87-903D-4541-A99A-1A23C1F27E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B8CF6D41-10B1-425B-B453-17394AA79B69}" type="slidenum">
              <a:rPr lang="en-US" altLang="en-US" smtClean="0"/>
              <a:pPr/>
              <a:t>21</a:t>
            </a:fld>
            <a:endParaRPr lang="en-US" altLang="en-US"/>
          </a:p>
        </p:txBody>
      </p:sp>
    </p:spTree>
    <p:extLst>
      <p:ext uri="{BB962C8B-B14F-4D97-AF65-F5344CB8AC3E}">
        <p14:creationId xmlns:p14="http://schemas.microsoft.com/office/powerpoint/2010/main" val="9018299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0CFB9FDD-AE22-42C9-AE4F-C09CAEB961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F0285743-B8F3-41A9-97F1-C5B888173D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9EA62F87-903D-4541-A99A-1A23C1F27E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B8CF6D41-10B1-425B-B453-17394AA79B69}" type="slidenum">
              <a:rPr lang="en-US" altLang="en-US" smtClean="0"/>
              <a:pPr/>
              <a:t>22</a:t>
            </a:fld>
            <a:endParaRPr lang="en-US" altLang="en-US"/>
          </a:p>
        </p:txBody>
      </p:sp>
    </p:spTree>
    <p:extLst>
      <p:ext uri="{BB962C8B-B14F-4D97-AF65-F5344CB8AC3E}">
        <p14:creationId xmlns:p14="http://schemas.microsoft.com/office/powerpoint/2010/main" val="14974263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0CFB9FDD-AE22-42C9-AE4F-C09CAEB961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F0285743-B8F3-41A9-97F1-C5B888173D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9EA62F87-903D-4541-A99A-1A23C1F27E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B8CF6D41-10B1-425B-B453-17394AA79B69}" type="slidenum">
              <a:rPr lang="en-US" altLang="en-US" smtClean="0"/>
              <a:pPr/>
              <a:t>23</a:t>
            </a:fld>
            <a:endParaRPr lang="en-US" altLang="en-US"/>
          </a:p>
        </p:txBody>
      </p:sp>
    </p:spTree>
    <p:extLst>
      <p:ext uri="{BB962C8B-B14F-4D97-AF65-F5344CB8AC3E}">
        <p14:creationId xmlns:p14="http://schemas.microsoft.com/office/powerpoint/2010/main" val="20744860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0CFB9FDD-AE22-42C9-AE4F-C09CAEB961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F0285743-B8F3-41A9-97F1-C5B888173D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9EA62F87-903D-4541-A99A-1A23C1F27E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B8CF6D41-10B1-425B-B453-17394AA79B69}" type="slidenum">
              <a:rPr lang="en-US" altLang="en-US" smtClean="0"/>
              <a:pPr/>
              <a:t>24</a:t>
            </a:fld>
            <a:endParaRPr lang="en-US" altLang="en-US"/>
          </a:p>
        </p:txBody>
      </p:sp>
    </p:spTree>
    <p:extLst>
      <p:ext uri="{BB962C8B-B14F-4D97-AF65-F5344CB8AC3E}">
        <p14:creationId xmlns:p14="http://schemas.microsoft.com/office/powerpoint/2010/main" val="13791403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FEED5E82-E534-4B76-A942-74432FBD06A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3BE405B3-F5D4-4576-8047-14E4D425B56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B54B78CF-3A1B-49D5-A21E-FA21982C418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B81371B0-AF17-46F4-A386-63C9D67FACF6}" type="slidenum">
              <a:rPr lang="en-US" altLang="en-US"/>
              <a:pPr/>
              <a:t>2</a:t>
            </a:fld>
            <a:endParaRPr lang="en-US" altLang="en-US"/>
          </a:p>
        </p:txBody>
      </p:sp>
    </p:spTree>
    <p:extLst>
      <p:ext uri="{BB962C8B-B14F-4D97-AF65-F5344CB8AC3E}">
        <p14:creationId xmlns:p14="http://schemas.microsoft.com/office/powerpoint/2010/main" val="11417430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0CFB9FDD-AE22-42C9-AE4F-C09CAEB961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F0285743-B8F3-41A9-97F1-C5B888173D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9EA62F87-903D-4541-A99A-1A23C1F27E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B8CF6D41-10B1-425B-B453-17394AA79B69}" type="slidenum">
              <a:rPr lang="en-US" altLang="en-US" smtClean="0"/>
              <a:pPr/>
              <a:t>25</a:t>
            </a:fld>
            <a:endParaRPr lang="en-US" altLang="en-US"/>
          </a:p>
        </p:txBody>
      </p:sp>
    </p:spTree>
    <p:extLst>
      <p:ext uri="{BB962C8B-B14F-4D97-AF65-F5344CB8AC3E}">
        <p14:creationId xmlns:p14="http://schemas.microsoft.com/office/powerpoint/2010/main" val="30867227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0CFB9FDD-AE22-42C9-AE4F-C09CAEB961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F0285743-B8F3-41A9-97F1-C5B888173D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9EA62F87-903D-4541-A99A-1A23C1F27E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B8CF6D41-10B1-425B-B453-17394AA79B69}" type="slidenum">
              <a:rPr lang="en-US" altLang="en-US" smtClean="0"/>
              <a:pPr/>
              <a:t>26</a:t>
            </a:fld>
            <a:endParaRPr lang="en-US" altLang="en-US"/>
          </a:p>
        </p:txBody>
      </p:sp>
    </p:spTree>
    <p:extLst>
      <p:ext uri="{BB962C8B-B14F-4D97-AF65-F5344CB8AC3E}">
        <p14:creationId xmlns:p14="http://schemas.microsoft.com/office/powerpoint/2010/main" val="30493830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2D68E29C-B0C8-469C-B16C-9EF01864C99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1796E185-A73A-483D-BFDD-4CC1623206B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7B3FCCC9-C6B6-4459-96C0-A2AC6528EDA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FA1AF8DA-3384-45A9-B1FF-268BCB6A1BE2}" type="slidenum">
              <a:rPr lang="en-US" altLang="en-US" smtClean="0"/>
              <a:pPr/>
              <a:t>27</a:t>
            </a:fld>
            <a:endParaRPr lang="en-US" altLang="en-US"/>
          </a:p>
        </p:txBody>
      </p:sp>
    </p:spTree>
    <p:extLst>
      <p:ext uri="{BB962C8B-B14F-4D97-AF65-F5344CB8AC3E}">
        <p14:creationId xmlns:p14="http://schemas.microsoft.com/office/powerpoint/2010/main" val="22887588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FEED5E82-E534-4B76-A942-74432FBD06A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3BE405B3-F5D4-4576-8047-14E4D425B56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B54B78CF-3A1B-49D5-A21E-FA21982C418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B81371B0-AF17-46F4-A386-63C9D67FACF6}" type="slidenum">
              <a:rPr lang="en-US" altLang="en-US"/>
              <a:pPr/>
              <a:t>37</a:t>
            </a:fld>
            <a:endParaRPr lang="en-US" altLang="en-US"/>
          </a:p>
        </p:txBody>
      </p:sp>
    </p:spTree>
    <p:extLst>
      <p:ext uri="{BB962C8B-B14F-4D97-AF65-F5344CB8AC3E}">
        <p14:creationId xmlns:p14="http://schemas.microsoft.com/office/powerpoint/2010/main" val="34153516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2D68E29C-B0C8-469C-B16C-9EF01864C99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1796E185-A73A-483D-BFDD-4CC1623206B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7B3FCCC9-C6B6-4459-96C0-A2AC6528EDA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FA1AF8DA-3384-45A9-B1FF-268BCB6A1BE2}" type="slidenum">
              <a:rPr lang="en-US" altLang="en-US" smtClean="0"/>
              <a:pPr/>
              <a:t>44</a:t>
            </a:fld>
            <a:endParaRPr lang="en-US" altLang="en-US"/>
          </a:p>
        </p:txBody>
      </p:sp>
    </p:spTree>
    <p:extLst>
      <p:ext uri="{BB962C8B-B14F-4D97-AF65-F5344CB8AC3E}">
        <p14:creationId xmlns:p14="http://schemas.microsoft.com/office/powerpoint/2010/main" val="39245496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0CFB9FDD-AE22-42C9-AE4F-C09CAEB961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F0285743-B8F3-41A9-97F1-C5B888173D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9EA62F87-903D-4541-A99A-1A23C1F27E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B8CF6D41-10B1-425B-B453-17394AA79B69}" type="slidenum">
              <a:rPr lang="en-US" altLang="en-US" smtClean="0"/>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0CFB9FDD-AE22-42C9-AE4F-C09CAEB961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F0285743-B8F3-41A9-97F1-C5B888173D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9EA62F87-903D-4541-A99A-1A23C1F27E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B8CF6D41-10B1-425B-B453-17394AA79B69}" type="slidenum">
              <a:rPr lang="en-US" altLang="en-US" smtClean="0"/>
              <a:pPr/>
              <a:t>4</a:t>
            </a:fld>
            <a:endParaRPr lang="en-US" altLang="en-US"/>
          </a:p>
        </p:txBody>
      </p:sp>
    </p:spTree>
    <p:extLst>
      <p:ext uri="{BB962C8B-B14F-4D97-AF65-F5344CB8AC3E}">
        <p14:creationId xmlns:p14="http://schemas.microsoft.com/office/powerpoint/2010/main" val="40093076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0CFB9FDD-AE22-42C9-AE4F-C09CAEB961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F0285743-B8F3-41A9-97F1-C5B888173D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9EA62F87-903D-4541-A99A-1A23C1F27E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B8CF6D41-10B1-425B-B453-17394AA79B69}" type="slidenum">
              <a:rPr lang="en-US" altLang="en-US" smtClean="0"/>
              <a:pPr/>
              <a:t>5</a:t>
            </a:fld>
            <a:endParaRPr lang="en-US" altLang="en-US"/>
          </a:p>
        </p:txBody>
      </p:sp>
    </p:spTree>
    <p:extLst>
      <p:ext uri="{BB962C8B-B14F-4D97-AF65-F5344CB8AC3E}">
        <p14:creationId xmlns:p14="http://schemas.microsoft.com/office/powerpoint/2010/main" val="22835125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0CFB9FDD-AE22-42C9-AE4F-C09CAEB961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F0285743-B8F3-41A9-97F1-C5B888173D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9EA62F87-903D-4541-A99A-1A23C1F27E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B8CF6D41-10B1-425B-B453-17394AA79B69}" type="slidenum">
              <a:rPr lang="en-US" altLang="en-US" smtClean="0"/>
              <a:pPr/>
              <a:t>6</a:t>
            </a:fld>
            <a:endParaRPr lang="en-US" altLang="en-US"/>
          </a:p>
        </p:txBody>
      </p:sp>
    </p:spTree>
    <p:extLst>
      <p:ext uri="{BB962C8B-B14F-4D97-AF65-F5344CB8AC3E}">
        <p14:creationId xmlns:p14="http://schemas.microsoft.com/office/powerpoint/2010/main" val="13635268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0CFB9FDD-AE22-42C9-AE4F-C09CAEB961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F0285743-B8F3-41A9-97F1-C5B888173D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9EA62F87-903D-4541-A99A-1A23C1F27E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B8CF6D41-10B1-425B-B453-17394AA79B69}" type="slidenum">
              <a:rPr lang="en-US" altLang="en-US" smtClean="0"/>
              <a:pPr/>
              <a:t>12</a:t>
            </a:fld>
            <a:endParaRPr lang="en-US" altLang="en-US"/>
          </a:p>
        </p:txBody>
      </p:sp>
    </p:spTree>
    <p:extLst>
      <p:ext uri="{BB962C8B-B14F-4D97-AF65-F5344CB8AC3E}">
        <p14:creationId xmlns:p14="http://schemas.microsoft.com/office/powerpoint/2010/main" val="36106973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0CFB9FDD-AE22-42C9-AE4F-C09CAEB961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F0285743-B8F3-41A9-97F1-C5B888173D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9EA62F87-903D-4541-A99A-1A23C1F27E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B8CF6D41-10B1-425B-B453-17394AA79B69}" type="slidenum">
              <a:rPr lang="en-US" altLang="en-US" smtClean="0"/>
              <a:pPr/>
              <a:t>13</a:t>
            </a:fld>
            <a:endParaRPr lang="en-US" altLang="en-US"/>
          </a:p>
        </p:txBody>
      </p:sp>
    </p:spTree>
    <p:extLst>
      <p:ext uri="{BB962C8B-B14F-4D97-AF65-F5344CB8AC3E}">
        <p14:creationId xmlns:p14="http://schemas.microsoft.com/office/powerpoint/2010/main" val="5830242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FEED5E82-E534-4B76-A942-74432FBD06A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3BE405B3-F5D4-4576-8047-14E4D425B56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B54B78CF-3A1B-49D5-A21E-FA21982C418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B81371B0-AF17-46F4-A386-63C9D67FACF6}" type="slidenum">
              <a:rPr lang="en-US" altLang="en-US"/>
              <a:pPr/>
              <a:t>14</a:t>
            </a:fld>
            <a:endParaRPr lang="en-US" altLang="en-US"/>
          </a:p>
        </p:txBody>
      </p:sp>
    </p:spTree>
    <p:extLst>
      <p:ext uri="{BB962C8B-B14F-4D97-AF65-F5344CB8AC3E}">
        <p14:creationId xmlns:p14="http://schemas.microsoft.com/office/powerpoint/2010/main" val="26440913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43006EF5-9902-49FC-8BEE-713DAEC12B5A}"/>
              </a:ext>
            </a:extLst>
          </p:cNvPr>
          <p:cNvSpPr>
            <a:spLocks noGrp="1"/>
          </p:cNvSpPr>
          <p:nvPr>
            <p:ph type="dt" sz="half" idx="10"/>
          </p:nvPr>
        </p:nvSpPr>
        <p:spPr/>
        <p:txBody>
          <a:bodyPr/>
          <a:lstStyle>
            <a:lvl1pPr>
              <a:defRPr/>
            </a:lvl1pPr>
          </a:lstStyle>
          <a:p>
            <a:pPr>
              <a:defRPr/>
            </a:pPr>
            <a:fld id="{AF15C6B4-F30D-4CF8-94CC-D421792FEF8A}" type="datetime1">
              <a:rPr lang="en-US" altLang="en-US"/>
              <a:pPr>
                <a:defRPr/>
              </a:pPr>
              <a:t>10/25/2022</a:t>
            </a:fld>
            <a:endParaRPr lang="en-US" altLang="en-US"/>
          </a:p>
        </p:txBody>
      </p:sp>
      <p:sp>
        <p:nvSpPr>
          <p:cNvPr id="5" name="Footer Placeholder 4">
            <a:extLst>
              <a:ext uri="{FF2B5EF4-FFF2-40B4-BE49-F238E27FC236}">
                <a16:creationId xmlns:a16="http://schemas.microsoft.com/office/drawing/2014/main" id="{7E1DF2A9-7F19-496B-B28B-71BB2E7A312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8DFEA69-8A8A-4C90-9437-CFF5A83052F7}"/>
              </a:ext>
            </a:extLst>
          </p:cNvPr>
          <p:cNvSpPr>
            <a:spLocks noGrp="1"/>
          </p:cNvSpPr>
          <p:nvPr>
            <p:ph type="sldNum" sz="quarter" idx="12"/>
          </p:nvPr>
        </p:nvSpPr>
        <p:spPr/>
        <p:txBody>
          <a:bodyPr/>
          <a:lstStyle>
            <a:lvl1pPr>
              <a:defRPr/>
            </a:lvl1pPr>
          </a:lstStyle>
          <a:p>
            <a:pPr>
              <a:defRPr/>
            </a:pPr>
            <a:fld id="{CD02B9CF-A480-4507-B305-1B8EFDF5D2AB}" type="slidenum">
              <a:rPr lang="en-US" altLang="en-US"/>
              <a:pPr>
                <a:defRPr/>
              </a:pPr>
              <a:t>‹#›</a:t>
            </a:fld>
            <a:endParaRPr lang="en-US" altLang="en-US"/>
          </a:p>
        </p:txBody>
      </p:sp>
    </p:spTree>
    <p:extLst>
      <p:ext uri="{BB962C8B-B14F-4D97-AF65-F5344CB8AC3E}">
        <p14:creationId xmlns:p14="http://schemas.microsoft.com/office/powerpoint/2010/main" val="33721378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C60BD0F-DA24-462F-BBE3-07886948CA41}"/>
              </a:ext>
            </a:extLst>
          </p:cNvPr>
          <p:cNvSpPr>
            <a:spLocks noGrp="1"/>
          </p:cNvSpPr>
          <p:nvPr>
            <p:ph type="dt" sz="half" idx="10"/>
          </p:nvPr>
        </p:nvSpPr>
        <p:spPr/>
        <p:txBody>
          <a:bodyPr/>
          <a:lstStyle>
            <a:lvl1pPr>
              <a:defRPr/>
            </a:lvl1pPr>
          </a:lstStyle>
          <a:p>
            <a:pPr>
              <a:defRPr/>
            </a:pPr>
            <a:fld id="{1E17C76D-B5A7-4C8C-AA59-0595EA3E1726}" type="datetime1">
              <a:rPr lang="en-US" altLang="en-US"/>
              <a:pPr>
                <a:defRPr/>
              </a:pPr>
              <a:t>10/25/2022</a:t>
            </a:fld>
            <a:endParaRPr lang="en-US" altLang="en-US"/>
          </a:p>
        </p:txBody>
      </p:sp>
      <p:sp>
        <p:nvSpPr>
          <p:cNvPr id="5" name="Footer Placeholder 4">
            <a:extLst>
              <a:ext uri="{FF2B5EF4-FFF2-40B4-BE49-F238E27FC236}">
                <a16:creationId xmlns:a16="http://schemas.microsoft.com/office/drawing/2014/main" id="{EE47FC0F-C29F-47ED-B04E-CAC504BE807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B0195CF-458E-497F-8C1C-1FE392B3A60A}"/>
              </a:ext>
            </a:extLst>
          </p:cNvPr>
          <p:cNvSpPr>
            <a:spLocks noGrp="1"/>
          </p:cNvSpPr>
          <p:nvPr>
            <p:ph type="sldNum" sz="quarter" idx="12"/>
          </p:nvPr>
        </p:nvSpPr>
        <p:spPr/>
        <p:txBody>
          <a:bodyPr/>
          <a:lstStyle>
            <a:lvl1pPr>
              <a:defRPr/>
            </a:lvl1pPr>
          </a:lstStyle>
          <a:p>
            <a:pPr>
              <a:defRPr/>
            </a:pPr>
            <a:fld id="{995F8BE0-D650-40C5-A37B-9AF1E5F962D8}" type="slidenum">
              <a:rPr lang="en-US" altLang="en-US"/>
              <a:pPr>
                <a:defRPr/>
              </a:pPr>
              <a:t>‹#›</a:t>
            </a:fld>
            <a:endParaRPr lang="en-US" altLang="en-US"/>
          </a:p>
        </p:txBody>
      </p:sp>
    </p:spTree>
    <p:extLst>
      <p:ext uri="{BB962C8B-B14F-4D97-AF65-F5344CB8AC3E}">
        <p14:creationId xmlns:p14="http://schemas.microsoft.com/office/powerpoint/2010/main" val="7429284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FC8E2F5E-9722-4BD6-A124-2F2DE8B03D41}"/>
              </a:ext>
            </a:extLst>
          </p:cNvPr>
          <p:cNvSpPr>
            <a:spLocks noGrp="1"/>
          </p:cNvSpPr>
          <p:nvPr>
            <p:ph type="dt" sz="half" idx="10"/>
          </p:nvPr>
        </p:nvSpPr>
        <p:spPr/>
        <p:txBody>
          <a:bodyPr/>
          <a:lstStyle>
            <a:lvl1pPr>
              <a:defRPr/>
            </a:lvl1pPr>
          </a:lstStyle>
          <a:p>
            <a:pPr>
              <a:defRPr/>
            </a:pPr>
            <a:fld id="{0F9520B5-8012-40A1-836E-B7DFD7218C27}" type="datetime1">
              <a:rPr lang="en-US" altLang="en-US"/>
              <a:pPr>
                <a:defRPr/>
              </a:pPr>
              <a:t>10/25/2022</a:t>
            </a:fld>
            <a:endParaRPr lang="en-US" altLang="en-US"/>
          </a:p>
        </p:txBody>
      </p:sp>
      <p:sp>
        <p:nvSpPr>
          <p:cNvPr id="5" name="Footer Placeholder 4">
            <a:extLst>
              <a:ext uri="{FF2B5EF4-FFF2-40B4-BE49-F238E27FC236}">
                <a16:creationId xmlns:a16="http://schemas.microsoft.com/office/drawing/2014/main" id="{E2FBC2E7-5861-45B1-92D2-2168336FDA8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D983DB9-C4A8-4F8B-A5EA-B6F8148EDAFF}"/>
              </a:ext>
            </a:extLst>
          </p:cNvPr>
          <p:cNvSpPr>
            <a:spLocks noGrp="1"/>
          </p:cNvSpPr>
          <p:nvPr>
            <p:ph type="sldNum" sz="quarter" idx="12"/>
          </p:nvPr>
        </p:nvSpPr>
        <p:spPr/>
        <p:txBody>
          <a:bodyPr/>
          <a:lstStyle>
            <a:lvl1pPr>
              <a:defRPr/>
            </a:lvl1pPr>
          </a:lstStyle>
          <a:p>
            <a:pPr>
              <a:defRPr/>
            </a:pPr>
            <a:fld id="{157DF115-B372-44F5-AE8B-BB6066692ED5}" type="slidenum">
              <a:rPr lang="en-US" altLang="en-US"/>
              <a:pPr>
                <a:defRPr/>
              </a:pPr>
              <a:t>‹#›</a:t>
            </a:fld>
            <a:endParaRPr lang="en-US" altLang="en-US"/>
          </a:p>
        </p:txBody>
      </p:sp>
    </p:spTree>
    <p:extLst>
      <p:ext uri="{BB962C8B-B14F-4D97-AF65-F5344CB8AC3E}">
        <p14:creationId xmlns:p14="http://schemas.microsoft.com/office/powerpoint/2010/main" val="32928640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180122" y="214965"/>
            <a:ext cx="6886877" cy="901567"/>
          </a:xfrm>
        </p:spPr>
        <p:txBody>
          <a:bodyPr/>
          <a:lstStyle/>
          <a:p>
            <a:r>
              <a:rPr lang="en-US" dirty="0"/>
              <a:t>Click to edit Master title style</a:t>
            </a:r>
          </a:p>
        </p:txBody>
      </p:sp>
      <p:sp>
        <p:nvSpPr>
          <p:cNvPr id="4" name="Content Placeholder 3"/>
          <p:cNvSpPr>
            <a:spLocks noGrp="1"/>
          </p:cNvSpPr>
          <p:nvPr>
            <p:ph sz="half" idx="2"/>
          </p:nvPr>
        </p:nvSpPr>
        <p:spPr>
          <a:xfrm>
            <a:off x="2180122" y="1250921"/>
            <a:ext cx="6504272" cy="45338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710931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52311" y="128336"/>
            <a:ext cx="6735278" cy="670561"/>
          </a:xfrm>
        </p:spPr>
        <p:txBody>
          <a:bodyPr/>
          <a:lstStyle/>
          <a:p>
            <a:r>
              <a:rPr lang="en-US"/>
              <a:t>Click to edit Master title style</a:t>
            </a:r>
            <a:endParaRPr lang="en-US" dirty="0"/>
          </a:p>
        </p:txBody>
      </p:sp>
      <p:sp>
        <p:nvSpPr>
          <p:cNvPr id="5" name="Text Placeholder 4"/>
          <p:cNvSpPr>
            <a:spLocks noGrp="1"/>
          </p:cNvSpPr>
          <p:nvPr>
            <p:ph type="body" sz="quarter" idx="3"/>
          </p:nvPr>
        </p:nvSpPr>
        <p:spPr>
          <a:xfrm>
            <a:off x="2299234" y="1299048"/>
            <a:ext cx="6641431" cy="823912"/>
          </a:xfrm>
        </p:spPr>
        <p:txBody>
          <a:bodyPr anchor="b"/>
          <a:lstStyle>
            <a:lvl1pPr marL="0" indent="0">
              <a:lnSpc>
                <a:spcPct val="100000"/>
              </a:lnSpc>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2299235" y="2912232"/>
            <a:ext cx="6641430"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3FC93664-D097-4CE7-9E77-8E140C008360}" type="slidenum">
              <a:rPr lang="en-US" smtClean="0"/>
              <a:t>‹#›</a:t>
            </a:fld>
            <a:endParaRPr lang="en-US"/>
          </a:p>
        </p:txBody>
      </p:sp>
    </p:spTree>
    <p:extLst>
      <p:ext uri="{BB962C8B-B14F-4D97-AF65-F5344CB8AC3E}">
        <p14:creationId xmlns:p14="http://schemas.microsoft.com/office/powerpoint/2010/main" val="8495346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07254806-E54B-4EDB-B91E-871F8D2525B3}"/>
              </a:ext>
            </a:extLst>
          </p:cNvPr>
          <p:cNvSpPr>
            <a:spLocks noGrp="1"/>
          </p:cNvSpPr>
          <p:nvPr>
            <p:ph type="dt" sz="half" idx="10"/>
          </p:nvPr>
        </p:nvSpPr>
        <p:spPr/>
        <p:txBody>
          <a:bodyPr/>
          <a:lstStyle>
            <a:lvl1pPr>
              <a:defRPr/>
            </a:lvl1pPr>
          </a:lstStyle>
          <a:p>
            <a:pPr>
              <a:defRPr/>
            </a:pPr>
            <a:fld id="{7C9356E4-27AD-40F7-AE7B-F0C5F6126A42}" type="datetime1">
              <a:rPr lang="en-US" altLang="en-US"/>
              <a:pPr>
                <a:defRPr/>
              </a:pPr>
              <a:t>10/25/2022</a:t>
            </a:fld>
            <a:endParaRPr lang="en-US" altLang="en-US"/>
          </a:p>
        </p:txBody>
      </p:sp>
      <p:sp>
        <p:nvSpPr>
          <p:cNvPr id="5" name="Footer Placeholder 4">
            <a:extLst>
              <a:ext uri="{FF2B5EF4-FFF2-40B4-BE49-F238E27FC236}">
                <a16:creationId xmlns:a16="http://schemas.microsoft.com/office/drawing/2014/main" id="{4366E827-BBCC-493C-8D7D-79A7EDE026D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4FCBDAA-B745-432A-8263-A789A893779F}"/>
              </a:ext>
            </a:extLst>
          </p:cNvPr>
          <p:cNvSpPr>
            <a:spLocks noGrp="1"/>
          </p:cNvSpPr>
          <p:nvPr>
            <p:ph type="sldNum" sz="quarter" idx="12"/>
          </p:nvPr>
        </p:nvSpPr>
        <p:spPr/>
        <p:txBody>
          <a:bodyPr/>
          <a:lstStyle>
            <a:lvl1pPr>
              <a:defRPr/>
            </a:lvl1pPr>
          </a:lstStyle>
          <a:p>
            <a:pPr>
              <a:defRPr/>
            </a:pPr>
            <a:fld id="{42397A87-0474-415B-9E76-F9B90C9D06B5}" type="slidenum">
              <a:rPr lang="en-US" altLang="en-US"/>
              <a:pPr>
                <a:defRPr/>
              </a:pPr>
              <a:t>‹#›</a:t>
            </a:fld>
            <a:endParaRPr lang="en-US" altLang="en-US"/>
          </a:p>
        </p:txBody>
      </p:sp>
    </p:spTree>
    <p:extLst>
      <p:ext uri="{BB962C8B-B14F-4D97-AF65-F5344CB8AC3E}">
        <p14:creationId xmlns:p14="http://schemas.microsoft.com/office/powerpoint/2010/main" val="16293880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lnSpc>
                <a:spcPct val="100000"/>
              </a:lnSpc>
              <a:spcAft>
                <a:spcPts val="600"/>
              </a:spcAft>
              <a:defRPr/>
            </a:lvl1pPr>
            <a:lvl2pPr>
              <a:lnSpc>
                <a:spcPct val="100000"/>
              </a:lnSpc>
              <a:spcAft>
                <a:spcPts val="600"/>
              </a:spcAft>
              <a:defRPr/>
            </a:lvl2pPr>
            <a:lvl3pPr>
              <a:lnSpc>
                <a:spcPct val="100000"/>
              </a:lnSpc>
              <a:spcAft>
                <a:spcPts val="600"/>
              </a:spcAft>
              <a:defRPr/>
            </a:lvl3pPr>
            <a:lvl4pPr>
              <a:lnSpc>
                <a:spcPct val="100000"/>
              </a:lnSpc>
              <a:spcAft>
                <a:spcPts val="600"/>
              </a:spcAft>
              <a:defRPr/>
            </a:lvl4pPr>
            <a:lvl5pPr>
              <a:lnSpc>
                <a:spcPct val="100000"/>
              </a:lnSpc>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C7681D2-B022-4E8B-98A1-7252A22B5DBB}"/>
              </a:ext>
            </a:extLst>
          </p:cNvPr>
          <p:cNvSpPr>
            <a:spLocks noGrp="1"/>
          </p:cNvSpPr>
          <p:nvPr>
            <p:ph type="dt" sz="half" idx="10"/>
          </p:nvPr>
        </p:nvSpPr>
        <p:spPr/>
        <p:txBody>
          <a:bodyPr/>
          <a:lstStyle>
            <a:lvl1pPr>
              <a:defRPr/>
            </a:lvl1pPr>
          </a:lstStyle>
          <a:p>
            <a:pPr>
              <a:defRPr/>
            </a:pPr>
            <a:fld id="{E2A6DD66-0A80-4921-9D90-60F3DC78FD3C}" type="datetime1">
              <a:rPr lang="en-US" altLang="en-US"/>
              <a:pPr>
                <a:defRPr/>
              </a:pPr>
              <a:t>10/25/2022</a:t>
            </a:fld>
            <a:endParaRPr lang="en-US" altLang="en-US"/>
          </a:p>
        </p:txBody>
      </p:sp>
      <p:sp>
        <p:nvSpPr>
          <p:cNvPr id="5" name="Footer Placeholder 4">
            <a:extLst>
              <a:ext uri="{FF2B5EF4-FFF2-40B4-BE49-F238E27FC236}">
                <a16:creationId xmlns:a16="http://schemas.microsoft.com/office/drawing/2014/main" id="{49955550-1F1B-4001-99C4-A87478DE332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2A6601D-9598-4314-A31C-413E5D2F534A}"/>
              </a:ext>
            </a:extLst>
          </p:cNvPr>
          <p:cNvSpPr>
            <a:spLocks noGrp="1"/>
          </p:cNvSpPr>
          <p:nvPr>
            <p:ph type="sldNum" sz="quarter" idx="12"/>
          </p:nvPr>
        </p:nvSpPr>
        <p:spPr/>
        <p:txBody>
          <a:bodyPr/>
          <a:lstStyle>
            <a:lvl1pPr>
              <a:defRPr/>
            </a:lvl1pPr>
          </a:lstStyle>
          <a:p>
            <a:pPr>
              <a:defRPr/>
            </a:pPr>
            <a:fld id="{7C3A0D83-D2C9-471C-B8DD-EAE77C2D611F}" type="slidenum">
              <a:rPr lang="en-US" altLang="en-US"/>
              <a:pPr>
                <a:defRPr/>
              </a:pPr>
              <a:t>‹#›</a:t>
            </a:fld>
            <a:endParaRPr lang="en-US" altLang="en-US"/>
          </a:p>
        </p:txBody>
      </p:sp>
    </p:spTree>
    <p:extLst>
      <p:ext uri="{BB962C8B-B14F-4D97-AF65-F5344CB8AC3E}">
        <p14:creationId xmlns:p14="http://schemas.microsoft.com/office/powerpoint/2010/main" val="31624035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BE69748-D866-4D19-8445-2D465C7966CE}"/>
              </a:ext>
            </a:extLst>
          </p:cNvPr>
          <p:cNvSpPr>
            <a:spLocks noGrp="1"/>
          </p:cNvSpPr>
          <p:nvPr>
            <p:ph type="dt" sz="half" idx="10"/>
          </p:nvPr>
        </p:nvSpPr>
        <p:spPr/>
        <p:txBody>
          <a:bodyPr/>
          <a:lstStyle>
            <a:lvl1pPr>
              <a:defRPr/>
            </a:lvl1pPr>
          </a:lstStyle>
          <a:p>
            <a:pPr>
              <a:defRPr/>
            </a:pPr>
            <a:fld id="{9BC99B86-44DF-4112-840D-BC383EC739D9}" type="datetime1">
              <a:rPr lang="en-US" altLang="en-US"/>
              <a:pPr>
                <a:defRPr/>
              </a:pPr>
              <a:t>10/25/2022</a:t>
            </a:fld>
            <a:endParaRPr lang="en-US" altLang="en-US"/>
          </a:p>
        </p:txBody>
      </p:sp>
      <p:sp>
        <p:nvSpPr>
          <p:cNvPr id="5" name="Footer Placeholder 4">
            <a:extLst>
              <a:ext uri="{FF2B5EF4-FFF2-40B4-BE49-F238E27FC236}">
                <a16:creationId xmlns:a16="http://schemas.microsoft.com/office/drawing/2014/main" id="{F432DD3E-AF52-457D-B141-B0C6801D1B2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38ED45D-9CC6-4EEB-A8AC-4943BBA5F6B4}"/>
              </a:ext>
            </a:extLst>
          </p:cNvPr>
          <p:cNvSpPr>
            <a:spLocks noGrp="1"/>
          </p:cNvSpPr>
          <p:nvPr>
            <p:ph type="sldNum" sz="quarter" idx="12"/>
          </p:nvPr>
        </p:nvSpPr>
        <p:spPr/>
        <p:txBody>
          <a:bodyPr/>
          <a:lstStyle>
            <a:lvl1pPr>
              <a:defRPr/>
            </a:lvl1pPr>
          </a:lstStyle>
          <a:p>
            <a:pPr>
              <a:defRPr/>
            </a:pPr>
            <a:fld id="{DDED5FB4-4543-4D96-867A-388829449B21}" type="slidenum">
              <a:rPr lang="en-US" altLang="en-US"/>
              <a:pPr>
                <a:defRPr/>
              </a:pPr>
              <a:t>‹#›</a:t>
            </a:fld>
            <a:endParaRPr lang="en-US" altLang="en-US"/>
          </a:p>
        </p:txBody>
      </p:sp>
    </p:spTree>
    <p:extLst>
      <p:ext uri="{BB962C8B-B14F-4D97-AF65-F5344CB8AC3E}">
        <p14:creationId xmlns:p14="http://schemas.microsoft.com/office/powerpoint/2010/main" val="30347639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5F2E6E6B-4242-4619-A494-F62DD7EC4CC6}"/>
              </a:ext>
            </a:extLst>
          </p:cNvPr>
          <p:cNvSpPr>
            <a:spLocks noGrp="1"/>
          </p:cNvSpPr>
          <p:nvPr>
            <p:ph type="dt" sz="half" idx="10"/>
          </p:nvPr>
        </p:nvSpPr>
        <p:spPr/>
        <p:txBody>
          <a:bodyPr/>
          <a:lstStyle>
            <a:lvl1pPr>
              <a:defRPr/>
            </a:lvl1pPr>
          </a:lstStyle>
          <a:p>
            <a:pPr>
              <a:defRPr/>
            </a:pPr>
            <a:fld id="{1E45280E-4A6C-45E7-BC5D-1D1AE4A1B455}" type="datetime1">
              <a:rPr lang="en-US" altLang="en-US"/>
              <a:pPr>
                <a:defRPr/>
              </a:pPr>
              <a:t>10/25/2022</a:t>
            </a:fld>
            <a:endParaRPr lang="en-US" altLang="en-US"/>
          </a:p>
        </p:txBody>
      </p:sp>
      <p:sp>
        <p:nvSpPr>
          <p:cNvPr id="6" name="Footer Placeholder 4">
            <a:extLst>
              <a:ext uri="{FF2B5EF4-FFF2-40B4-BE49-F238E27FC236}">
                <a16:creationId xmlns:a16="http://schemas.microsoft.com/office/drawing/2014/main" id="{CAD01046-00CC-4917-B3AC-84E294C766E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EE5B38A-9FDD-487B-A108-65722570B3DC}"/>
              </a:ext>
            </a:extLst>
          </p:cNvPr>
          <p:cNvSpPr>
            <a:spLocks noGrp="1"/>
          </p:cNvSpPr>
          <p:nvPr>
            <p:ph type="sldNum" sz="quarter" idx="12"/>
          </p:nvPr>
        </p:nvSpPr>
        <p:spPr/>
        <p:txBody>
          <a:bodyPr/>
          <a:lstStyle>
            <a:lvl1pPr>
              <a:defRPr/>
            </a:lvl1pPr>
          </a:lstStyle>
          <a:p>
            <a:pPr>
              <a:defRPr/>
            </a:pPr>
            <a:fld id="{CB80D466-9594-4CEE-BBA4-B6C4831EFF3A}" type="slidenum">
              <a:rPr lang="en-US" altLang="en-US"/>
              <a:pPr>
                <a:defRPr/>
              </a:pPr>
              <a:t>‹#›</a:t>
            </a:fld>
            <a:endParaRPr lang="en-US" altLang="en-US"/>
          </a:p>
        </p:txBody>
      </p:sp>
    </p:spTree>
    <p:extLst>
      <p:ext uri="{BB962C8B-B14F-4D97-AF65-F5344CB8AC3E}">
        <p14:creationId xmlns:p14="http://schemas.microsoft.com/office/powerpoint/2010/main" val="36194041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33322A91-2453-4E92-AD3C-7AED039551A8}"/>
              </a:ext>
            </a:extLst>
          </p:cNvPr>
          <p:cNvSpPr>
            <a:spLocks noGrp="1"/>
          </p:cNvSpPr>
          <p:nvPr>
            <p:ph type="dt" sz="half" idx="10"/>
          </p:nvPr>
        </p:nvSpPr>
        <p:spPr/>
        <p:txBody>
          <a:bodyPr/>
          <a:lstStyle>
            <a:lvl1pPr>
              <a:defRPr/>
            </a:lvl1pPr>
          </a:lstStyle>
          <a:p>
            <a:pPr>
              <a:defRPr/>
            </a:pPr>
            <a:fld id="{CC82D7E7-3F0C-4169-B664-7347E4773394}" type="datetime1">
              <a:rPr lang="en-US" altLang="en-US"/>
              <a:pPr>
                <a:defRPr/>
              </a:pPr>
              <a:t>10/25/2022</a:t>
            </a:fld>
            <a:endParaRPr lang="en-US" altLang="en-US"/>
          </a:p>
        </p:txBody>
      </p:sp>
      <p:sp>
        <p:nvSpPr>
          <p:cNvPr id="8" name="Footer Placeholder 4">
            <a:extLst>
              <a:ext uri="{FF2B5EF4-FFF2-40B4-BE49-F238E27FC236}">
                <a16:creationId xmlns:a16="http://schemas.microsoft.com/office/drawing/2014/main" id="{D4AE7C0B-A450-47D2-9871-79D084C14D64}"/>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570C2BA9-6C76-4F38-9EE2-3EFBC395835B}"/>
              </a:ext>
            </a:extLst>
          </p:cNvPr>
          <p:cNvSpPr>
            <a:spLocks noGrp="1"/>
          </p:cNvSpPr>
          <p:nvPr>
            <p:ph type="sldNum" sz="quarter" idx="12"/>
          </p:nvPr>
        </p:nvSpPr>
        <p:spPr/>
        <p:txBody>
          <a:bodyPr/>
          <a:lstStyle>
            <a:lvl1pPr>
              <a:defRPr/>
            </a:lvl1pPr>
          </a:lstStyle>
          <a:p>
            <a:pPr>
              <a:defRPr/>
            </a:pPr>
            <a:fld id="{6B140BE0-8C60-4AEA-9015-4C55A5E14900}" type="slidenum">
              <a:rPr lang="en-US" altLang="en-US"/>
              <a:pPr>
                <a:defRPr/>
              </a:pPr>
              <a:t>‹#›</a:t>
            </a:fld>
            <a:endParaRPr lang="en-US" altLang="en-US"/>
          </a:p>
        </p:txBody>
      </p:sp>
    </p:spTree>
    <p:extLst>
      <p:ext uri="{BB962C8B-B14F-4D97-AF65-F5344CB8AC3E}">
        <p14:creationId xmlns:p14="http://schemas.microsoft.com/office/powerpoint/2010/main" val="35616052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1319FA54-B6DD-453E-A21E-CD5E51B3DB57}"/>
              </a:ext>
            </a:extLst>
          </p:cNvPr>
          <p:cNvSpPr>
            <a:spLocks noGrp="1"/>
          </p:cNvSpPr>
          <p:nvPr>
            <p:ph type="dt" sz="half" idx="10"/>
          </p:nvPr>
        </p:nvSpPr>
        <p:spPr/>
        <p:txBody>
          <a:bodyPr/>
          <a:lstStyle>
            <a:lvl1pPr>
              <a:defRPr/>
            </a:lvl1pPr>
          </a:lstStyle>
          <a:p>
            <a:pPr>
              <a:defRPr/>
            </a:pPr>
            <a:fld id="{159CAA28-9504-4167-A3A9-57AB0BE1B178}" type="datetime1">
              <a:rPr lang="en-US" altLang="en-US"/>
              <a:pPr>
                <a:defRPr/>
              </a:pPr>
              <a:t>10/25/2022</a:t>
            </a:fld>
            <a:endParaRPr lang="en-US" altLang="en-US"/>
          </a:p>
        </p:txBody>
      </p:sp>
      <p:sp>
        <p:nvSpPr>
          <p:cNvPr id="4" name="Footer Placeholder 4">
            <a:extLst>
              <a:ext uri="{FF2B5EF4-FFF2-40B4-BE49-F238E27FC236}">
                <a16:creationId xmlns:a16="http://schemas.microsoft.com/office/drawing/2014/main" id="{B0FE0F3F-B12F-41B8-B33D-3F3DDE5B3F46}"/>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B23F4DA5-45CB-409D-B51A-F4A9C91A75D3}"/>
              </a:ext>
            </a:extLst>
          </p:cNvPr>
          <p:cNvSpPr>
            <a:spLocks noGrp="1"/>
          </p:cNvSpPr>
          <p:nvPr>
            <p:ph type="sldNum" sz="quarter" idx="12"/>
          </p:nvPr>
        </p:nvSpPr>
        <p:spPr/>
        <p:txBody>
          <a:bodyPr/>
          <a:lstStyle>
            <a:lvl1pPr>
              <a:defRPr/>
            </a:lvl1pPr>
          </a:lstStyle>
          <a:p>
            <a:pPr>
              <a:defRPr/>
            </a:pPr>
            <a:fld id="{9E8C76FF-C2DD-45E7-9CE4-1808F249419A}" type="slidenum">
              <a:rPr lang="en-US" altLang="en-US"/>
              <a:pPr>
                <a:defRPr/>
              </a:pPr>
              <a:t>‹#›</a:t>
            </a:fld>
            <a:endParaRPr lang="en-US" altLang="en-US"/>
          </a:p>
        </p:txBody>
      </p:sp>
    </p:spTree>
    <p:extLst>
      <p:ext uri="{BB962C8B-B14F-4D97-AF65-F5344CB8AC3E}">
        <p14:creationId xmlns:p14="http://schemas.microsoft.com/office/powerpoint/2010/main" val="3387003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800F9FB-AF86-4938-B659-BF199CB958B8}"/>
              </a:ext>
            </a:extLst>
          </p:cNvPr>
          <p:cNvSpPr>
            <a:spLocks noGrp="1"/>
          </p:cNvSpPr>
          <p:nvPr>
            <p:ph type="dt" sz="half" idx="10"/>
          </p:nvPr>
        </p:nvSpPr>
        <p:spPr/>
        <p:txBody>
          <a:bodyPr/>
          <a:lstStyle>
            <a:lvl1pPr>
              <a:defRPr/>
            </a:lvl1pPr>
          </a:lstStyle>
          <a:p>
            <a:pPr>
              <a:defRPr/>
            </a:pPr>
            <a:fld id="{68E98B9A-32A6-4F70-A6CB-3C19992ADB53}" type="datetime1">
              <a:rPr lang="en-US" altLang="en-US"/>
              <a:pPr>
                <a:defRPr/>
              </a:pPr>
              <a:t>10/25/2022</a:t>
            </a:fld>
            <a:endParaRPr lang="en-US" altLang="en-US"/>
          </a:p>
        </p:txBody>
      </p:sp>
      <p:sp>
        <p:nvSpPr>
          <p:cNvPr id="5" name="Footer Placeholder 4">
            <a:extLst>
              <a:ext uri="{FF2B5EF4-FFF2-40B4-BE49-F238E27FC236}">
                <a16:creationId xmlns:a16="http://schemas.microsoft.com/office/drawing/2014/main" id="{D588F28D-8752-46CA-BFF2-0FB1FAB7ED6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D8C251B-618E-4495-9CDC-DABD60EA07DE}"/>
              </a:ext>
            </a:extLst>
          </p:cNvPr>
          <p:cNvSpPr>
            <a:spLocks noGrp="1"/>
          </p:cNvSpPr>
          <p:nvPr>
            <p:ph type="sldNum" sz="quarter" idx="12"/>
          </p:nvPr>
        </p:nvSpPr>
        <p:spPr/>
        <p:txBody>
          <a:bodyPr/>
          <a:lstStyle>
            <a:lvl1pPr>
              <a:defRPr/>
            </a:lvl1pPr>
          </a:lstStyle>
          <a:p>
            <a:pPr>
              <a:defRPr/>
            </a:pPr>
            <a:fld id="{60970E02-280B-4115-A4AF-A4DB79BB0DE2}" type="slidenum">
              <a:rPr lang="en-US" altLang="en-US"/>
              <a:pPr>
                <a:defRPr/>
              </a:pPr>
              <a:t>‹#›</a:t>
            </a:fld>
            <a:endParaRPr lang="en-US" altLang="en-US"/>
          </a:p>
        </p:txBody>
      </p:sp>
    </p:spTree>
    <p:extLst>
      <p:ext uri="{BB962C8B-B14F-4D97-AF65-F5344CB8AC3E}">
        <p14:creationId xmlns:p14="http://schemas.microsoft.com/office/powerpoint/2010/main" val="18471074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0DBEE89F-6CCE-4165-B964-D1D2A82B494A}"/>
              </a:ext>
            </a:extLst>
          </p:cNvPr>
          <p:cNvSpPr>
            <a:spLocks noGrp="1"/>
          </p:cNvSpPr>
          <p:nvPr>
            <p:ph type="dt" sz="half" idx="10"/>
          </p:nvPr>
        </p:nvSpPr>
        <p:spPr/>
        <p:txBody>
          <a:bodyPr/>
          <a:lstStyle>
            <a:lvl1pPr>
              <a:defRPr/>
            </a:lvl1pPr>
          </a:lstStyle>
          <a:p>
            <a:pPr>
              <a:defRPr/>
            </a:pPr>
            <a:fld id="{4292F1E1-63B9-4DB7-9686-C42525AD25E5}" type="datetime1">
              <a:rPr lang="en-US" altLang="en-US"/>
              <a:pPr>
                <a:defRPr/>
              </a:pPr>
              <a:t>10/25/2022</a:t>
            </a:fld>
            <a:endParaRPr lang="en-US" altLang="en-US"/>
          </a:p>
        </p:txBody>
      </p:sp>
      <p:sp>
        <p:nvSpPr>
          <p:cNvPr id="3" name="Footer Placeholder 4">
            <a:extLst>
              <a:ext uri="{FF2B5EF4-FFF2-40B4-BE49-F238E27FC236}">
                <a16:creationId xmlns:a16="http://schemas.microsoft.com/office/drawing/2014/main" id="{790E0B95-9B66-4BCD-900E-743133348617}"/>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866E71A9-4035-4398-8C9A-0EEFD9EEC93C}"/>
              </a:ext>
            </a:extLst>
          </p:cNvPr>
          <p:cNvSpPr>
            <a:spLocks noGrp="1"/>
          </p:cNvSpPr>
          <p:nvPr>
            <p:ph type="sldNum" sz="quarter" idx="12"/>
          </p:nvPr>
        </p:nvSpPr>
        <p:spPr/>
        <p:txBody>
          <a:bodyPr/>
          <a:lstStyle>
            <a:lvl1pPr>
              <a:defRPr/>
            </a:lvl1pPr>
          </a:lstStyle>
          <a:p>
            <a:pPr>
              <a:defRPr/>
            </a:pPr>
            <a:fld id="{ADD6F0C9-3BAC-40B5-BDF0-49A6A5B4F47A}" type="slidenum">
              <a:rPr lang="en-US" altLang="en-US"/>
              <a:pPr>
                <a:defRPr/>
              </a:pPr>
              <a:t>‹#›</a:t>
            </a:fld>
            <a:endParaRPr lang="en-US" altLang="en-US"/>
          </a:p>
        </p:txBody>
      </p:sp>
    </p:spTree>
    <p:extLst>
      <p:ext uri="{BB962C8B-B14F-4D97-AF65-F5344CB8AC3E}">
        <p14:creationId xmlns:p14="http://schemas.microsoft.com/office/powerpoint/2010/main" val="1738347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7009E1B9-F1DE-41A3-B023-070F9F13511C}"/>
              </a:ext>
            </a:extLst>
          </p:cNvPr>
          <p:cNvSpPr>
            <a:spLocks noGrp="1"/>
          </p:cNvSpPr>
          <p:nvPr>
            <p:ph type="dt" sz="half" idx="10"/>
          </p:nvPr>
        </p:nvSpPr>
        <p:spPr/>
        <p:txBody>
          <a:bodyPr/>
          <a:lstStyle>
            <a:lvl1pPr>
              <a:defRPr/>
            </a:lvl1pPr>
          </a:lstStyle>
          <a:p>
            <a:pPr>
              <a:defRPr/>
            </a:pPr>
            <a:fld id="{40F4A008-4B43-4407-A57C-CEB6CF1FD35F}" type="datetime1">
              <a:rPr lang="en-US" altLang="en-US"/>
              <a:pPr>
                <a:defRPr/>
              </a:pPr>
              <a:t>10/25/2022</a:t>
            </a:fld>
            <a:endParaRPr lang="en-US" altLang="en-US"/>
          </a:p>
        </p:txBody>
      </p:sp>
      <p:sp>
        <p:nvSpPr>
          <p:cNvPr id="6" name="Footer Placeholder 4">
            <a:extLst>
              <a:ext uri="{FF2B5EF4-FFF2-40B4-BE49-F238E27FC236}">
                <a16:creationId xmlns:a16="http://schemas.microsoft.com/office/drawing/2014/main" id="{F269FE89-FA7E-4B81-833F-1B9980725EC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20AE65B-5277-4463-A05B-0129ED0B234E}"/>
              </a:ext>
            </a:extLst>
          </p:cNvPr>
          <p:cNvSpPr>
            <a:spLocks noGrp="1"/>
          </p:cNvSpPr>
          <p:nvPr>
            <p:ph type="sldNum" sz="quarter" idx="12"/>
          </p:nvPr>
        </p:nvSpPr>
        <p:spPr/>
        <p:txBody>
          <a:bodyPr/>
          <a:lstStyle>
            <a:lvl1pPr>
              <a:defRPr/>
            </a:lvl1pPr>
          </a:lstStyle>
          <a:p>
            <a:pPr>
              <a:defRPr/>
            </a:pPr>
            <a:fld id="{34083B56-AADD-4F8B-A45E-B28A2398FFC7}" type="slidenum">
              <a:rPr lang="en-US" altLang="en-US"/>
              <a:pPr>
                <a:defRPr/>
              </a:pPr>
              <a:t>‹#›</a:t>
            </a:fld>
            <a:endParaRPr lang="en-US" altLang="en-US"/>
          </a:p>
        </p:txBody>
      </p:sp>
    </p:spTree>
    <p:extLst>
      <p:ext uri="{BB962C8B-B14F-4D97-AF65-F5344CB8AC3E}">
        <p14:creationId xmlns:p14="http://schemas.microsoft.com/office/powerpoint/2010/main" val="6060347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CC6C6EEC-967E-4CC1-9B86-734BF3E009A8}"/>
              </a:ext>
            </a:extLst>
          </p:cNvPr>
          <p:cNvSpPr>
            <a:spLocks noGrp="1"/>
          </p:cNvSpPr>
          <p:nvPr>
            <p:ph type="dt" sz="half" idx="10"/>
          </p:nvPr>
        </p:nvSpPr>
        <p:spPr/>
        <p:txBody>
          <a:bodyPr/>
          <a:lstStyle>
            <a:lvl1pPr>
              <a:defRPr/>
            </a:lvl1pPr>
          </a:lstStyle>
          <a:p>
            <a:pPr>
              <a:defRPr/>
            </a:pPr>
            <a:fld id="{E78923E2-12CC-4975-AB8E-6A7692514269}" type="datetime1">
              <a:rPr lang="en-US" altLang="en-US"/>
              <a:pPr>
                <a:defRPr/>
              </a:pPr>
              <a:t>10/25/2022</a:t>
            </a:fld>
            <a:endParaRPr lang="en-US" altLang="en-US"/>
          </a:p>
        </p:txBody>
      </p:sp>
      <p:sp>
        <p:nvSpPr>
          <p:cNvPr id="6" name="Footer Placeholder 4">
            <a:extLst>
              <a:ext uri="{FF2B5EF4-FFF2-40B4-BE49-F238E27FC236}">
                <a16:creationId xmlns:a16="http://schemas.microsoft.com/office/drawing/2014/main" id="{D4E269FF-8B51-4C1A-A4B9-DCB6EF008EE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7AD63D3-DF25-4668-8668-C5B50F63E870}"/>
              </a:ext>
            </a:extLst>
          </p:cNvPr>
          <p:cNvSpPr>
            <a:spLocks noGrp="1"/>
          </p:cNvSpPr>
          <p:nvPr>
            <p:ph type="sldNum" sz="quarter" idx="12"/>
          </p:nvPr>
        </p:nvSpPr>
        <p:spPr/>
        <p:txBody>
          <a:bodyPr/>
          <a:lstStyle>
            <a:lvl1pPr>
              <a:defRPr/>
            </a:lvl1pPr>
          </a:lstStyle>
          <a:p>
            <a:pPr>
              <a:defRPr/>
            </a:pPr>
            <a:fld id="{A4A9DF7C-AD2E-4CA8-88D8-FAA2EEA26440}" type="slidenum">
              <a:rPr lang="en-US" altLang="en-US"/>
              <a:pPr>
                <a:defRPr/>
              </a:pPr>
              <a:t>‹#›</a:t>
            </a:fld>
            <a:endParaRPr lang="en-US" altLang="en-US"/>
          </a:p>
        </p:txBody>
      </p:sp>
    </p:spTree>
    <p:extLst>
      <p:ext uri="{BB962C8B-B14F-4D97-AF65-F5344CB8AC3E}">
        <p14:creationId xmlns:p14="http://schemas.microsoft.com/office/powerpoint/2010/main" val="18251996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D977DBC-47CE-4CCC-8283-B9FB96049D65}"/>
              </a:ext>
            </a:extLst>
          </p:cNvPr>
          <p:cNvSpPr>
            <a:spLocks noGrp="1"/>
          </p:cNvSpPr>
          <p:nvPr>
            <p:ph type="dt" sz="half" idx="10"/>
          </p:nvPr>
        </p:nvSpPr>
        <p:spPr/>
        <p:txBody>
          <a:bodyPr/>
          <a:lstStyle>
            <a:lvl1pPr>
              <a:defRPr/>
            </a:lvl1pPr>
          </a:lstStyle>
          <a:p>
            <a:pPr>
              <a:defRPr/>
            </a:pPr>
            <a:fld id="{4AD432DC-7562-4F74-95D6-8254A40CF065}" type="datetime1">
              <a:rPr lang="en-US" altLang="en-US"/>
              <a:pPr>
                <a:defRPr/>
              </a:pPr>
              <a:t>10/25/2022</a:t>
            </a:fld>
            <a:endParaRPr lang="en-US" altLang="en-US"/>
          </a:p>
        </p:txBody>
      </p:sp>
      <p:sp>
        <p:nvSpPr>
          <p:cNvPr id="5" name="Footer Placeholder 4">
            <a:extLst>
              <a:ext uri="{FF2B5EF4-FFF2-40B4-BE49-F238E27FC236}">
                <a16:creationId xmlns:a16="http://schemas.microsoft.com/office/drawing/2014/main" id="{58260517-DCDB-4416-AE14-6BACD39AA30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CA39CEE-1A8F-4425-B28A-27185C8F8903}"/>
              </a:ext>
            </a:extLst>
          </p:cNvPr>
          <p:cNvSpPr>
            <a:spLocks noGrp="1"/>
          </p:cNvSpPr>
          <p:nvPr>
            <p:ph type="sldNum" sz="quarter" idx="12"/>
          </p:nvPr>
        </p:nvSpPr>
        <p:spPr/>
        <p:txBody>
          <a:bodyPr/>
          <a:lstStyle>
            <a:lvl1pPr>
              <a:defRPr/>
            </a:lvl1pPr>
          </a:lstStyle>
          <a:p>
            <a:pPr>
              <a:defRPr/>
            </a:pPr>
            <a:fld id="{AFB85B71-AAF5-4137-BC24-D12689B218BF}" type="slidenum">
              <a:rPr lang="en-US" altLang="en-US"/>
              <a:pPr>
                <a:defRPr/>
              </a:pPr>
              <a:t>‹#›</a:t>
            </a:fld>
            <a:endParaRPr lang="en-US" altLang="en-US"/>
          </a:p>
        </p:txBody>
      </p:sp>
    </p:spTree>
    <p:extLst>
      <p:ext uri="{BB962C8B-B14F-4D97-AF65-F5344CB8AC3E}">
        <p14:creationId xmlns:p14="http://schemas.microsoft.com/office/powerpoint/2010/main" val="18528760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B7C04F4-EE25-4E7F-8FB2-61C841E1F6DB}"/>
              </a:ext>
            </a:extLst>
          </p:cNvPr>
          <p:cNvSpPr>
            <a:spLocks noGrp="1"/>
          </p:cNvSpPr>
          <p:nvPr>
            <p:ph type="dt" sz="half" idx="10"/>
          </p:nvPr>
        </p:nvSpPr>
        <p:spPr/>
        <p:txBody>
          <a:bodyPr/>
          <a:lstStyle>
            <a:lvl1pPr>
              <a:defRPr/>
            </a:lvl1pPr>
          </a:lstStyle>
          <a:p>
            <a:pPr>
              <a:defRPr/>
            </a:pPr>
            <a:fld id="{0718D24A-BBE5-4F4A-8F8D-5B195E6CDFB3}" type="datetime1">
              <a:rPr lang="en-US" altLang="en-US"/>
              <a:pPr>
                <a:defRPr/>
              </a:pPr>
              <a:t>10/25/2022</a:t>
            </a:fld>
            <a:endParaRPr lang="en-US" altLang="en-US"/>
          </a:p>
        </p:txBody>
      </p:sp>
      <p:sp>
        <p:nvSpPr>
          <p:cNvPr id="5" name="Footer Placeholder 4">
            <a:extLst>
              <a:ext uri="{FF2B5EF4-FFF2-40B4-BE49-F238E27FC236}">
                <a16:creationId xmlns:a16="http://schemas.microsoft.com/office/drawing/2014/main" id="{270C31D1-6181-4985-A729-60688EF3AA7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922A467-07CA-48C2-B090-63A569AFD7D6}"/>
              </a:ext>
            </a:extLst>
          </p:cNvPr>
          <p:cNvSpPr>
            <a:spLocks noGrp="1"/>
          </p:cNvSpPr>
          <p:nvPr>
            <p:ph type="sldNum" sz="quarter" idx="12"/>
          </p:nvPr>
        </p:nvSpPr>
        <p:spPr/>
        <p:txBody>
          <a:bodyPr/>
          <a:lstStyle>
            <a:lvl1pPr>
              <a:defRPr/>
            </a:lvl1pPr>
          </a:lstStyle>
          <a:p>
            <a:pPr>
              <a:defRPr/>
            </a:pPr>
            <a:fld id="{9DE9AA58-3ABE-402A-96F4-A4419A580E4C}" type="slidenum">
              <a:rPr lang="en-US" altLang="en-US"/>
              <a:pPr>
                <a:defRPr/>
              </a:pPr>
              <a:t>‹#›</a:t>
            </a:fld>
            <a:endParaRPr lang="en-US" altLang="en-US"/>
          </a:p>
        </p:txBody>
      </p:sp>
    </p:spTree>
    <p:extLst>
      <p:ext uri="{BB962C8B-B14F-4D97-AF65-F5344CB8AC3E}">
        <p14:creationId xmlns:p14="http://schemas.microsoft.com/office/powerpoint/2010/main" val="35250270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180122" y="214965"/>
            <a:ext cx="6886877" cy="901567"/>
          </a:xfrm>
        </p:spPr>
        <p:txBody>
          <a:bodyPr/>
          <a:lstStyle/>
          <a:p>
            <a:r>
              <a:rPr lang="en-US" dirty="0"/>
              <a:t>Click to edit Master title style</a:t>
            </a:r>
          </a:p>
        </p:txBody>
      </p:sp>
      <p:sp>
        <p:nvSpPr>
          <p:cNvPr id="4" name="Content Placeholder 3"/>
          <p:cNvSpPr>
            <a:spLocks noGrp="1"/>
          </p:cNvSpPr>
          <p:nvPr>
            <p:ph sz="half" idx="2"/>
          </p:nvPr>
        </p:nvSpPr>
        <p:spPr>
          <a:xfrm>
            <a:off x="2180122" y="1250921"/>
            <a:ext cx="6504272" cy="45338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014020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52311" y="128336"/>
            <a:ext cx="6735278" cy="670561"/>
          </a:xfrm>
        </p:spPr>
        <p:txBody>
          <a:bodyPr/>
          <a:lstStyle/>
          <a:p>
            <a:r>
              <a:rPr lang="en-US"/>
              <a:t>Click to edit Master title style</a:t>
            </a:r>
            <a:endParaRPr lang="en-US" dirty="0"/>
          </a:p>
        </p:txBody>
      </p:sp>
      <p:sp>
        <p:nvSpPr>
          <p:cNvPr id="5" name="Text Placeholder 4"/>
          <p:cNvSpPr>
            <a:spLocks noGrp="1"/>
          </p:cNvSpPr>
          <p:nvPr>
            <p:ph type="body" sz="quarter" idx="3"/>
          </p:nvPr>
        </p:nvSpPr>
        <p:spPr>
          <a:xfrm>
            <a:off x="2299234" y="1299048"/>
            <a:ext cx="6641431" cy="823912"/>
          </a:xfrm>
        </p:spPr>
        <p:txBody>
          <a:bodyPr anchor="b"/>
          <a:lstStyle>
            <a:lvl1pPr marL="0" indent="0">
              <a:lnSpc>
                <a:spcPct val="100000"/>
              </a:lnSpc>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2299235" y="2912232"/>
            <a:ext cx="6641430"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3FC93664-D097-4CE7-9E77-8E140C008360}" type="slidenum">
              <a:rPr lang="en-US" smtClean="0"/>
              <a:t>‹#›</a:t>
            </a:fld>
            <a:endParaRPr lang="en-US"/>
          </a:p>
        </p:txBody>
      </p:sp>
    </p:spTree>
    <p:extLst>
      <p:ext uri="{BB962C8B-B14F-4D97-AF65-F5344CB8AC3E}">
        <p14:creationId xmlns:p14="http://schemas.microsoft.com/office/powerpoint/2010/main" val="15678201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B695CDF-4C38-443C-9A84-9B9DCF0EB821}"/>
              </a:ext>
            </a:extLst>
          </p:cNvPr>
          <p:cNvSpPr>
            <a:spLocks noGrp="1"/>
          </p:cNvSpPr>
          <p:nvPr>
            <p:ph type="dt" sz="half" idx="10"/>
          </p:nvPr>
        </p:nvSpPr>
        <p:spPr/>
        <p:txBody>
          <a:bodyPr/>
          <a:lstStyle>
            <a:lvl1pPr>
              <a:defRPr/>
            </a:lvl1pPr>
          </a:lstStyle>
          <a:p>
            <a:pPr>
              <a:defRPr/>
            </a:pPr>
            <a:fld id="{2F4B463F-232E-4352-AB9E-BC3CE9B54ED4}" type="datetime1">
              <a:rPr lang="en-US" altLang="en-US"/>
              <a:pPr>
                <a:defRPr/>
              </a:pPr>
              <a:t>10/25/2022</a:t>
            </a:fld>
            <a:endParaRPr lang="en-US" altLang="en-US"/>
          </a:p>
        </p:txBody>
      </p:sp>
      <p:sp>
        <p:nvSpPr>
          <p:cNvPr id="5" name="Footer Placeholder 4">
            <a:extLst>
              <a:ext uri="{FF2B5EF4-FFF2-40B4-BE49-F238E27FC236}">
                <a16:creationId xmlns:a16="http://schemas.microsoft.com/office/drawing/2014/main" id="{1AF5B852-87EA-41B1-8580-CD73E0E98B5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57B8B62-9095-45DF-AB6A-0A7A14218376}"/>
              </a:ext>
            </a:extLst>
          </p:cNvPr>
          <p:cNvSpPr>
            <a:spLocks noGrp="1"/>
          </p:cNvSpPr>
          <p:nvPr>
            <p:ph type="sldNum" sz="quarter" idx="12"/>
          </p:nvPr>
        </p:nvSpPr>
        <p:spPr/>
        <p:txBody>
          <a:bodyPr/>
          <a:lstStyle>
            <a:lvl1pPr>
              <a:defRPr/>
            </a:lvl1pPr>
          </a:lstStyle>
          <a:p>
            <a:pPr>
              <a:defRPr/>
            </a:pPr>
            <a:fld id="{FC7FC55B-4D1B-4519-B198-AC32D1EFD38B}" type="slidenum">
              <a:rPr lang="en-US" altLang="en-US"/>
              <a:pPr>
                <a:defRPr/>
              </a:pPr>
              <a:t>‹#›</a:t>
            </a:fld>
            <a:endParaRPr lang="en-US" altLang="en-US"/>
          </a:p>
        </p:txBody>
      </p:sp>
    </p:spTree>
    <p:extLst>
      <p:ext uri="{BB962C8B-B14F-4D97-AF65-F5344CB8AC3E}">
        <p14:creationId xmlns:p14="http://schemas.microsoft.com/office/powerpoint/2010/main" val="25336587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81F9CFE4-A7DA-4805-92E6-BB3687362BDB}"/>
              </a:ext>
            </a:extLst>
          </p:cNvPr>
          <p:cNvSpPr>
            <a:spLocks noGrp="1"/>
          </p:cNvSpPr>
          <p:nvPr>
            <p:ph type="dt" sz="half" idx="10"/>
          </p:nvPr>
        </p:nvSpPr>
        <p:spPr/>
        <p:txBody>
          <a:bodyPr/>
          <a:lstStyle>
            <a:lvl1pPr>
              <a:defRPr/>
            </a:lvl1pPr>
          </a:lstStyle>
          <a:p>
            <a:pPr>
              <a:defRPr/>
            </a:pPr>
            <a:fld id="{6A16A296-8BE3-456D-89BC-CB0DEE2EC421}" type="datetime1">
              <a:rPr lang="en-US" altLang="en-US"/>
              <a:pPr>
                <a:defRPr/>
              </a:pPr>
              <a:t>10/25/2022</a:t>
            </a:fld>
            <a:endParaRPr lang="en-US" altLang="en-US"/>
          </a:p>
        </p:txBody>
      </p:sp>
      <p:sp>
        <p:nvSpPr>
          <p:cNvPr id="6" name="Footer Placeholder 4">
            <a:extLst>
              <a:ext uri="{FF2B5EF4-FFF2-40B4-BE49-F238E27FC236}">
                <a16:creationId xmlns:a16="http://schemas.microsoft.com/office/drawing/2014/main" id="{84B219F9-D48D-499D-B3D0-71CE9A538A3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995BAE3-9FA5-4E2B-BE76-6B3214277DB3}"/>
              </a:ext>
            </a:extLst>
          </p:cNvPr>
          <p:cNvSpPr>
            <a:spLocks noGrp="1"/>
          </p:cNvSpPr>
          <p:nvPr>
            <p:ph type="sldNum" sz="quarter" idx="12"/>
          </p:nvPr>
        </p:nvSpPr>
        <p:spPr/>
        <p:txBody>
          <a:bodyPr/>
          <a:lstStyle>
            <a:lvl1pPr>
              <a:defRPr/>
            </a:lvl1pPr>
          </a:lstStyle>
          <a:p>
            <a:pPr>
              <a:defRPr/>
            </a:pPr>
            <a:fld id="{6DAE756F-FECB-4D75-8C32-2FDCD9D526F5}" type="slidenum">
              <a:rPr lang="en-US" altLang="en-US"/>
              <a:pPr>
                <a:defRPr/>
              </a:pPr>
              <a:t>‹#›</a:t>
            </a:fld>
            <a:endParaRPr lang="en-US" altLang="en-US"/>
          </a:p>
        </p:txBody>
      </p:sp>
    </p:spTree>
    <p:extLst>
      <p:ext uri="{BB962C8B-B14F-4D97-AF65-F5344CB8AC3E}">
        <p14:creationId xmlns:p14="http://schemas.microsoft.com/office/powerpoint/2010/main" val="2200693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1A588D56-2872-4DCF-B542-23FCD511C182}"/>
              </a:ext>
            </a:extLst>
          </p:cNvPr>
          <p:cNvSpPr>
            <a:spLocks noGrp="1"/>
          </p:cNvSpPr>
          <p:nvPr>
            <p:ph type="dt" sz="half" idx="10"/>
          </p:nvPr>
        </p:nvSpPr>
        <p:spPr/>
        <p:txBody>
          <a:bodyPr/>
          <a:lstStyle>
            <a:lvl1pPr>
              <a:defRPr/>
            </a:lvl1pPr>
          </a:lstStyle>
          <a:p>
            <a:pPr>
              <a:defRPr/>
            </a:pPr>
            <a:fld id="{A04F1B06-19DD-4FA9-B9BC-295A2BA8E645}" type="datetime1">
              <a:rPr lang="en-US" altLang="en-US"/>
              <a:pPr>
                <a:defRPr/>
              </a:pPr>
              <a:t>10/25/2022</a:t>
            </a:fld>
            <a:endParaRPr lang="en-US" altLang="en-US"/>
          </a:p>
        </p:txBody>
      </p:sp>
      <p:sp>
        <p:nvSpPr>
          <p:cNvPr id="8" name="Footer Placeholder 4">
            <a:extLst>
              <a:ext uri="{FF2B5EF4-FFF2-40B4-BE49-F238E27FC236}">
                <a16:creationId xmlns:a16="http://schemas.microsoft.com/office/drawing/2014/main" id="{CC4DA608-0E6A-41B2-B306-BC7C80668DB0}"/>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8CFCA27D-B35C-4200-AD7A-2D2900EB072F}"/>
              </a:ext>
            </a:extLst>
          </p:cNvPr>
          <p:cNvSpPr>
            <a:spLocks noGrp="1"/>
          </p:cNvSpPr>
          <p:nvPr>
            <p:ph type="sldNum" sz="quarter" idx="12"/>
          </p:nvPr>
        </p:nvSpPr>
        <p:spPr/>
        <p:txBody>
          <a:bodyPr/>
          <a:lstStyle>
            <a:lvl1pPr>
              <a:defRPr/>
            </a:lvl1pPr>
          </a:lstStyle>
          <a:p>
            <a:pPr>
              <a:defRPr/>
            </a:pPr>
            <a:fld id="{2E04FE38-1BDC-46F6-8BF3-8171181DE016}" type="slidenum">
              <a:rPr lang="en-US" altLang="en-US"/>
              <a:pPr>
                <a:defRPr/>
              </a:pPr>
              <a:t>‹#›</a:t>
            </a:fld>
            <a:endParaRPr lang="en-US" altLang="en-US"/>
          </a:p>
        </p:txBody>
      </p:sp>
    </p:spTree>
    <p:extLst>
      <p:ext uri="{BB962C8B-B14F-4D97-AF65-F5344CB8AC3E}">
        <p14:creationId xmlns:p14="http://schemas.microsoft.com/office/powerpoint/2010/main" val="220872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BB8FE68A-118D-41F5-A825-64DBE4D7F26A}"/>
              </a:ext>
            </a:extLst>
          </p:cNvPr>
          <p:cNvSpPr>
            <a:spLocks noGrp="1"/>
          </p:cNvSpPr>
          <p:nvPr>
            <p:ph type="dt" sz="half" idx="10"/>
          </p:nvPr>
        </p:nvSpPr>
        <p:spPr/>
        <p:txBody>
          <a:bodyPr/>
          <a:lstStyle>
            <a:lvl1pPr>
              <a:defRPr/>
            </a:lvl1pPr>
          </a:lstStyle>
          <a:p>
            <a:pPr>
              <a:defRPr/>
            </a:pPr>
            <a:fld id="{F320E377-3D60-4B70-9957-0007FA6B38B7}" type="datetime1">
              <a:rPr lang="en-US" altLang="en-US"/>
              <a:pPr>
                <a:defRPr/>
              </a:pPr>
              <a:t>10/25/2022</a:t>
            </a:fld>
            <a:endParaRPr lang="en-US" altLang="en-US"/>
          </a:p>
        </p:txBody>
      </p:sp>
      <p:sp>
        <p:nvSpPr>
          <p:cNvPr id="4" name="Footer Placeholder 4">
            <a:extLst>
              <a:ext uri="{FF2B5EF4-FFF2-40B4-BE49-F238E27FC236}">
                <a16:creationId xmlns:a16="http://schemas.microsoft.com/office/drawing/2014/main" id="{E839AA05-CFCE-48EB-B674-A4563F5540FD}"/>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0DCBFBE9-662F-4939-8C06-54CD547C41E4}"/>
              </a:ext>
            </a:extLst>
          </p:cNvPr>
          <p:cNvSpPr>
            <a:spLocks noGrp="1"/>
          </p:cNvSpPr>
          <p:nvPr>
            <p:ph type="sldNum" sz="quarter" idx="12"/>
          </p:nvPr>
        </p:nvSpPr>
        <p:spPr/>
        <p:txBody>
          <a:bodyPr/>
          <a:lstStyle>
            <a:lvl1pPr>
              <a:defRPr/>
            </a:lvl1pPr>
          </a:lstStyle>
          <a:p>
            <a:pPr>
              <a:defRPr/>
            </a:pPr>
            <a:fld id="{205642D0-AA6A-410B-97B9-00EB64AC08C6}" type="slidenum">
              <a:rPr lang="en-US" altLang="en-US"/>
              <a:pPr>
                <a:defRPr/>
              </a:pPr>
              <a:t>‹#›</a:t>
            </a:fld>
            <a:endParaRPr lang="en-US" altLang="en-US"/>
          </a:p>
        </p:txBody>
      </p:sp>
    </p:spTree>
    <p:extLst>
      <p:ext uri="{BB962C8B-B14F-4D97-AF65-F5344CB8AC3E}">
        <p14:creationId xmlns:p14="http://schemas.microsoft.com/office/powerpoint/2010/main" val="29500447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6CE50ADC-1380-41E1-9D69-80D94FDF775B}"/>
              </a:ext>
            </a:extLst>
          </p:cNvPr>
          <p:cNvSpPr>
            <a:spLocks noGrp="1"/>
          </p:cNvSpPr>
          <p:nvPr>
            <p:ph type="dt" sz="half" idx="10"/>
          </p:nvPr>
        </p:nvSpPr>
        <p:spPr/>
        <p:txBody>
          <a:bodyPr/>
          <a:lstStyle>
            <a:lvl1pPr>
              <a:defRPr/>
            </a:lvl1pPr>
          </a:lstStyle>
          <a:p>
            <a:pPr>
              <a:defRPr/>
            </a:pPr>
            <a:fld id="{77E4C8D8-018D-4A4A-8E9C-738FA60B3444}" type="datetime1">
              <a:rPr lang="en-US" altLang="en-US"/>
              <a:pPr>
                <a:defRPr/>
              </a:pPr>
              <a:t>10/25/2022</a:t>
            </a:fld>
            <a:endParaRPr lang="en-US" altLang="en-US"/>
          </a:p>
        </p:txBody>
      </p:sp>
      <p:sp>
        <p:nvSpPr>
          <p:cNvPr id="3" name="Footer Placeholder 4">
            <a:extLst>
              <a:ext uri="{FF2B5EF4-FFF2-40B4-BE49-F238E27FC236}">
                <a16:creationId xmlns:a16="http://schemas.microsoft.com/office/drawing/2014/main" id="{698C1ADA-DF80-48A6-9D4A-E2495086457F}"/>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96F36867-CA16-4535-8968-3517C69FD2D5}"/>
              </a:ext>
            </a:extLst>
          </p:cNvPr>
          <p:cNvSpPr>
            <a:spLocks noGrp="1"/>
          </p:cNvSpPr>
          <p:nvPr>
            <p:ph type="sldNum" sz="quarter" idx="12"/>
          </p:nvPr>
        </p:nvSpPr>
        <p:spPr/>
        <p:txBody>
          <a:bodyPr/>
          <a:lstStyle>
            <a:lvl1pPr>
              <a:defRPr/>
            </a:lvl1pPr>
          </a:lstStyle>
          <a:p>
            <a:pPr>
              <a:defRPr/>
            </a:pPr>
            <a:fld id="{100AA079-5FDC-4B82-BD31-1840F2DEDDEB}" type="slidenum">
              <a:rPr lang="en-US" altLang="en-US"/>
              <a:pPr>
                <a:defRPr/>
              </a:pPr>
              <a:t>‹#›</a:t>
            </a:fld>
            <a:endParaRPr lang="en-US" altLang="en-US"/>
          </a:p>
        </p:txBody>
      </p:sp>
    </p:spTree>
    <p:extLst>
      <p:ext uri="{BB962C8B-B14F-4D97-AF65-F5344CB8AC3E}">
        <p14:creationId xmlns:p14="http://schemas.microsoft.com/office/powerpoint/2010/main" val="38331192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9BD9D7D1-2955-49EC-B200-646DAF8F18DE}"/>
              </a:ext>
            </a:extLst>
          </p:cNvPr>
          <p:cNvSpPr>
            <a:spLocks noGrp="1"/>
          </p:cNvSpPr>
          <p:nvPr>
            <p:ph type="dt" sz="half" idx="10"/>
          </p:nvPr>
        </p:nvSpPr>
        <p:spPr/>
        <p:txBody>
          <a:bodyPr/>
          <a:lstStyle>
            <a:lvl1pPr>
              <a:defRPr/>
            </a:lvl1pPr>
          </a:lstStyle>
          <a:p>
            <a:pPr>
              <a:defRPr/>
            </a:pPr>
            <a:fld id="{F1624512-C0C5-441C-B7D6-733A7565DFCA}" type="datetime1">
              <a:rPr lang="en-US" altLang="en-US"/>
              <a:pPr>
                <a:defRPr/>
              </a:pPr>
              <a:t>10/25/2022</a:t>
            </a:fld>
            <a:endParaRPr lang="en-US" altLang="en-US"/>
          </a:p>
        </p:txBody>
      </p:sp>
      <p:sp>
        <p:nvSpPr>
          <p:cNvPr id="6" name="Footer Placeholder 4">
            <a:extLst>
              <a:ext uri="{FF2B5EF4-FFF2-40B4-BE49-F238E27FC236}">
                <a16:creationId xmlns:a16="http://schemas.microsoft.com/office/drawing/2014/main" id="{B99C19EC-CDC3-4F09-AF67-E81BA95110C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74987686-6384-4E38-8121-0F156AB3A630}"/>
              </a:ext>
            </a:extLst>
          </p:cNvPr>
          <p:cNvSpPr>
            <a:spLocks noGrp="1"/>
          </p:cNvSpPr>
          <p:nvPr>
            <p:ph type="sldNum" sz="quarter" idx="12"/>
          </p:nvPr>
        </p:nvSpPr>
        <p:spPr/>
        <p:txBody>
          <a:bodyPr/>
          <a:lstStyle>
            <a:lvl1pPr>
              <a:defRPr/>
            </a:lvl1pPr>
          </a:lstStyle>
          <a:p>
            <a:pPr>
              <a:defRPr/>
            </a:pPr>
            <a:fld id="{D0D208C9-A745-41C1-B9A7-9185786C0571}" type="slidenum">
              <a:rPr lang="en-US" altLang="en-US"/>
              <a:pPr>
                <a:defRPr/>
              </a:pPr>
              <a:t>‹#›</a:t>
            </a:fld>
            <a:endParaRPr lang="en-US" altLang="en-US"/>
          </a:p>
        </p:txBody>
      </p:sp>
    </p:spTree>
    <p:extLst>
      <p:ext uri="{BB962C8B-B14F-4D97-AF65-F5344CB8AC3E}">
        <p14:creationId xmlns:p14="http://schemas.microsoft.com/office/powerpoint/2010/main" val="20574963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47B99AF8-8A17-4E78-8F29-19D87A0AAB7A}"/>
              </a:ext>
            </a:extLst>
          </p:cNvPr>
          <p:cNvSpPr>
            <a:spLocks noGrp="1"/>
          </p:cNvSpPr>
          <p:nvPr>
            <p:ph type="dt" sz="half" idx="10"/>
          </p:nvPr>
        </p:nvSpPr>
        <p:spPr/>
        <p:txBody>
          <a:bodyPr/>
          <a:lstStyle>
            <a:lvl1pPr>
              <a:defRPr/>
            </a:lvl1pPr>
          </a:lstStyle>
          <a:p>
            <a:pPr>
              <a:defRPr/>
            </a:pPr>
            <a:fld id="{5B22B042-6CBD-4432-89DA-2325D78C5931}" type="datetime1">
              <a:rPr lang="en-US" altLang="en-US"/>
              <a:pPr>
                <a:defRPr/>
              </a:pPr>
              <a:t>10/25/2022</a:t>
            </a:fld>
            <a:endParaRPr lang="en-US" altLang="en-US"/>
          </a:p>
        </p:txBody>
      </p:sp>
      <p:sp>
        <p:nvSpPr>
          <p:cNvPr id="6" name="Footer Placeholder 4">
            <a:extLst>
              <a:ext uri="{FF2B5EF4-FFF2-40B4-BE49-F238E27FC236}">
                <a16:creationId xmlns:a16="http://schemas.microsoft.com/office/drawing/2014/main" id="{08985FD8-E97B-4967-80BA-E275850328C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7E4C4D04-75CB-400F-B85B-2A85F7D52D30}"/>
              </a:ext>
            </a:extLst>
          </p:cNvPr>
          <p:cNvSpPr>
            <a:spLocks noGrp="1"/>
          </p:cNvSpPr>
          <p:nvPr>
            <p:ph type="sldNum" sz="quarter" idx="12"/>
          </p:nvPr>
        </p:nvSpPr>
        <p:spPr/>
        <p:txBody>
          <a:bodyPr/>
          <a:lstStyle>
            <a:lvl1pPr>
              <a:defRPr/>
            </a:lvl1pPr>
          </a:lstStyle>
          <a:p>
            <a:pPr>
              <a:defRPr/>
            </a:pPr>
            <a:fld id="{6B0E554D-E602-41AC-8E0E-FF4C9A0379B4}" type="slidenum">
              <a:rPr lang="en-US" altLang="en-US"/>
              <a:pPr>
                <a:defRPr/>
              </a:pPr>
              <a:t>‹#›</a:t>
            </a:fld>
            <a:endParaRPr lang="en-US" altLang="en-US"/>
          </a:p>
        </p:txBody>
      </p:sp>
    </p:spTree>
    <p:extLst>
      <p:ext uri="{BB962C8B-B14F-4D97-AF65-F5344CB8AC3E}">
        <p14:creationId xmlns:p14="http://schemas.microsoft.com/office/powerpoint/2010/main" val="27349778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microsoft.com/office/2007/relationships/hdphoto" Target="../media/hdphoto1.wdp"/><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CE81E25-0275-4A63-A97A-CA8BB9CD5A1F}"/>
              </a:ext>
            </a:extLst>
          </p:cNvPr>
          <p:cNvPicPr>
            <a:picLocks noChangeAspect="1"/>
          </p:cNvPicPr>
          <p:nvPr userDrawn="1"/>
        </p:nvPicPr>
        <p:blipFill>
          <a:blip r:embed="rId15">
            <a:extLst>
              <a:ext uri="{BEBA8EAE-BF5A-486C-A8C5-ECC9F3942E4B}">
                <a14:imgProps xmlns:a14="http://schemas.microsoft.com/office/drawing/2010/main">
                  <a14:imgLayer r:embed="rId16">
                    <a14:imgEffect>
                      <a14:artisticGlowDiffused/>
                    </a14:imgEffect>
                    <a14:imgEffect>
                      <a14:sharpenSoften amount="-25000"/>
                    </a14:imgEffect>
                    <a14:imgEffect>
                      <a14:saturation sat="400000"/>
                    </a14:imgEffect>
                  </a14:imgLayer>
                </a14:imgProps>
              </a:ext>
            </a:extLst>
          </a:blip>
          <a:stretch>
            <a:fillRect/>
          </a:stretch>
        </p:blipFill>
        <p:spPr>
          <a:xfrm>
            <a:off x="0" y="0"/>
            <a:ext cx="9144000" cy="6857999"/>
          </a:xfrm>
          <a:prstGeom prst="rect">
            <a:avLst/>
          </a:prstGeom>
        </p:spPr>
      </p:pic>
      <p:sp>
        <p:nvSpPr>
          <p:cNvPr id="1026" name="Title Placeholder 1">
            <a:extLst>
              <a:ext uri="{FF2B5EF4-FFF2-40B4-BE49-F238E27FC236}">
                <a16:creationId xmlns:a16="http://schemas.microsoft.com/office/drawing/2014/main" id="{C9B5AD69-FA44-442E-ADBC-65879AFFEB3C}"/>
              </a:ext>
            </a:extLst>
          </p:cNvPr>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AC9B1ACB-AED4-4576-A340-DDEAE360BE15}"/>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3857D35F-042E-4C7F-A299-81459E12B326}"/>
              </a:ext>
            </a:extLst>
          </p:cNvPr>
          <p:cNvSpPr>
            <a:spLocks noGrp="1"/>
          </p:cNvSpPr>
          <p:nvPr>
            <p:ph type="dt" sz="half" idx="2"/>
          </p:nvPr>
        </p:nvSpPr>
        <p:spPr>
          <a:xfrm>
            <a:off x="628650" y="6356350"/>
            <a:ext cx="20574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pPr>
              <a:defRPr/>
            </a:pPr>
            <a:fld id="{A8C33CD6-003B-436A-849B-02EB72E93917}" type="datetime1">
              <a:rPr lang="en-US" altLang="en-US"/>
              <a:pPr>
                <a:defRPr/>
              </a:pPr>
              <a:t>10/25/2022</a:t>
            </a:fld>
            <a:endParaRPr lang="en-US" altLang="en-US"/>
          </a:p>
        </p:txBody>
      </p:sp>
      <p:sp>
        <p:nvSpPr>
          <p:cNvPr id="5" name="Footer Placeholder 4">
            <a:extLst>
              <a:ext uri="{FF2B5EF4-FFF2-40B4-BE49-F238E27FC236}">
                <a16:creationId xmlns:a16="http://schemas.microsoft.com/office/drawing/2014/main" id="{B138C531-2AE7-44A6-9832-46D88B9F25CE}"/>
              </a:ext>
            </a:extLst>
          </p:cNvPr>
          <p:cNvSpPr>
            <a:spLocks noGrp="1"/>
          </p:cNvSpPr>
          <p:nvPr>
            <p:ph type="ftr" sz="quarter" idx="3"/>
          </p:nvPr>
        </p:nvSpPr>
        <p:spPr>
          <a:xfrm>
            <a:off x="3028950" y="6356350"/>
            <a:ext cx="30861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100" charset="0"/>
                <a:ea typeface="+mn-ea"/>
              </a:defRPr>
            </a:lvl1pPr>
          </a:lstStyle>
          <a:p>
            <a:pPr>
              <a:defRPr/>
            </a:pPr>
            <a:endParaRPr lang="en-US"/>
          </a:p>
        </p:txBody>
      </p:sp>
      <p:sp>
        <p:nvSpPr>
          <p:cNvPr id="6" name="Slide Number Placeholder 5">
            <a:extLst>
              <a:ext uri="{FF2B5EF4-FFF2-40B4-BE49-F238E27FC236}">
                <a16:creationId xmlns:a16="http://schemas.microsoft.com/office/drawing/2014/main" id="{D45D2E7A-B5BC-417A-8D5E-3F1B2C20CF39}"/>
              </a:ext>
            </a:extLst>
          </p:cNvPr>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2F1883EC-A733-48A5-9EBA-E740FA44497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8" r:id="rId12"/>
    <p:sldLayoutId id="2147483689" r:id="rId13"/>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ヒラギノ角ゴ Pro W3" pitchFamily="4" charset="-128"/>
          <a:cs typeface="ヒラギノ角ゴ Pro W3" pitchFamily="4" charset="-128"/>
        </a:defRPr>
      </a:lvl1pPr>
      <a:lvl2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ヒラギノ角ゴ Pro W3" pitchFamily="4" charset="-128"/>
          <a:cs typeface="ヒラギノ角ゴ Pro W3" pitchFamily="4" charset="-128"/>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ヒラギノ角ゴ Pro W3" pitchFamily="-100"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ヒラギノ角ゴ Pro W3" pitchFamily="-100"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ヒラギノ角ゴ Pro W3" pitchFamily="-100"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ヒラギノ角ゴ Pro W3" pitchFamily="-10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27D7BD8-0656-4F70-B43A-0D2833D99DB6}"/>
              </a:ext>
            </a:extLst>
          </p:cNvPr>
          <p:cNvPicPr>
            <a:picLocks noChangeAspect="1"/>
          </p:cNvPicPr>
          <p:nvPr userDrawn="1"/>
        </p:nvPicPr>
        <p:blipFill>
          <a:blip r:embed="rId15">
            <a:extLst>
              <a:ext uri="{BEBA8EAE-BF5A-486C-A8C5-ECC9F3942E4B}">
                <a14:imgProps xmlns:a14="http://schemas.microsoft.com/office/drawing/2010/main">
                  <a14:imgLayer r:embed="rId16">
                    <a14:imgEffect>
                      <a14:artisticGlowDiffused/>
                    </a14:imgEffect>
                    <a14:imgEffect>
                      <a14:sharpenSoften amount="-25000"/>
                    </a14:imgEffect>
                    <a14:imgEffect>
                      <a14:saturation sat="400000"/>
                    </a14:imgEffect>
                  </a14:imgLayer>
                </a14:imgProps>
              </a:ext>
            </a:extLst>
          </a:blip>
          <a:stretch>
            <a:fillRect/>
          </a:stretch>
        </p:blipFill>
        <p:spPr>
          <a:xfrm>
            <a:off x="0" y="0"/>
            <a:ext cx="9144000" cy="6857999"/>
          </a:xfrm>
          <a:prstGeom prst="rect">
            <a:avLst/>
          </a:prstGeom>
        </p:spPr>
      </p:pic>
      <p:sp>
        <p:nvSpPr>
          <p:cNvPr id="1026" name="Title Placeholder 1">
            <a:extLst>
              <a:ext uri="{FF2B5EF4-FFF2-40B4-BE49-F238E27FC236}">
                <a16:creationId xmlns:a16="http://schemas.microsoft.com/office/drawing/2014/main" id="{ADFCFF3B-7DF4-4961-B335-A2952D3A247C}"/>
              </a:ext>
            </a:extLst>
          </p:cNvPr>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Text Placeholder 2">
            <a:extLst>
              <a:ext uri="{FF2B5EF4-FFF2-40B4-BE49-F238E27FC236}">
                <a16:creationId xmlns:a16="http://schemas.microsoft.com/office/drawing/2014/main" id="{04A796CF-86D3-4749-8562-E2CF08EA1CAE}"/>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a:extLst>
              <a:ext uri="{FF2B5EF4-FFF2-40B4-BE49-F238E27FC236}">
                <a16:creationId xmlns:a16="http://schemas.microsoft.com/office/drawing/2014/main" id="{43D391B5-ACDD-49C8-9937-6B3D328E3C4F}"/>
              </a:ext>
            </a:extLst>
          </p:cNvPr>
          <p:cNvSpPr>
            <a:spLocks noGrp="1"/>
          </p:cNvSpPr>
          <p:nvPr>
            <p:ph type="dt" sz="half" idx="2"/>
          </p:nvPr>
        </p:nvSpPr>
        <p:spPr>
          <a:xfrm>
            <a:off x="628650" y="6356350"/>
            <a:ext cx="20574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pPr>
              <a:defRPr/>
            </a:pPr>
            <a:fld id="{A0738838-4164-4279-AAC8-48DFFEA39D8B}" type="datetime1">
              <a:rPr lang="en-US" altLang="en-US"/>
              <a:pPr>
                <a:defRPr/>
              </a:pPr>
              <a:t>10/25/2022</a:t>
            </a:fld>
            <a:endParaRPr lang="en-US" altLang="en-US"/>
          </a:p>
        </p:txBody>
      </p:sp>
      <p:sp>
        <p:nvSpPr>
          <p:cNvPr id="5" name="Footer Placeholder 4">
            <a:extLst>
              <a:ext uri="{FF2B5EF4-FFF2-40B4-BE49-F238E27FC236}">
                <a16:creationId xmlns:a16="http://schemas.microsoft.com/office/drawing/2014/main" id="{DE7459D2-E378-4A74-88D9-172E98869D02}"/>
              </a:ext>
            </a:extLst>
          </p:cNvPr>
          <p:cNvSpPr>
            <a:spLocks noGrp="1"/>
          </p:cNvSpPr>
          <p:nvPr>
            <p:ph type="ftr" sz="quarter" idx="3"/>
          </p:nvPr>
        </p:nvSpPr>
        <p:spPr>
          <a:xfrm>
            <a:off x="3028950" y="6356350"/>
            <a:ext cx="30861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100" charset="0"/>
                <a:ea typeface="+mn-ea"/>
              </a:defRPr>
            </a:lvl1pPr>
          </a:lstStyle>
          <a:p>
            <a:pPr>
              <a:defRPr/>
            </a:pPr>
            <a:endParaRPr lang="en-US"/>
          </a:p>
        </p:txBody>
      </p:sp>
      <p:sp>
        <p:nvSpPr>
          <p:cNvPr id="6" name="Slide Number Placeholder 5">
            <a:extLst>
              <a:ext uri="{FF2B5EF4-FFF2-40B4-BE49-F238E27FC236}">
                <a16:creationId xmlns:a16="http://schemas.microsoft.com/office/drawing/2014/main" id="{1EDAB611-CFBF-44B3-8353-0548013109DC}"/>
              </a:ext>
            </a:extLst>
          </p:cNvPr>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9E2C5CCA-394F-4F6E-8976-0BE5ECB64D97}" type="slidenum">
              <a:rPr lang="en-US" altLang="en-US"/>
              <a:pPr>
                <a:defRPr/>
              </a:pPr>
              <a:t>‹#›</a:t>
            </a:fld>
            <a:endParaRPr lang="en-US" altLang="en-US"/>
          </a:p>
        </p:txBody>
      </p:sp>
    </p:spTree>
    <p:extLst>
      <p:ext uri="{BB962C8B-B14F-4D97-AF65-F5344CB8AC3E}">
        <p14:creationId xmlns:p14="http://schemas.microsoft.com/office/powerpoint/2010/main" val="865344708"/>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Lst>
  <p:txStyles>
    <p:titleStyle>
      <a:lvl1pPr algn="l" rtl="0" eaLnBrk="0" fontAlgn="base" hangingPunct="0">
        <a:lnSpc>
          <a:spcPct val="90000"/>
        </a:lnSpc>
        <a:spcBef>
          <a:spcPct val="0"/>
        </a:spcBef>
        <a:spcAft>
          <a:spcPct val="0"/>
        </a:spcAft>
        <a:defRPr sz="4400" kern="1200">
          <a:solidFill>
            <a:schemeClr val="tx1"/>
          </a:solidFill>
          <a:latin typeface="Arial Rounded MT Bold" panose="020F0704030504030204" pitchFamily="34" charset="0"/>
          <a:ea typeface="ヒラギノ角ゴ Pro W3" pitchFamily="4" charset="-128"/>
          <a:cs typeface="Arial Rounded MT Bold" panose="020F0704030504030204" pitchFamily="34" charset="0"/>
        </a:defRPr>
      </a:lvl1pPr>
      <a:lvl2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4" charset="-128"/>
          <a:cs typeface="Arial Rounded MT Bold" panose="020F07040305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100"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100"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100"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10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3E5B865-7136-4B19-B541-FDD427FD75C5}"/>
              </a:ext>
            </a:extLst>
          </p:cNvPr>
          <p:cNvPicPr>
            <a:picLocks noChangeAspect="1"/>
          </p:cNvPicPr>
          <p:nvPr/>
        </p:nvPicPr>
        <p:blipFill>
          <a:blip r:embed="rId3"/>
          <a:stretch>
            <a:fillRect/>
          </a:stretch>
        </p:blipFill>
        <p:spPr>
          <a:xfrm>
            <a:off x="1961388" y="0"/>
            <a:ext cx="5221224" cy="6858000"/>
          </a:xfrm>
          <a:prstGeom prst="rect">
            <a:avLst/>
          </a:prstGeom>
        </p:spPr>
      </p:pic>
      <p:sp>
        <p:nvSpPr>
          <p:cNvPr id="2" name="Rectangle 1">
            <a:extLst>
              <a:ext uri="{FF2B5EF4-FFF2-40B4-BE49-F238E27FC236}">
                <a16:creationId xmlns:a16="http://schemas.microsoft.com/office/drawing/2014/main" id="{06B49E9C-6776-4610-AC3B-EB982ED39C54}"/>
              </a:ext>
            </a:extLst>
          </p:cNvPr>
          <p:cNvSpPr/>
          <p:nvPr/>
        </p:nvSpPr>
        <p:spPr>
          <a:xfrm>
            <a:off x="0" y="0"/>
            <a:ext cx="1961388" cy="6858000"/>
          </a:xfrm>
          <a:prstGeom prst="rect">
            <a:avLst/>
          </a:prstGeom>
          <a:noFill/>
        </p:spPr>
        <p:txBody>
          <a:bodyPr vert="wordArtVert" wrap="square" lIns="0" tIns="0" rIns="0" bIns="0" anchor="ctr" anchorCtr="0">
            <a:noAutofit/>
          </a:bodyPr>
          <a:lstStyle/>
          <a:p>
            <a:pPr algn="ctr"/>
            <a:r>
              <a:rPr lang="en-US" sz="3200" b="1" cap="none" spc="0" dirty="0">
                <a:ln w="9525">
                  <a:solidFill>
                    <a:srgbClr val="C00000"/>
                  </a:solidFill>
                  <a:prstDash val="solid"/>
                </a:ln>
                <a:solidFill>
                  <a:srgbClr val="C00000"/>
                </a:solidFill>
                <a:effectLst>
                  <a:outerShdw blurRad="12700" dist="38100" dir="2700000" algn="tl" rotWithShape="0">
                    <a:schemeClr val="accent5">
                      <a:lumMod val="60000"/>
                      <a:lumOff val="40000"/>
                    </a:schemeClr>
                  </a:outerShdw>
                </a:effectLst>
              </a:rPr>
              <a:t>REFORMATION</a:t>
            </a:r>
          </a:p>
        </p:txBody>
      </p:sp>
      <p:sp>
        <p:nvSpPr>
          <p:cNvPr id="4" name="Rectangle 3">
            <a:extLst>
              <a:ext uri="{FF2B5EF4-FFF2-40B4-BE49-F238E27FC236}">
                <a16:creationId xmlns:a16="http://schemas.microsoft.com/office/drawing/2014/main" id="{7FEB1244-1FA0-412F-A572-EDA800C02221}"/>
              </a:ext>
            </a:extLst>
          </p:cNvPr>
          <p:cNvSpPr/>
          <p:nvPr/>
        </p:nvSpPr>
        <p:spPr>
          <a:xfrm>
            <a:off x="7191375" y="19050"/>
            <a:ext cx="1961388" cy="6858000"/>
          </a:xfrm>
          <a:prstGeom prst="rect">
            <a:avLst/>
          </a:prstGeom>
          <a:noFill/>
        </p:spPr>
        <p:txBody>
          <a:bodyPr vert="wordArtVert" wrap="square" lIns="91440" tIns="45720" rIns="91440" bIns="45720" anchor="ctr" anchorCtr="0">
            <a:noAutofit/>
          </a:bodyPr>
          <a:lstStyle/>
          <a:p>
            <a:pPr algn="ctr"/>
            <a:r>
              <a:rPr lang="en-US" sz="3200" b="1" cap="none" spc="0" dirty="0">
                <a:ln w="9525">
                  <a:solidFill>
                    <a:srgbClr val="C00000"/>
                  </a:solidFill>
                  <a:prstDash val="solid"/>
                </a:ln>
                <a:solidFill>
                  <a:srgbClr val="C00000"/>
                </a:solidFill>
                <a:effectLst>
                  <a:outerShdw blurRad="12700" dist="38100" dir="2700000" algn="tl" rotWithShape="0">
                    <a:schemeClr val="accent5">
                      <a:lumMod val="60000"/>
                      <a:lumOff val="40000"/>
                    </a:schemeClr>
                  </a:outerShdw>
                </a:effectLst>
              </a:rPr>
              <a:t>SUNDAY</a:t>
            </a:r>
          </a:p>
        </p:txBody>
      </p:sp>
    </p:spTree>
    <p:extLst>
      <p:ext uri="{BB962C8B-B14F-4D97-AF65-F5344CB8AC3E}">
        <p14:creationId xmlns:p14="http://schemas.microsoft.com/office/powerpoint/2010/main" val="18447868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1B27042-1EFE-492B-B2FC-138B63EE7665}"/>
              </a:ext>
            </a:extLst>
          </p:cNvPr>
          <p:cNvSpPr txBox="1">
            <a:spLocks/>
          </p:cNvSpPr>
          <p:nvPr/>
        </p:nvSpPr>
        <p:spPr bwMode="auto">
          <a:xfrm>
            <a:off x="86274" y="141256"/>
            <a:ext cx="8971451"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lgn="l" rtl="0" eaLnBrk="0" fontAlgn="base" hangingPunct="0">
              <a:lnSpc>
                <a:spcPct val="90000"/>
              </a:lnSpc>
              <a:spcBef>
                <a:spcPct val="0"/>
              </a:spcBef>
              <a:spcAft>
                <a:spcPct val="0"/>
              </a:spcAft>
              <a:defRPr sz="4400" kern="1200">
                <a:solidFill>
                  <a:schemeClr val="tx1"/>
                </a:solidFill>
                <a:latin typeface="+mj-lt"/>
                <a:ea typeface="ヒラギノ角ゴ Pro W3" pitchFamily="4" charset="-128"/>
                <a:cs typeface="ヒラギノ角ゴ Pro W3" pitchFamily="4" charset="-128"/>
              </a:defRPr>
            </a:lvl1pPr>
            <a:lvl2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a:lstStyle>
          <a:p>
            <a:pPr marL="571500" indent="-571500" defTabSz="914400">
              <a:buFont typeface="Symbol" panose="05050102010706020507" pitchFamily="18" charset="2"/>
              <a:buChar char="*"/>
            </a:pPr>
            <a:r>
              <a:rPr lang="en-US" sz="3600" dirty="0">
                <a:latin typeface="Arial Rounded MT Bold" panose="020F0704030504030204" pitchFamily="34" charset="0"/>
              </a:rPr>
              <a:t>Be Thou My Vision		ELW 793</a:t>
            </a:r>
          </a:p>
        </p:txBody>
      </p:sp>
      <p:sp>
        <p:nvSpPr>
          <p:cNvPr id="3" name="TextBox 2">
            <a:extLst>
              <a:ext uri="{FF2B5EF4-FFF2-40B4-BE49-F238E27FC236}">
                <a16:creationId xmlns:a16="http://schemas.microsoft.com/office/drawing/2014/main" id="{5FE643F7-F627-D894-9741-DB5272945871}"/>
              </a:ext>
            </a:extLst>
          </p:cNvPr>
          <p:cNvSpPr txBox="1"/>
          <p:nvPr/>
        </p:nvSpPr>
        <p:spPr>
          <a:xfrm>
            <a:off x="1668543" y="1376314"/>
            <a:ext cx="5806912" cy="4524315"/>
          </a:xfrm>
          <a:prstGeom prst="rect">
            <a:avLst/>
          </a:prstGeom>
          <a:noFill/>
        </p:spPr>
        <p:txBody>
          <a:bodyPr wrap="square">
            <a:spAutoFit/>
          </a:bodyPr>
          <a:lstStyle/>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3	Riches I heed not,                                                 nor vain, empty praise,</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thou mine inheritance,                                           now and always:</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tabLst>
                <a:tab pos="2743200" algn="ctr"/>
                <a:tab pos="5486400" algn="r"/>
                <a:tab pos="457200" algn="l"/>
              </a:tabLst>
            </a:pPr>
            <a:r>
              <a:rPr lang="en-US" sz="3600" dirty="0">
                <a:effectLst/>
                <a:latin typeface="Arial Rounded MT Bold" panose="020F0704030504030204" pitchFamily="34" charset="0"/>
                <a:ea typeface="MS Mincho" panose="02020609040205080304" pitchFamily="49" charset="-128"/>
              </a:rPr>
              <a:t>	thou and thou only,                                                  the first in my heart,</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great God of heaven,                                    my treasure thou art.</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20982107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1B27042-1EFE-492B-B2FC-138B63EE7665}"/>
              </a:ext>
            </a:extLst>
          </p:cNvPr>
          <p:cNvSpPr txBox="1">
            <a:spLocks/>
          </p:cNvSpPr>
          <p:nvPr/>
        </p:nvSpPr>
        <p:spPr bwMode="auto">
          <a:xfrm>
            <a:off x="86274" y="141256"/>
            <a:ext cx="8971451"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lgn="l" rtl="0" eaLnBrk="0" fontAlgn="base" hangingPunct="0">
              <a:lnSpc>
                <a:spcPct val="90000"/>
              </a:lnSpc>
              <a:spcBef>
                <a:spcPct val="0"/>
              </a:spcBef>
              <a:spcAft>
                <a:spcPct val="0"/>
              </a:spcAft>
              <a:defRPr sz="4400" kern="1200">
                <a:solidFill>
                  <a:schemeClr val="tx1"/>
                </a:solidFill>
                <a:latin typeface="+mj-lt"/>
                <a:ea typeface="ヒラギノ角ゴ Pro W3" pitchFamily="4" charset="-128"/>
                <a:cs typeface="ヒラギノ角ゴ Pro W3" pitchFamily="4" charset="-128"/>
              </a:defRPr>
            </a:lvl1pPr>
            <a:lvl2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a:lstStyle>
          <a:p>
            <a:pPr marL="571500" indent="-571500" defTabSz="914400">
              <a:buFont typeface="Symbol" panose="05050102010706020507" pitchFamily="18" charset="2"/>
              <a:buChar char="*"/>
            </a:pPr>
            <a:r>
              <a:rPr lang="en-US" sz="3600" dirty="0">
                <a:latin typeface="Arial Rounded MT Bold" panose="020F0704030504030204" pitchFamily="34" charset="0"/>
              </a:rPr>
              <a:t>Be Thou My Vision		ELW 793</a:t>
            </a:r>
          </a:p>
        </p:txBody>
      </p:sp>
      <p:sp>
        <p:nvSpPr>
          <p:cNvPr id="3" name="TextBox 2">
            <a:extLst>
              <a:ext uri="{FF2B5EF4-FFF2-40B4-BE49-F238E27FC236}">
                <a16:creationId xmlns:a16="http://schemas.microsoft.com/office/drawing/2014/main" id="{5FE643F7-F627-D894-9741-DB5272945871}"/>
              </a:ext>
            </a:extLst>
          </p:cNvPr>
          <p:cNvSpPr txBox="1"/>
          <p:nvPr/>
        </p:nvSpPr>
        <p:spPr>
          <a:xfrm>
            <a:off x="1348032" y="1166842"/>
            <a:ext cx="6447935" cy="4524315"/>
          </a:xfrm>
          <a:prstGeom prst="rect">
            <a:avLst/>
          </a:prstGeom>
          <a:noFill/>
        </p:spPr>
        <p:txBody>
          <a:bodyPr wrap="square">
            <a:spAutoFit/>
          </a:bodyPr>
          <a:lstStyle/>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4	Light of my soul,                                                    after victory won,</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may I reach heaven's joys,                                   O heaven's Sun!</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Heart of my own heart,                                whatever befall,</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still be my vision,                                                O Ruler of all.</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29299678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397858A-2A67-4F5D-8E34-E0E9867670C8}"/>
              </a:ext>
            </a:extLst>
          </p:cNvPr>
          <p:cNvSpPr/>
          <p:nvPr/>
        </p:nvSpPr>
        <p:spPr>
          <a:xfrm>
            <a:off x="581890" y="1653311"/>
            <a:ext cx="8248073" cy="1569660"/>
          </a:xfrm>
          <a:prstGeom prst="rect">
            <a:avLst/>
          </a:prstGeom>
        </p:spPr>
        <p:txBody>
          <a:bodyPr wrap="square">
            <a:spAutoFit/>
          </a:bodyPr>
          <a:lstStyle/>
          <a:p>
            <a:pPr marL="684213" marR="0" indent="-684213">
              <a:spcBef>
                <a:spcPts val="0"/>
              </a:spcBef>
              <a:spcAft>
                <a:spcPts val="0"/>
              </a:spcAft>
            </a:pPr>
            <a:r>
              <a:rPr lang="en-US" sz="3200" dirty="0">
                <a:effectLst/>
                <a:latin typeface="Arial Rounded MT Bold" panose="020F0704030504030204" pitchFamily="34" charset="0"/>
                <a:ea typeface="Calibri" panose="020F0502020204030204" pitchFamily="34" charset="0"/>
                <a:cs typeface="Times New Roman" panose="02020603050405020304" pitchFamily="18" charset="0"/>
              </a:rPr>
              <a:t>P:	The grace of our Lord Jesus Christ, the love of God, and the communion of the Holy Spirit be with you all.</a:t>
            </a:r>
          </a:p>
        </p:txBody>
      </p:sp>
      <p:sp>
        <p:nvSpPr>
          <p:cNvPr id="5" name="Rectangle 4">
            <a:extLst>
              <a:ext uri="{FF2B5EF4-FFF2-40B4-BE49-F238E27FC236}">
                <a16:creationId xmlns:a16="http://schemas.microsoft.com/office/drawing/2014/main" id="{51215C06-4F7A-49C5-B96D-48A4441826E5}"/>
              </a:ext>
            </a:extLst>
          </p:cNvPr>
          <p:cNvSpPr/>
          <p:nvPr/>
        </p:nvSpPr>
        <p:spPr>
          <a:xfrm>
            <a:off x="2540000" y="294911"/>
            <a:ext cx="4071181" cy="707886"/>
          </a:xfrm>
          <a:prstGeom prst="rect">
            <a:avLst/>
          </a:prstGeom>
        </p:spPr>
        <p:txBody>
          <a:bodyPr wrap="square">
            <a:spAutoFit/>
          </a:bodyPr>
          <a:lstStyle/>
          <a:p>
            <a:pPr marL="571500" lvl="0" indent="-571500">
              <a:spcBef>
                <a:spcPts val="0"/>
              </a:spcBef>
              <a:spcAft>
                <a:spcPts val="0"/>
              </a:spcAft>
              <a:buFont typeface="Symbol" panose="05050102010706020507" pitchFamily="18" charset="2"/>
              <a:buChar char=""/>
            </a:pPr>
            <a:r>
              <a:rPr lang="en-US" sz="4000" b="1" dirty="0">
                <a:solidFill>
                  <a:prstClr val="black"/>
                </a:solidFill>
                <a:latin typeface="Arial Rounded MT Bold" panose="020F0704030504030204" pitchFamily="34" charset="0"/>
                <a:ea typeface="Calibri" panose="020F0502020204030204" pitchFamily="34" charset="0"/>
                <a:cs typeface="Times New Roman" panose="02020603050405020304" pitchFamily="18" charset="0"/>
              </a:rPr>
              <a:t>GREETING</a:t>
            </a:r>
          </a:p>
        </p:txBody>
      </p:sp>
      <p:sp>
        <p:nvSpPr>
          <p:cNvPr id="6" name="Rectangle 5">
            <a:extLst>
              <a:ext uri="{FF2B5EF4-FFF2-40B4-BE49-F238E27FC236}">
                <a16:creationId xmlns:a16="http://schemas.microsoft.com/office/drawing/2014/main" id="{94673CA9-74DB-427E-B831-55332E4BC316}"/>
              </a:ext>
            </a:extLst>
          </p:cNvPr>
          <p:cNvSpPr/>
          <p:nvPr/>
        </p:nvSpPr>
        <p:spPr>
          <a:xfrm>
            <a:off x="492804" y="4538221"/>
            <a:ext cx="8248073" cy="646331"/>
          </a:xfrm>
          <a:prstGeom prst="rect">
            <a:avLst/>
          </a:prstGeom>
        </p:spPr>
        <p:txBody>
          <a:bodyPr wrap="square">
            <a:spAutoFit/>
          </a:bodyPr>
          <a:lstStyle/>
          <a:p>
            <a:pPr marL="342900" marR="0" indent="-342900">
              <a:spcBef>
                <a:spcPts val="0"/>
              </a:spcBef>
              <a:spcAft>
                <a:spcPts val="600"/>
              </a:spcAft>
            </a:pPr>
            <a:r>
              <a:rPr lang="en-US" sz="3600" b="1" dirty="0">
                <a:effectLst/>
                <a:latin typeface="Arial Rounded MT Bold" panose="020F0704030504030204" pitchFamily="34" charset="0"/>
                <a:ea typeface="Calibri" panose="020F0502020204030204" pitchFamily="34" charset="0"/>
                <a:cs typeface="Times New Roman" panose="02020603050405020304" pitchFamily="18" charset="0"/>
              </a:rPr>
              <a:t>C:	And also with you.</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300391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397858A-2A67-4F5D-8E34-E0E9867670C8}"/>
              </a:ext>
            </a:extLst>
          </p:cNvPr>
          <p:cNvSpPr/>
          <p:nvPr/>
        </p:nvSpPr>
        <p:spPr>
          <a:xfrm>
            <a:off x="115454" y="1388983"/>
            <a:ext cx="8913091" cy="4051750"/>
          </a:xfrm>
          <a:prstGeom prst="rect">
            <a:avLst/>
          </a:prstGeom>
        </p:spPr>
        <p:txBody>
          <a:bodyPr wrap="square">
            <a:spAutoFit/>
          </a:bodyPr>
          <a:lstStyle/>
          <a:p>
            <a:pPr marL="684213" marR="0" indent="-684213">
              <a:lnSpc>
                <a:spcPct val="97000"/>
              </a:lnSpc>
              <a:spcBef>
                <a:spcPts val="0"/>
              </a:spcBef>
              <a:spcAft>
                <a:spcPts val="0"/>
              </a:spcAft>
            </a:pPr>
            <a:r>
              <a:rPr lang="en-US" sz="3200" dirty="0">
                <a:effectLst/>
                <a:latin typeface="Arial Rounded MT Bold" panose="020F0704030504030204" pitchFamily="34" charset="0"/>
                <a:ea typeface="Times New Roman" panose="02020603050405020304" pitchFamily="18" charset="0"/>
                <a:cs typeface="Times New Roman" panose="02020603050405020304" pitchFamily="18" charset="0"/>
              </a:rPr>
              <a:t>P:	Let us pray… </a:t>
            </a:r>
            <a:r>
              <a:rPr lang="en-US" sz="3200" dirty="0">
                <a:latin typeface="Arial Rounded MT Bold" panose="020F0704030504030204" pitchFamily="34" charset="0"/>
                <a:ea typeface="Times New Roman" panose="02020603050405020304" pitchFamily="18" charset="0"/>
                <a:cs typeface="Times New Roman" panose="02020603050405020304" pitchFamily="18" charset="0"/>
              </a:rPr>
              <a:t> Generous God, you promised Solomon whatever he wanted, and he asked you only for the wisdom to serve you. Grant us that same wisdom, that we might work for your justice in the world.</a:t>
            </a:r>
          </a:p>
          <a:p>
            <a:pPr marL="684213" marR="0" indent="-684213">
              <a:lnSpc>
                <a:spcPct val="97000"/>
              </a:lnSpc>
              <a:spcBef>
                <a:spcPts val="0"/>
              </a:spcBef>
              <a:spcAft>
                <a:spcPts val="0"/>
              </a:spcAft>
            </a:pPr>
            <a:r>
              <a:rPr lang="en-US" sz="3200" dirty="0">
                <a:latin typeface="Arial Rounded MT Bold" panose="020F0704030504030204" pitchFamily="34" charset="0"/>
                <a:ea typeface="Times New Roman" panose="02020603050405020304" pitchFamily="18" charset="0"/>
                <a:cs typeface="Times New Roman" panose="02020603050405020304" pitchFamily="18" charset="0"/>
              </a:rPr>
              <a:t> </a:t>
            </a: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684213" marR="0" indent="-684213">
              <a:spcBef>
                <a:spcPts val="0"/>
              </a:spcBef>
              <a:spcAft>
                <a:spcPts val="600"/>
              </a:spcAft>
            </a:pPr>
            <a:r>
              <a:rPr lang="en-US" sz="4000" b="1" dirty="0">
                <a:effectLst/>
                <a:latin typeface="Arial Rounded MT Bold" panose="020F0704030504030204" pitchFamily="34" charset="0"/>
                <a:ea typeface="Times New Roman" panose="02020603050405020304" pitchFamily="18" charset="0"/>
                <a:cs typeface="Times New Roman" panose="02020603050405020304" pitchFamily="18" charset="0"/>
              </a:rPr>
              <a:t>C:	Amen.</a:t>
            </a:r>
            <a:endParaRPr lang="en-US" sz="40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2" name="Rectangle 1">
            <a:extLst>
              <a:ext uri="{FF2B5EF4-FFF2-40B4-BE49-F238E27FC236}">
                <a16:creationId xmlns:a16="http://schemas.microsoft.com/office/drawing/2014/main" id="{9357BB6B-1138-42B7-AAF0-A1D6BC9C5C31}"/>
              </a:ext>
            </a:extLst>
          </p:cNvPr>
          <p:cNvSpPr/>
          <p:nvPr/>
        </p:nvSpPr>
        <p:spPr>
          <a:xfrm>
            <a:off x="711207" y="205503"/>
            <a:ext cx="7730836" cy="707886"/>
          </a:xfrm>
          <a:prstGeom prst="rect">
            <a:avLst/>
          </a:prstGeom>
        </p:spPr>
        <p:txBody>
          <a:bodyPr wrap="square">
            <a:spAutoFit/>
          </a:bodyPr>
          <a:lstStyle/>
          <a:p>
            <a:pPr marL="571500" lvl="0" indent="-571500">
              <a:spcBef>
                <a:spcPts val="0"/>
              </a:spcBef>
              <a:spcAft>
                <a:spcPts val="0"/>
              </a:spcAft>
              <a:buFont typeface="Symbol" panose="05050102010706020507" pitchFamily="18" charset="2"/>
              <a:buChar char=""/>
            </a:pPr>
            <a:r>
              <a:rPr lang="en-US" sz="4000" b="1" dirty="0">
                <a:solidFill>
                  <a:prstClr val="black"/>
                </a:solidFill>
                <a:latin typeface="Arial Rounded MT Bold" panose="020F0704030504030204" pitchFamily="34" charset="0"/>
                <a:ea typeface="Times New Roman" panose="02020603050405020304" pitchFamily="18" charset="0"/>
                <a:cs typeface="Times New Roman" panose="02020603050405020304" pitchFamily="18" charset="0"/>
              </a:rPr>
              <a:t>PRAYER OF THE DAY</a:t>
            </a:r>
            <a:endParaRPr lang="en-US" sz="4000" dirty="0">
              <a:solidFill>
                <a:prstClr val="black"/>
              </a:solidFill>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688387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2D9BB32-350B-4B88-88D4-B2217153F53C}"/>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100000" l="667" r="100000">
                        <a14:foregroundMark x1="8667" y1="7299" x2="8667" y2="7299"/>
                        <a14:foregroundMark x1="11000" y1="16058" x2="11000" y2="16058"/>
                        <a14:foregroundMark x1="11000" y1="21168" x2="11000" y2="21168"/>
                        <a14:foregroundMark x1="3667" y1="8029" x2="3667" y2="8029"/>
                        <a14:foregroundMark x1="5333" y1="13869" x2="5333" y2="13869"/>
                        <a14:foregroundMark x1="7333" y1="18978" x2="7333" y2="18978"/>
                        <a14:foregroundMark x1="2667" y1="14599" x2="2667" y2="14599"/>
                        <a14:foregroundMark x1="3667" y1="29927" x2="3667" y2="29927"/>
                        <a14:foregroundMark x1="30333" y1="40876" x2="30333" y2="40876"/>
                        <a14:foregroundMark x1="26333" y1="44526" x2="26333" y2="44526"/>
                        <a14:foregroundMark x1="4667" y1="20438" x2="4667" y2="20438"/>
                        <a14:foregroundMark x1="89000" y1="6569" x2="89000" y2="6569"/>
                        <a14:foregroundMark x1="93333" y1="3650" x2="93333" y2="3650"/>
                        <a14:foregroundMark x1="97333" y1="8029" x2="97333" y2="8029"/>
                        <a14:foregroundMark x1="98333" y1="25547" x2="98333" y2="25547"/>
                      </a14:backgroundRemoval>
                    </a14:imgEffect>
                  </a14:imgLayer>
                </a14:imgProps>
              </a:ext>
            </a:extLst>
          </a:blip>
          <a:stretch>
            <a:fillRect/>
          </a:stretch>
        </p:blipFill>
        <p:spPr>
          <a:xfrm>
            <a:off x="81023" y="1514855"/>
            <a:ext cx="9062977" cy="4138760"/>
          </a:xfrm>
          <a:prstGeom prst="rect">
            <a:avLst/>
          </a:prstGeom>
        </p:spPr>
      </p:pic>
    </p:spTree>
    <p:extLst>
      <p:ext uri="{BB962C8B-B14F-4D97-AF65-F5344CB8AC3E}">
        <p14:creationId xmlns:p14="http://schemas.microsoft.com/office/powerpoint/2010/main" val="25278128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433EE57-B7CE-46A9-8381-C39B3D216BDA}"/>
              </a:ext>
            </a:extLst>
          </p:cNvPr>
          <p:cNvSpPr/>
          <p:nvPr/>
        </p:nvSpPr>
        <p:spPr>
          <a:xfrm>
            <a:off x="0" y="103584"/>
            <a:ext cx="9144000" cy="618631"/>
          </a:xfrm>
          <a:prstGeom prst="rect">
            <a:avLst/>
          </a:prstGeom>
        </p:spPr>
        <p:txBody>
          <a:bodyPr wrap="square">
            <a:spAutoFit/>
          </a:bodyPr>
          <a:lstStyle/>
          <a:p>
            <a:pPr marL="228600" marR="0" lvl="0" indent="-228600">
              <a:lnSpc>
                <a:spcPct val="95000"/>
              </a:lnSpc>
              <a:spcBef>
                <a:spcPts val="0"/>
              </a:spcBef>
              <a:spcAft>
                <a:spcPts val="600"/>
              </a:spcAft>
              <a:buFont typeface="Symbol" panose="05050102010706020507" pitchFamily="18" charset="2"/>
              <a:buChar char=""/>
            </a:pPr>
            <a:r>
              <a:rPr lang="en-US" sz="3600" b="1" dirty="0">
                <a:latin typeface="Arial Rounded MT Bold" panose="020F0704030504030204" pitchFamily="34" charset="0"/>
                <a:ea typeface="Times New Roman" panose="02020603050405020304" pitchFamily="18" charset="0"/>
              </a:rPr>
              <a:t>Scripture Reading</a:t>
            </a:r>
          </a:p>
        </p:txBody>
      </p:sp>
      <p:sp>
        <p:nvSpPr>
          <p:cNvPr id="6" name="Rectangle 5">
            <a:extLst>
              <a:ext uri="{FF2B5EF4-FFF2-40B4-BE49-F238E27FC236}">
                <a16:creationId xmlns:a16="http://schemas.microsoft.com/office/drawing/2014/main" id="{9F119E6F-D9C0-48D5-A918-348588ACCCFC}"/>
              </a:ext>
            </a:extLst>
          </p:cNvPr>
          <p:cNvSpPr/>
          <p:nvPr/>
        </p:nvSpPr>
        <p:spPr>
          <a:xfrm>
            <a:off x="164592" y="1650440"/>
            <a:ext cx="8796528" cy="3316870"/>
          </a:xfrm>
          <a:prstGeom prst="rect">
            <a:avLst/>
          </a:prstGeom>
        </p:spPr>
        <p:txBody>
          <a:bodyPr wrap="square">
            <a:spAutoFit/>
          </a:bodyPr>
          <a:lstStyle/>
          <a:p>
            <a:pPr marL="685800" lvl="0" indent="-685800">
              <a:lnSpc>
                <a:spcPct val="107000"/>
              </a:lnSpc>
              <a:spcBef>
                <a:spcPts val="0"/>
              </a:spcBef>
              <a:spcAft>
                <a:spcPts val="800"/>
              </a:spcAft>
            </a:pPr>
            <a:r>
              <a:rPr lang="en-US" sz="3600" dirty="0">
                <a:solidFill>
                  <a:prstClr val="black"/>
                </a:solidFill>
                <a:latin typeface="Arial Rounded MT Bold" panose="020F0704030504030204" pitchFamily="34" charset="0"/>
                <a:ea typeface="Calibri" panose="020F0502020204030204" pitchFamily="34" charset="0"/>
              </a:rPr>
              <a:t>R:	Our scripture reading is from the Book of 1st Kings, Chapter 3.</a:t>
            </a:r>
          </a:p>
          <a:p>
            <a:pPr marL="685800" lvl="0" indent="-685800">
              <a:lnSpc>
                <a:spcPct val="107000"/>
              </a:lnSpc>
              <a:spcBef>
                <a:spcPts val="0"/>
              </a:spcBef>
              <a:spcAft>
                <a:spcPts val="800"/>
              </a:spcAft>
            </a:pPr>
            <a:endParaRPr lang="en-US" sz="3600" dirty="0">
              <a:solidFill>
                <a:prstClr val="black"/>
              </a:solidFill>
              <a:latin typeface="Arial Rounded MT Bold" panose="020F0704030504030204" pitchFamily="34" charset="0"/>
              <a:ea typeface="Calibri" panose="020F0502020204030204" pitchFamily="34" charset="0"/>
            </a:endParaRPr>
          </a:p>
          <a:p>
            <a:pPr marL="685800" lvl="0" indent="-685800">
              <a:lnSpc>
                <a:spcPct val="107000"/>
              </a:lnSpc>
              <a:spcBef>
                <a:spcPts val="0"/>
              </a:spcBef>
              <a:spcAft>
                <a:spcPts val="800"/>
              </a:spcAft>
            </a:pPr>
            <a:endParaRPr lang="en-US" sz="3600" dirty="0">
              <a:solidFill>
                <a:prstClr val="black"/>
              </a:solidFill>
              <a:latin typeface="Arial Rounded MT Bold" panose="020F0704030504030204" pitchFamily="34" charset="0"/>
              <a:ea typeface="Calibri" panose="020F0502020204030204" pitchFamily="34" charset="0"/>
            </a:endParaRPr>
          </a:p>
          <a:p>
            <a:pPr marL="685800" lvl="0" indent="-685800">
              <a:lnSpc>
                <a:spcPct val="107000"/>
              </a:lnSpc>
              <a:spcBef>
                <a:spcPts val="0"/>
              </a:spcBef>
              <a:spcAft>
                <a:spcPts val="800"/>
              </a:spcAft>
            </a:pPr>
            <a:r>
              <a:rPr lang="en-US" sz="3600" b="1" dirty="0">
                <a:solidFill>
                  <a:prstClr val="black"/>
                </a:solidFill>
                <a:latin typeface="Arial Rounded MT Bold" panose="020F0704030504030204" pitchFamily="34" charset="0"/>
                <a:ea typeface="Calibri" panose="020F0502020204030204" pitchFamily="34" charset="0"/>
              </a:rPr>
              <a:t>C:  Glory to you O’ Lord! </a:t>
            </a:r>
            <a:r>
              <a:rPr lang="en-US" sz="3600" b="1" i="1" dirty="0">
                <a:solidFill>
                  <a:srgbClr val="C00000"/>
                </a:solidFill>
                <a:latin typeface="Arial Rounded MT Bold" panose="020F0704030504030204" pitchFamily="34" charset="0"/>
                <a:ea typeface="Calibri" panose="020F0502020204030204" pitchFamily="34" charset="0"/>
              </a:rPr>
              <a:t>(Spoken)</a:t>
            </a:r>
            <a:r>
              <a:rPr lang="en-US" sz="3600" baseline="30000" dirty="0">
                <a:solidFill>
                  <a:srgbClr val="C00000"/>
                </a:solidFill>
                <a:latin typeface="Arial Rounded MT Bold" panose="020F0704030504030204" pitchFamily="34" charset="0"/>
                <a:ea typeface="Calibri" panose="020F0502020204030204" pitchFamily="34" charset="0"/>
              </a:rPr>
              <a:t> </a:t>
            </a:r>
            <a:endParaRPr lang="en-US" sz="3600" dirty="0">
              <a:solidFill>
                <a:srgbClr val="C00000"/>
              </a:solidFill>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22140225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DED7469-2D2C-4270-B54C-AC924156D437}"/>
              </a:ext>
            </a:extLst>
          </p:cNvPr>
          <p:cNvSpPr/>
          <p:nvPr/>
        </p:nvSpPr>
        <p:spPr>
          <a:xfrm>
            <a:off x="115454" y="136310"/>
            <a:ext cx="9028546" cy="646331"/>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nn-NO" sz="3600" b="1" dirty="0">
                <a:latin typeface="Arial Rounded MT Bold" panose="020F0704030504030204" pitchFamily="34" charset="0"/>
                <a:ea typeface="Times New Roman" panose="02020603050405020304" pitchFamily="18" charset="0"/>
                <a:cs typeface="Times New Roman" panose="02020603050405020304" pitchFamily="18" charset="0"/>
              </a:rPr>
              <a:t>1 Kings 3:4-9, [10-15], 16-28</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BF102179-2077-7E4D-FD4B-1B0113824BFC}"/>
              </a:ext>
            </a:extLst>
          </p:cNvPr>
          <p:cNvSpPr txBox="1"/>
          <p:nvPr/>
        </p:nvSpPr>
        <p:spPr>
          <a:xfrm>
            <a:off x="115454" y="895546"/>
            <a:ext cx="8887144" cy="5543184"/>
          </a:xfrm>
          <a:prstGeom prst="rect">
            <a:avLst/>
          </a:prstGeom>
          <a:noFill/>
        </p:spPr>
        <p:txBody>
          <a:bodyPr wrap="square">
            <a:spAutoFit/>
          </a:bodyPr>
          <a:lstStyle/>
          <a:p>
            <a:pPr marL="0" marR="0">
              <a:lnSpc>
                <a:spcPct val="97000"/>
              </a:lnSpc>
              <a:spcBef>
                <a:spcPts val="0"/>
              </a:spcBef>
              <a:spcAft>
                <a:spcPts val="600"/>
              </a:spcAft>
            </a:pP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4</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The king went to Gibeon to sacrifice there, for that was the principal high place; Solomon used to offer a thousand burnt offerings on that altar.</a:t>
            </a:r>
          </a:p>
          <a:p>
            <a:pPr marL="0" marR="0">
              <a:lnSpc>
                <a:spcPct val="97000"/>
              </a:lnSpc>
              <a:spcBef>
                <a:spcPts val="0"/>
              </a:spcBef>
              <a:spcAft>
                <a:spcPts val="600"/>
              </a:spcAft>
            </a:pP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5</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At Gibeon the Lord appeared to Solomon in a dream by night; and God said, “Ask what I should give you.”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6</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And Solomon said, “You have shown great and steadfast love to your servant my father David, because he</a:t>
            </a:r>
          </a:p>
        </p:txBody>
      </p:sp>
    </p:spTree>
    <p:extLst>
      <p:ext uri="{BB962C8B-B14F-4D97-AF65-F5344CB8AC3E}">
        <p14:creationId xmlns:p14="http://schemas.microsoft.com/office/powerpoint/2010/main" val="1529985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DED7469-2D2C-4270-B54C-AC924156D437}"/>
              </a:ext>
            </a:extLst>
          </p:cNvPr>
          <p:cNvSpPr/>
          <p:nvPr/>
        </p:nvSpPr>
        <p:spPr>
          <a:xfrm>
            <a:off x="115454" y="136310"/>
            <a:ext cx="9028546" cy="646331"/>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nn-NO" sz="3600" b="1" dirty="0">
                <a:latin typeface="Arial Rounded MT Bold" panose="020F0704030504030204" pitchFamily="34" charset="0"/>
                <a:ea typeface="Times New Roman" panose="02020603050405020304" pitchFamily="18" charset="0"/>
                <a:cs typeface="Times New Roman" panose="02020603050405020304" pitchFamily="18" charset="0"/>
              </a:rPr>
              <a:t>1 Kings 3:4-9, [10-15], 16-28</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BF102179-2077-7E4D-FD4B-1B0113824BFC}"/>
              </a:ext>
            </a:extLst>
          </p:cNvPr>
          <p:cNvSpPr txBox="1"/>
          <p:nvPr/>
        </p:nvSpPr>
        <p:spPr>
          <a:xfrm>
            <a:off x="115454" y="895546"/>
            <a:ext cx="8887144" cy="6003631"/>
          </a:xfrm>
          <a:prstGeom prst="rect">
            <a:avLst/>
          </a:prstGeom>
          <a:noFill/>
        </p:spPr>
        <p:txBody>
          <a:bodyPr wrap="square">
            <a:spAutoFit/>
          </a:bodyPr>
          <a:lstStyle/>
          <a:p>
            <a:pPr marL="0" marR="0">
              <a:lnSpc>
                <a:spcPct val="97000"/>
              </a:lnSpc>
              <a:spcBef>
                <a:spcPts val="0"/>
              </a:spcBef>
              <a:spcAft>
                <a:spcPts val="600"/>
              </a:spcAft>
            </a:pP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walked before you in faithfulness, in righteousness, and in uprightness of heart toward you; and you have kept for him this great and steadfast love, and have given him a son to sit on his throne today.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7</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And now, O Lord my God, you have made your servant king in place of my father David, although I am only a little child; I do not know how to go out or come in.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8</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And your servant is in the midst of the people whom you</a:t>
            </a:r>
          </a:p>
        </p:txBody>
      </p:sp>
    </p:spTree>
    <p:extLst>
      <p:ext uri="{BB962C8B-B14F-4D97-AF65-F5344CB8AC3E}">
        <p14:creationId xmlns:p14="http://schemas.microsoft.com/office/powerpoint/2010/main" val="4945424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DED7469-2D2C-4270-B54C-AC924156D437}"/>
              </a:ext>
            </a:extLst>
          </p:cNvPr>
          <p:cNvSpPr/>
          <p:nvPr/>
        </p:nvSpPr>
        <p:spPr>
          <a:xfrm>
            <a:off x="115454" y="136310"/>
            <a:ext cx="9028546" cy="646331"/>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nn-NO" sz="3600" b="1" dirty="0">
                <a:latin typeface="Arial Rounded MT Bold" panose="020F0704030504030204" pitchFamily="34" charset="0"/>
                <a:ea typeface="Times New Roman" panose="02020603050405020304" pitchFamily="18" charset="0"/>
                <a:cs typeface="Times New Roman" panose="02020603050405020304" pitchFamily="18" charset="0"/>
              </a:rPr>
              <a:t>1 Kings 3:4-9, [10-15], 16-28</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BF102179-2077-7E4D-FD4B-1B0113824BFC}"/>
              </a:ext>
            </a:extLst>
          </p:cNvPr>
          <p:cNvSpPr txBox="1"/>
          <p:nvPr/>
        </p:nvSpPr>
        <p:spPr>
          <a:xfrm>
            <a:off x="115454" y="895546"/>
            <a:ext cx="8887144" cy="5543184"/>
          </a:xfrm>
          <a:prstGeom prst="rect">
            <a:avLst/>
          </a:prstGeom>
          <a:noFill/>
        </p:spPr>
        <p:txBody>
          <a:bodyPr wrap="square">
            <a:spAutoFit/>
          </a:bodyPr>
          <a:lstStyle/>
          <a:p>
            <a:pPr marL="0" marR="0">
              <a:lnSpc>
                <a:spcPct val="97000"/>
              </a:lnSpc>
              <a:spcBef>
                <a:spcPts val="0"/>
              </a:spcBef>
              <a:spcAft>
                <a:spcPts val="600"/>
              </a:spcAft>
            </a:pP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have chosen, a great people, so numerous they cannot be numbered or counted.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9</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Give your servant therefore an understanding mind to govern your people, able to discern between good and evil; for who can govern this your great people?” </a:t>
            </a:r>
          </a:p>
          <a:p>
            <a:pPr marL="0" marR="0">
              <a:lnSpc>
                <a:spcPct val="97000"/>
              </a:lnSpc>
              <a:spcBef>
                <a:spcPts val="0"/>
              </a:spcBef>
              <a:spcAft>
                <a:spcPts val="600"/>
              </a:spcAft>
            </a:pP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10</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It pleased the Lord that Solomon had asked this.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11</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God said to him, “Because you have asked this, and have not</a:t>
            </a:r>
          </a:p>
        </p:txBody>
      </p:sp>
    </p:spTree>
    <p:extLst>
      <p:ext uri="{BB962C8B-B14F-4D97-AF65-F5344CB8AC3E}">
        <p14:creationId xmlns:p14="http://schemas.microsoft.com/office/powerpoint/2010/main" val="20149948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DED7469-2D2C-4270-B54C-AC924156D437}"/>
              </a:ext>
            </a:extLst>
          </p:cNvPr>
          <p:cNvSpPr/>
          <p:nvPr/>
        </p:nvSpPr>
        <p:spPr>
          <a:xfrm>
            <a:off x="115454" y="136310"/>
            <a:ext cx="9028546" cy="646331"/>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nn-NO" sz="3600" b="1" dirty="0">
                <a:latin typeface="Arial Rounded MT Bold" panose="020F0704030504030204" pitchFamily="34" charset="0"/>
                <a:ea typeface="Times New Roman" panose="02020603050405020304" pitchFamily="18" charset="0"/>
                <a:cs typeface="Times New Roman" panose="02020603050405020304" pitchFamily="18" charset="0"/>
              </a:rPr>
              <a:t>1 Kings 3:4-9, [10-15], 16-28</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BF102179-2077-7E4D-FD4B-1B0113824BFC}"/>
              </a:ext>
            </a:extLst>
          </p:cNvPr>
          <p:cNvSpPr txBox="1"/>
          <p:nvPr/>
        </p:nvSpPr>
        <p:spPr>
          <a:xfrm>
            <a:off x="115454" y="895546"/>
            <a:ext cx="8887144" cy="5466240"/>
          </a:xfrm>
          <a:prstGeom prst="rect">
            <a:avLst/>
          </a:prstGeom>
          <a:noFill/>
        </p:spPr>
        <p:txBody>
          <a:bodyPr wrap="square">
            <a:spAutoFit/>
          </a:bodyPr>
          <a:lstStyle/>
          <a:p>
            <a:pPr marL="0" marR="0">
              <a:lnSpc>
                <a:spcPct val="97000"/>
              </a:lnSpc>
              <a:spcBef>
                <a:spcPts val="0"/>
              </a:spcBef>
              <a:spcAft>
                <a:spcPts val="600"/>
              </a:spcAft>
            </a:pP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asked for yourself long life or riches, or for the life of your enemies, but have asked for yourself understanding to discern what is right,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12</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I now do according to your word. Indeed I give you a wise and discerning mind; no one like you has been before you and no one like you shall arise after you.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13</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I give you also what you have not asked, both riches and honor all your life; no</a:t>
            </a:r>
          </a:p>
        </p:txBody>
      </p:sp>
    </p:spTree>
    <p:extLst>
      <p:ext uri="{BB962C8B-B14F-4D97-AF65-F5344CB8AC3E}">
        <p14:creationId xmlns:p14="http://schemas.microsoft.com/office/powerpoint/2010/main" val="3220110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a:extLst>
              <a:ext uri="{FF2B5EF4-FFF2-40B4-BE49-F238E27FC236}">
                <a16:creationId xmlns:a16="http://schemas.microsoft.com/office/drawing/2014/main" id="{FFA919F0-4401-49CE-AB66-AE4A447089F5}"/>
              </a:ext>
            </a:extLst>
          </p:cNvPr>
          <p:cNvSpPr>
            <a:spLocks noGrp="1"/>
          </p:cNvSpPr>
          <p:nvPr>
            <p:ph type="title"/>
          </p:nvPr>
        </p:nvSpPr>
        <p:spPr>
          <a:xfrm>
            <a:off x="4081112" y="668338"/>
            <a:ext cx="5062888" cy="798512"/>
          </a:xfrm>
        </p:spPr>
        <p:txBody>
          <a:bodyPr anchor="t"/>
          <a:lstStyle/>
          <a:p>
            <a:pPr marL="457200" marR="0" lvl="0" indent="-457200">
              <a:spcBef>
                <a:spcPts val="0"/>
              </a:spcBef>
              <a:spcAft>
                <a:spcPts val="0"/>
              </a:spcAft>
              <a:buFont typeface="Arial" panose="020B0604020202020204" pitchFamily="34" charset="0"/>
              <a:buChar char="•"/>
            </a:pPr>
            <a:r>
              <a:rPr lang="en-US" sz="3200" b="1" dirty="0">
                <a:effectLst/>
                <a:latin typeface="Arial Rounded MT Bold" panose="020F0704030504030204" pitchFamily="34" charset="0"/>
                <a:ea typeface="Times New Roman" panose="02020603050405020304" pitchFamily="18" charset="0"/>
                <a:cs typeface="Times New Roman" panose="02020603050405020304" pitchFamily="18" charset="0"/>
              </a:rPr>
              <a:t>Prelude by Roxanne Groff	</a:t>
            </a:r>
            <a:br>
              <a:rPr lang="en-US" sz="3200" dirty="0">
                <a:effectLst/>
                <a:latin typeface="Arial Rounded MT Bold" panose="020F0704030504030204" pitchFamily="34" charset="0"/>
                <a:ea typeface="Times New Roman" panose="02020603050405020304" pitchFamily="18" charset="0"/>
                <a:cs typeface="Times New Roman" panose="02020603050405020304" pitchFamily="18" charset="0"/>
              </a:rPr>
            </a:br>
            <a:br>
              <a:rPr lang="en-US" sz="3200" dirty="0">
                <a:effectLst/>
                <a:latin typeface="Arial Rounded MT Bold" panose="020F0704030504030204" pitchFamily="34" charset="0"/>
                <a:ea typeface="Times New Roman" panose="02020603050405020304" pitchFamily="18" charset="0"/>
                <a:cs typeface="Times New Roman" panose="02020603050405020304" pitchFamily="18" charset="0"/>
              </a:rPr>
            </a:br>
            <a:endParaRPr lang="en-US" sz="28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2" name="Rectangle 1">
            <a:extLst>
              <a:ext uri="{FF2B5EF4-FFF2-40B4-BE49-F238E27FC236}">
                <a16:creationId xmlns:a16="http://schemas.microsoft.com/office/drawing/2014/main" id="{60F52E39-9C9F-47B2-B1CC-032161E44598}"/>
              </a:ext>
            </a:extLst>
          </p:cNvPr>
          <p:cNvSpPr/>
          <p:nvPr/>
        </p:nvSpPr>
        <p:spPr>
          <a:xfrm>
            <a:off x="4081112" y="1950572"/>
            <a:ext cx="4970524" cy="1569660"/>
          </a:xfrm>
          <a:prstGeom prst="rect">
            <a:avLst/>
          </a:prstGeom>
        </p:spPr>
        <p:txBody>
          <a:bodyPr wrap="square">
            <a:spAutoFit/>
          </a:bodyPr>
          <a:lstStyle/>
          <a:p>
            <a:pPr marL="457200" indent="-457200">
              <a:buFont typeface="Arial" panose="020B0604020202020204" pitchFamily="34" charset="0"/>
              <a:buChar char="•"/>
            </a:pPr>
            <a:r>
              <a:rPr lang="en-US" sz="3200" b="1" dirty="0">
                <a:latin typeface="Arial Rounded MT Bold" panose="020F0704030504030204" pitchFamily="34" charset="0"/>
                <a:ea typeface="Times New Roman" panose="02020603050405020304" pitchFamily="18" charset="0"/>
                <a:cs typeface="Times New Roman" panose="02020603050405020304" pitchFamily="18" charset="0"/>
              </a:rPr>
              <a:t>Office of the Acolyte</a:t>
            </a:r>
          </a:p>
          <a:p>
            <a:r>
              <a:rPr lang="en-US" sz="3200" b="1" dirty="0">
                <a:latin typeface="Arial Rounded MT Bold" panose="020F0704030504030204" pitchFamily="34" charset="0"/>
                <a:ea typeface="Times New Roman" panose="02020603050405020304" pitchFamily="18" charset="0"/>
                <a:cs typeface="Times New Roman" panose="02020603050405020304" pitchFamily="18" charset="0"/>
              </a:rPr>
              <a:t>                And</a:t>
            </a:r>
          </a:p>
          <a:p>
            <a:pPr marL="457200" indent="-457200">
              <a:buFont typeface="Arial" panose="020B0604020202020204" pitchFamily="34" charset="0"/>
              <a:buChar char="•"/>
            </a:pPr>
            <a:r>
              <a:rPr lang="en-US" sz="3200" b="1" dirty="0">
                <a:latin typeface="Arial Rounded MT Bold" panose="020F0704030504030204" pitchFamily="34" charset="0"/>
                <a:ea typeface="Times New Roman" panose="02020603050405020304" pitchFamily="18" charset="0"/>
                <a:cs typeface="Times New Roman" panose="02020603050405020304" pitchFamily="18" charset="0"/>
              </a:rPr>
              <a:t>Ringing of the Bell</a:t>
            </a:r>
            <a:endParaRPr lang="en-US" dirty="0">
              <a:latin typeface="Arial Rounded MT Bold" panose="020F0704030504030204" pitchFamily="34" charset="0"/>
            </a:endParaRPr>
          </a:p>
        </p:txBody>
      </p:sp>
      <p:sp>
        <p:nvSpPr>
          <p:cNvPr id="3" name="Rectangle 2">
            <a:extLst>
              <a:ext uri="{FF2B5EF4-FFF2-40B4-BE49-F238E27FC236}">
                <a16:creationId xmlns:a16="http://schemas.microsoft.com/office/drawing/2014/main" id="{AE0CBB0F-E404-4570-AD0E-8FB33B80589D}"/>
              </a:ext>
            </a:extLst>
          </p:cNvPr>
          <p:cNvSpPr/>
          <p:nvPr/>
        </p:nvSpPr>
        <p:spPr>
          <a:xfrm>
            <a:off x="4081112" y="4128049"/>
            <a:ext cx="4970524" cy="1077218"/>
          </a:xfrm>
          <a:prstGeom prst="rect">
            <a:avLst/>
          </a:prstGeom>
        </p:spPr>
        <p:txBody>
          <a:bodyPr wrap="square">
            <a:spAutoFit/>
          </a:bodyPr>
          <a:lstStyle/>
          <a:p>
            <a:pPr marL="457200" indent="-457200">
              <a:buFont typeface="Arial" panose="020B0604020202020204" pitchFamily="34" charset="0"/>
              <a:buChar char="•"/>
            </a:pPr>
            <a:r>
              <a:rPr lang="en-US" sz="3200" b="1" dirty="0">
                <a:latin typeface="Arial Rounded MT Bold" panose="020F0704030504030204" pitchFamily="34" charset="0"/>
                <a:ea typeface="Times New Roman" panose="02020603050405020304" pitchFamily="18" charset="0"/>
                <a:cs typeface="Times New Roman" panose="02020603050405020304" pitchFamily="18" charset="0"/>
              </a:rPr>
              <a:t>Welcome in the name of The Triune God</a:t>
            </a:r>
            <a:endParaRPr lang="en-US" dirty="0">
              <a:latin typeface="Arial Rounded MT Bold" panose="020F0704030504030204" pitchFamily="34" charset="0"/>
            </a:endParaRPr>
          </a:p>
        </p:txBody>
      </p:sp>
      <p:pic>
        <p:nvPicPr>
          <p:cNvPr id="12" name="Picture 11">
            <a:extLst>
              <a:ext uri="{FF2B5EF4-FFF2-40B4-BE49-F238E27FC236}">
                <a16:creationId xmlns:a16="http://schemas.microsoft.com/office/drawing/2014/main" id="{6417834A-113A-4FE7-BD99-4C0A45195475}"/>
              </a:ext>
            </a:extLst>
          </p:cNvPr>
          <p:cNvPicPr>
            <a:picLocks noChangeAspect="1"/>
          </p:cNvPicPr>
          <p:nvPr/>
        </p:nvPicPr>
        <p:blipFill>
          <a:blip r:embed="rId3"/>
          <a:stretch>
            <a:fillRect/>
          </a:stretch>
        </p:blipFill>
        <p:spPr>
          <a:xfrm>
            <a:off x="0" y="862739"/>
            <a:ext cx="3569208" cy="5314985"/>
          </a:xfrm>
          <a:prstGeom prst="rect">
            <a:avLst/>
          </a:prstGeom>
        </p:spPr>
      </p:pic>
    </p:spTree>
    <p:extLst>
      <p:ext uri="{BB962C8B-B14F-4D97-AF65-F5344CB8AC3E}">
        <p14:creationId xmlns:p14="http://schemas.microsoft.com/office/powerpoint/2010/main" val="41832805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DED7469-2D2C-4270-B54C-AC924156D437}"/>
              </a:ext>
            </a:extLst>
          </p:cNvPr>
          <p:cNvSpPr/>
          <p:nvPr/>
        </p:nvSpPr>
        <p:spPr>
          <a:xfrm>
            <a:off x="115454" y="136310"/>
            <a:ext cx="9028546" cy="646331"/>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nn-NO" sz="3600" b="1" dirty="0">
                <a:latin typeface="Arial Rounded MT Bold" panose="020F0704030504030204" pitchFamily="34" charset="0"/>
                <a:ea typeface="Times New Roman" panose="02020603050405020304" pitchFamily="18" charset="0"/>
                <a:cs typeface="Times New Roman" panose="02020603050405020304" pitchFamily="18" charset="0"/>
              </a:rPr>
              <a:t>1 Kings 3:4-9, [10-15], 16-28</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BF102179-2077-7E4D-FD4B-1B0113824BFC}"/>
              </a:ext>
            </a:extLst>
          </p:cNvPr>
          <p:cNvSpPr txBox="1"/>
          <p:nvPr/>
        </p:nvSpPr>
        <p:spPr>
          <a:xfrm>
            <a:off x="115454" y="810703"/>
            <a:ext cx="8887144" cy="6003631"/>
          </a:xfrm>
          <a:prstGeom prst="rect">
            <a:avLst/>
          </a:prstGeom>
          <a:noFill/>
        </p:spPr>
        <p:txBody>
          <a:bodyPr wrap="square">
            <a:spAutoFit/>
          </a:bodyPr>
          <a:lstStyle/>
          <a:p>
            <a:pPr marL="0" marR="0">
              <a:lnSpc>
                <a:spcPct val="97000"/>
              </a:lnSpc>
              <a:spcBef>
                <a:spcPts val="0"/>
              </a:spcBef>
              <a:spcAft>
                <a:spcPts val="600"/>
              </a:spcAft>
            </a:pP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other king shall compare with you.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14</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If you will walk in my ways, keeping my statutes and my commandments, as your father David walked, then I will lengthen your life.”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15</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Then Solomon awoke; it had been a dream. He came to Jerusalem where he stood before the ark of the covenant of the Lord. He offered up burnt offerings and offerings of well-being, and provided a feast for all his servants.]</a:t>
            </a:r>
          </a:p>
        </p:txBody>
      </p:sp>
    </p:spTree>
    <p:extLst>
      <p:ext uri="{BB962C8B-B14F-4D97-AF65-F5344CB8AC3E}">
        <p14:creationId xmlns:p14="http://schemas.microsoft.com/office/powerpoint/2010/main" val="10152882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DED7469-2D2C-4270-B54C-AC924156D437}"/>
              </a:ext>
            </a:extLst>
          </p:cNvPr>
          <p:cNvSpPr/>
          <p:nvPr/>
        </p:nvSpPr>
        <p:spPr>
          <a:xfrm>
            <a:off x="115454" y="136310"/>
            <a:ext cx="9028546" cy="646331"/>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nn-NO" sz="3600" b="1" dirty="0">
                <a:latin typeface="Arial Rounded MT Bold" panose="020F0704030504030204" pitchFamily="34" charset="0"/>
                <a:ea typeface="Times New Roman" panose="02020603050405020304" pitchFamily="18" charset="0"/>
                <a:cs typeface="Times New Roman" panose="02020603050405020304" pitchFamily="18" charset="0"/>
              </a:rPr>
              <a:t>1 Kings 3:4-9, [10-15], 16-28</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BF102179-2077-7E4D-FD4B-1B0113824BFC}"/>
              </a:ext>
            </a:extLst>
          </p:cNvPr>
          <p:cNvSpPr txBox="1"/>
          <p:nvPr/>
        </p:nvSpPr>
        <p:spPr>
          <a:xfrm>
            <a:off x="115454" y="820130"/>
            <a:ext cx="8887144" cy="6003631"/>
          </a:xfrm>
          <a:prstGeom prst="rect">
            <a:avLst/>
          </a:prstGeom>
          <a:noFill/>
        </p:spPr>
        <p:txBody>
          <a:bodyPr wrap="square">
            <a:spAutoFit/>
          </a:bodyPr>
          <a:lstStyle/>
          <a:p>
            <a:pPr marL="0" marR="0">
              <a:lnSpc>
                <a:spcPct val="97000"/>
              </a:lnSpc>
              <a:spcBef>
                <a:spcPts val="0"/>
              </a:spcBef>
              <a:spcAft>
                <a:spcPts val="600"/>
              </a:spcAft>
            </a:pP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16</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Later, two women who were prostitutes came to the king and stood before him.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17</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The one woman said, “Please, my lord, this woman and I live in the same house; and I gave birth while she was in the house.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18</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Then on the third day after I gave birth, this woman also gave birth. We were together; there was no one else with us in the house, only the two of us were in the house.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19</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Then this woman’s son</a:t>
            </a:r>
          </a:p>
        </p:txBody>
      </p:sp>
    </p:spTree>
    <p:extLst>
      <p:ext uri="{BB962C8B-B14F-4D97-AF65-F5344CB8AC3E}">
        <p14:creationId xmlns:p14="http://schemas.microsoft.com/office/powerpoint/2010/main" val="35683506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DED7469-2D2C-4270-B54C-AC924156D437}"/>
              </a:ext>
            </a:extLst>
          </p:cNvPr>
          <p:cNvSpPr/>
          <p:nvPr/>
        </p:nvSpPr>
        <p:spPr>
          <a:xfrm>
            <a:off x="115454" y="136310"/>
            <a:ext cx="9028546" cy="646331"/>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nn-NO" sz="3600" b="1" dirty="0">
                <a:latin typeface="Arial Rounded MT Bold" panose="020F0704030504030204" pitchFamily="34" charset="0"/>
                <a:ea typeface="Times New Roman" panose="02020603050405020304" pitchFamily="18" charset="0"/>
                <a:cs typeface="Times New Roman" panose="02020603050405020304" pitchFamily="18" charset="0"/>
              </a:rPr>
              <a:t>1 Kings 3:4-9, [10-15], 16-28</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BF102179-2077-7E4D-FD4B-1B0113824BFC}"/>
              </a:ext>
            </a:extLst>
          </p:cNvPr>
          <p:cNvSpPr txBox="1"/>
          <p:nvPr/>
        </p:nvSpPr>
        <p:spPr>
          <a:xfrm>
            <a:off x="115454" y="820130"/>
            <a:ext cx="8887144" cy="6003631"/>
          </a:xfrm>
          <a:prstGeom prst="rect">
            <a:avLst/>
          </a:prstGeom>
          <a:noFill/>
        </p:spPr>
        <p:txBody>
          <a:bodyPr wrap="square">
            <a:spAutoFit/>
          </a:bodyPr>
          <a:lstStyle/>
          <a:p>
            <a:pPr marL="0" marR="0">
              <a:lnSpc>
                <a:spcPct val="97000"/>
              </a:lnSpc>
              <a:spcBef>
                <a:spcPts val="0"/>
              </a:spcBef>
              <a:spcAft>
                <a:spcPts val="600"/>
              </a:spcAft>
            </a:pP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died in the night, because she lay on him.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20</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She got up in the middle of the night and took my son from beside me while your servant slept. She laid him at her breast, and laid her dead son at my breast.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21</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When I rose in the morning to nurse my son, I saw that he was dead; but when I looked at him closely in the morning, clearly it was not the son I had borne.”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22</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But the other woman said, “No, the living son is</a:t>
            </a:r>
          </a:p>
        </p:txBody>
      </p:sp>
    </p:spTree>
    <p:extLst>
      <p:ext uri="{BB962C8B-B14F-4D97-AF65-F5344CB8AC3E}">
        <p14:creationId xmlns:p14="http://schemas.microsoft.com/office/powerpoint/2010/main" val="23977710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DED7469-2D2C-4270-B54C-AC924156D437}"/>
              </a:ext>
            </a:extLst>
          </p:cNvPr>
          <p:cNvSpPr/>
          <p:nvPr/>
        </p:nvSpPr>
        <p:spPr>
          <a:xfrm>
            <a:off x="115454" y="136310"/>
            <a:ext cx="9028546" cy="646331"/>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nn-NO" sz="3600" b="1" dirty="0">
                <a:latin typeface="Arial Rounded MT Bold" panose="020F0704030504030204" pitchFamily="34" charset="0"/>
                <a:ea typeface="Times New Roman" panose="02020603050405020304" pitchFamily="18" charset="0"/>
                <a:cs typeface="Times New Roman" panose="02020603050405020304" pitchFamily="18" charset="0"/>
              </a:rPr>
              <a:t>1 Kings 3:4-9, [10-15], 16-28</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BF102179-2077-7E4D-FD4B-1B0113824BFC}"/>
              </a:ext>
            </a:extLst>
          </p:cNvPr>
          <p:cNvSpPr txBox="1"/>
          <p:nvPr/>
        </p:nvSpPr>
        <p:spPr>
          <a:xfrm>
            <a:off x="115454" y="820130"/>
            <a:ext cx="8887144" cy="6003631"/>
          </a:xfrm>
          <a:prstGeom prst="rect">
            <a:avLst/>
          </a:prstGeom>
          <a:noFill/>
        </p:spPr>
        <p:txBody>
          <a:bodyPr wrap="square">
            <a:spAutoFit/>
          </a:bodyPr>
          <a:lstStyle/>
          <a:p>
            <a:pPr marL="0" marR="0">
              <a:lnSpc>
                <a:spcPct val="97000"/>
              </a:lnSpc>
              <a:spcBef>
                <a:spcPts val="0"/>
              </a:spcBef>
              <a:spcAft>
                <a:spcPts val="600"/>
              </a:spcAft>
            </a:pP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mine, and the dead son is yours.” The first said, “No, the dead son is yours, and the living son is mine.” So they argued before the king.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23</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Then the king said, “The one says, ‘This is my son that is alive, and your son is dead’; while the other says, ‘Not so! Your son is dead, and my son is the living one.’”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24</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So the king said, “Bring me a sword,” and they brought a sword before the king.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25</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The king said, “Divide the living</a:t>
            </a:r>
          </a:p>
        </p:txBody>
      </p:sp>
    </p:spTree>
    <p:extLst>
      <p:ext uri="{BB962C8B-B14F-4D97-AF65-F5344CB8AC3E}">
        <p14:creationId xmlns:p14="http://schemas.microsoft.com/office/powerpoint/2010/main" val="15609504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DED7469-2D2C-4270-B54C-AC924156D437}"/>
              </a:ext>
            </a:extLst>
          </p:cNvPr>
          <p:cNvSpPr/>
          <p:nvPr/>
        </p:nvSpPr>
        <p:spPr>
          <a:xfrm>
            <a:off x="115454" y="136310"/>
            <a:ext cx="9028546" cy="646331"/>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nn-NO" sz="3600" b="1" dirty="0">
                <a:latin typeface="Arial Rounded MT Bold" panose="020F0704030504030204" pitchFamily="34" charset="0"/>
                <a:ea typeface="Times New Roman" panose="02020603050405020304" pitchFamily="18" charset="0"/>
                <a:cs typeface="Times New Roman" panose="02020603050405020304" pitchFamily="18" charset="0"/>
              </a:rPr>
              <a:t>1 Kings 3:4-9, [10-15], 16-28</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BF102179-2077-7E4D-FD4B-1B0113824BFC}"/>
              </a:ext>
            </a:extLst>
          </p:cNvPr>
          <p:cNvSpPr txBox="1"/>
          <p:nvPr/>
        </p:nvSpPr>
        <p:spPr>
          <a:xfrm>
            <a:off x="562061" y="1159495"/>
            <a:ext cx="8019878" cy="4928850"/>
          </a:xfrm>
          <a:prstGeom prst="rect">
            <a:avLst/>
          </a:prstGeom>
          <a:noFill/>
        </p:spPr>
        <p:txBody>
          <a:bodyPr wrap="square">
            <a:spAutoFit/>
          </a:bodyPr>
          <a:lstStyle/>
          <a:p>
            <a:pPr marL="0" marR="0">
              <a:lnSpc>
                <a:spcPct val="97000"/>
              </a:lnSpc>
              <a:spcBef>
                <a:spcPts val="0"/>
              </a:spcBef>
              <a:spcAft>
                <a:spcPts val="600"/>
              </a:spcAft>
            </a:pP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boy in two; then give half to the one, and half to the other.”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26</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But the woman whose son was alive said to the king — because compassion for her son burned within her — “Please, my lord, give her the living boy; certainly do not kill him!” The other said, “It shall be neither mine nor yours; divide it.”</a:t>
            </a:r>
          </a:p>
        </p:txBody>
      </p:sp>
    </p:spTree>
    <p:extLst>
      <p:ext uri="{BB962C8B-B14F-4D97-AF65-F5344CB8AC3E}">
        <p14:creationId xmlns:p14="http://schemas.microsoft.com/office/powerpoint/2010/main" val="19848108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DED7469-2D2C-4270-B54C-AC924156D437}"/>
              </a:ext>
            </a:extLst>
          </p:cNvPr>
          <p:cNvSpPr/>
          <p:nvPr/>
        </p:nvSpPr>
        <p:spPr>
          <a:xfrm>
            <a:off x="115454" y="136310"/>
            <a:ext cx="9028546" cy="646331"/>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nn-NO" sz="3600" b="1" dirty="0">
                <a:latin typeface="Arial Rounded MT Bold" panose="020F0704030504030204" pitchFamily="34" charset="0"/>
                <a:ea typeface="Times New Roman" panose="02020603050405020304" pitchFamily="18" charset="0"/>
                <a:cs typeface="Times New Roman" panose="02020603050405020304" pitchFamily="18" charset="0"/>
              </a:rPr>
              <a:t>1 Kings 3:4-9, [10-15], 16-28</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BF102179-2077-7E4D-FD4B-1B0113824BFC}"/>
              </a:ext>
            </a:extLst>
          </p:cNvPr>
          <p:cNvSpPr txBox="1"/>
          <p:nvPr/>
        </p:nvSpPr>
        <p:spPr>
          <a:xfrm>
            <a:off x="406519" y="1074654"/>
            <a:ext cx="8330962" cy="4391459"/>
          </a:xfrm>
          <a:prstGeom prst="rect">
            <a:avLst/>
          </a:prstGeom>
          <a:noFill/>
        </p:spPr>
        <p:txBody>
          <a:bodyPr wrap="square">
            <a:spAutoFit/>
          </a:bodyPr>
          <a:lstStyle/>
          <a:p>
            <a:pPr marL="0" marR="0">
              <a:lnSpc>
                <a:spcPct val="97000"/>
              </a:lnSpc>
              <a:spcBef>
                <a:spcPts val="0"/>
              </a:spcBef>
              <a:spcAft>
                <a:spcPts val="600"/>
              </a:spcAft>
            </a:pP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27</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Then the king responded: “Give the first woman the living boy; do not kill him. She is his mother.”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28</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All Israel heard of the judgment that the king had rendered; and they stood in awe of the king, because they perceived that the wisdom of God was in him, to execute justice.</a:t>
            </a:r>
          </a:p>
        </p:txBody>
      </p:sp>
    </p:spTree>
    <p:extLst>
      <p:ext uri="{BB962C8B-B14F-4D97-AF65-F5344CB8AC3E}">
        <p14:creationId xmlns:p14="http://schemas.microsoft.com/office/powerpoint/2010/main" val="6765841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DED7469-2D2C-4270-B54C-AC924156D437}"/>
              </a:ext>
            </a:extLst>
          </p:cNvPr>
          <p:cNvSpPr/>
          <p:nvPr/>
        </p:nvSpPr>
        <p:spPr>
          <a:xfrm>
            <a:off x="115454" y="136310"/>
            <a:ext cx="9028546" cy="646331"/>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nn-NO" sz="3600" b="1" dirty="0">
                <a:latin typeface="Arial Rounded MT Bold" panose="020F0704030504030204" pitchFamily="34" charset="0"/>
                <a:ea typeface="Times New Roman" panose="02020603050405020304" pitchFamily="18" charset="0"/>
                <a:cs typeface="Times New Roman" panose="02020603050405020304" pitchFamily="18" charset="0"/>
              </a:rPr>
              <a:t>1 Kings 3:4-9, [10-15], 16-28</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05BC913D-2A85-4FAB-BBD2-F2502BD68B4C}"/>
              </a:ext>
            </a:extLst>
          </p:cNvPr>
          <p:cNvSpPr txBox="1"/>
          <p:nvPr/>
        </p:nvSpPr>
        <p:spPr>
          <a:xfrm>
            <a:off x="981554" y="1871692"/>
            <a:ext cx="7180892" cy="2862322"/>
          </a:xfrm>
          <a:prstGeom prst="rect">
            <a:avLst/>
          </a:prstGeom>
          <a:noFill/>
        </p:spPr>
        <p:txBody>
          <a:bodyPr wrap="square">
            <a:spAutoFit/>
          </a:bodyPr>
          <a:lstStyle/>
          <a:p>
            <a:pPr marL="0" marR="0">
              <a:spcBef>
                <a:spcPts val="0"/>
              </a:spcBef>
              <a:spcAft>
                <a:spcPts val="0"/>
              </a:spcAft>
            </a:pPr>
            <a:r>
              <a:rPr lang="en-US" sz="3600" dirty="0">
                <a:solidFill>
                  <a:srgbClr val="000000"/>
                </a:solidFill>
                <a:effectLst/>
                <a:latin typeface="Arial Rounded MT Bold" panose="020F0704030504030204" pitchFamily="34" charset="0"/>
                <a:ea typeface="Times New Roman" panose="02020603050405020304" pitchFamily="18" charset="0"/>
                <a:cs typeface="Times New Roman" panose="02020603050405020304" pitchFamily="18" charset="0"/>
              </a:rPr>
              <a:t>P:	This is the Word of the Lord.</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3600" b="1" dirty="0">
                <a:effectLst/>
                <a:latin typeface="Arial Rounded MT Bold" panose="020F0704030504030204" pitchFamily="34" charset="0"/>
                <a:ea typeface="Calibri" panose="020F0502020204030204" pitchFamily="34" charset="0"/>
                <a:cs typeface="Times New Roman" panose="02020603050405020304" pitchFamily="18" charset="0"/>
              </a:rPr>
              <a:t> </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3600" b="1" dirty="0">
                <a:effectLst/>
                <a:latin typeface="Arial Rounded MT Bold" panose="020F0704030504030204" pitchFamily="34" charset="0"/>
                <a:ea typeface="Calibri" panose="020F0502020204030204" pitchFamily="34" charset="0"/>
                <a:cs typeface="Times New Roman" panose="02020603050405020304" pitchFamily="18" charset="0"/>
              </a:rPr>
              <a:t>C:	Praise to You, O Christ</a:t>
            </a:r>
            <a:r>
              <a:rPr lang="en-US" sz="3600" b="1" i="1" dirty="0">
                <a:effectLst/>
                <a:latin typeface="Arial Rounded MT Bold" panose="020F0704030504030204" pitchFamily="34" charset="0"/>
                <a:ea typeface="Calibri" panose="020F0502020204030204" pitchFamily="34" charset="0"/>
                <a:cs typeface="Times New Roman" panose="02020603050405020304" pitchFamily="18" charset="0"/>
              </a:rPr>
              <a:t> </a:t>
            </a:r>
            <a:r>
              <a:rPr lang="en-US" sz="3600" b="1" i="1"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rPr>
              <a:t>(Spoken)</a:t>
            </a:r>
            <a:endParaRPr lang="en-US" sz="3600"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endParaRPr>
          </a:p>
          <a:p>
            <a:pPr marL="0" marR="0">
              <a:spcBef>
                <a:spcPts val="0"/>
              </a:spcBef>
              <a:spcAft>
                <a:spcPts val="600"/>
              </a:spcAft>
            </a:pP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079183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a:extLst>
              <a:ext uri="{FF2B5EF4-FFF2-40B4-BE49-F238E27FC236}">
                <a16:creationId xmlns:a16="http://schemas.microsoft.com/office/drawing/2014/main" id="{BC19E027-839A-444C-A768-F864E942CE6B}"/>
              </a:ext>
            </a:extLst>
          </p:cNvPr>
          <p:cNvSpPr>
            <a:spLocks noGrp="1"/>
          </p:cNvSpPr>
          <p:nvPr>
            <p:ph type="title"/>
          </p:nvPr>
        </p:nvSpPr>
        <p:spPr>
          <a:xfrm>
            <a:off x="0" y="5810764"/>
            <a:ext cx="9144000" cy="1047235"/>
          </a:xfrm>
        </p:spPr>
        <p:txBody>
          <a:bodyPr/>
          <a:lstStyle/>
          <a:p>
            <a:pPr marL="685800" indent="-685800" algn="ctr" eaLnBrk="1" hangingPunct="1">
              <a:buFont typeface="Symbol" panose="05050102010706020507" pitchFamily="18" charset="2"/>
              <a:buChar char=""/>
            </a:pPr>
            <a:r>
              <a:rPr lang="en-US" altLang="en-US" sz="5400" b="1" dirty="0">
                <a:latin typeface="Arial Rounded MT Bold" panose="020F0704030504030204" pitchFamily="34" charset="0"/>
              </a:rPr>
              <a:t>SERMON</a:t>
            </a:r>
          </a:p>
        </p:txBody>
      </p:sp>
      <p:pic>
        <p:nvPicPr>
          <p:cNvPr id="2" name="Picture 1">
            <a:extLst>
              <a:ext uri="{FF2B5EF4-FFF2-40B4-BE49-F238E27FC236}">
                <a16:creationId xmlns:a16="http://schemas.microsoft.com/office/drawing/2014/main" id="{43B82261-3805-D961-AD39-1F7E9A970B23}"/>
              </a:ext>
            </a:extLst>
          </p:cNvPr>
          <p:cNvPicPr>
            <a:picLocks noChangeAspect="1"/>
          </p:cNvPicPr>
          <p:nvPr/>
        </p:nvPicPr>
        <p:blipFill>
          <a:blip r:embed="rId3"/>
          <a:stretch>
            <a:fillRect/>
          </a:stretch>
        </p:blipFill>
        <p:spPr>
          <a:xfrm>
            <a:off x="1070268" y="254524"/>
            <a:ext cx="7003463" cy="5374751"/>
          </a:xfrm>
          <a:prstGeom prst="rect">
            <a:avLst/>
          </a:prstGeom>
        </p:spPr>
      </p:pic>
    </p:spTree>
    <p:extLst>
      <p:ext uri="{BB962C8B-B14F-4D97-AF65-F5344CB8AC3E}">
        <p14:creationId xmlns:p14="http://schemas.microsoft.com/office/powerpoint/2010/main" val="22705207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571500" lvl="0" indent="-571500">
              <a:buFont typeface="Arial" panose="020B0604020202020204" pitchFamily="34" charset="0"/>
              <a:buChar char="•"/>
            </a:pPr>
            <a:r>
              <a:rPr lang="en-US" altLang="en-US" sz="4000" b="1" dirty="0">
                <a:solidFill>
                  <a:prstClr val="black"/>
                </a:solidFill>
                <a:latin typeface="Arial Rounded MT Bold" panose="020F0704030504030204" pitchFamily="34" charset="0"/>
                <a:cs typeface="Times New Roman" panose="02020603050405020304" pitchFamily="18" charset="0"/>
              </a:rPr>
              <a:t>AFFIRMATION OF BAPTISM</a:t>
            </a:r>
          </a:p>
        </p:txBody>
      </p:sp>
      <p:sp>
        <p:nvSpPr>
          <p:cNvPr id="3" name="Rectangle 2">
            <a:extLst>
              <a:ext uri="{FF2B5EF4-FFF2-40B4-BE49-F238E27FC236}">
                <a16:creationId xmlns:a16="http://schemas.microsoft.com/office/drawing/2014/main" id="{40FB8258-06A5-4A1E-BE3D-385F0815F1F2}"/>
              </a:ext>
            </a:extLst>
          </p:cNvPr>
          <p:cNvSpPr/>
          <p:nvPr/>
        </p:nvSpPr>
        <p:spPr>
          <a:xfrm>
            <a:off x="0" y="1006287"/>
            <a:ext cx="9144000" cy="3416320"/>
          </a:xfrm>
          <a:prstGeom prst="rect">
            <a:avLst/>
          </a:prstGeom>
        </p:spPr>
        <p:txBody>
          <a:bodyPr wrap="square">
            <a:spAutoFit/>
          </a:bodyPr>
          <a:lstStyle/>
          <a:p>
            <a:pPr lvl="0"/>
            <a:r>
              <a:rPr lang="en-US" altLang="en-US" sz="4000" b="1" dirty="0">
                <a:solidFill>
                  <a:prstClr val="black"/>
                </a:solidFill>
                <a:latin typeface="Arial Rounded MT Bold" panose="020F0704030504030204" pitchFamily="34" charset="0"/>
                <a:cs typeface="Times New Roman" panose="02020603050405020304" pitchFamily="18" charset="0"/>
              </a:rPr>
              <a:t>PRESENTATION OF CONFIRMANDS</a:t>
            </a:r>
          </a:p>
          <a:p>
            <a:pPr marL="457200" lvl="0"/>
            <a:endParaRPr lang="en-US" altLang="en-US" sz="3200" b="1" i="1" dirty="0">
              <a:solidFill>
                <a:srgbClr val="C00000"/>
              </a:solidFill>
              <a:latin typeface="Arial Rounded MT Bold" panose="020F0704030504030204" pitchFamily="34" charset="0"/>
              <a:cs typeface="Times New Roman" panose="02020603050405020304" pitchFamily="18" charset="0"/>
            </a:endParaRPr>
          </a:p>
          <a:p>
            <a:pPr lvl="0" algn="ctr"/>
            <a:r>
              <a:rPr lang="en-US" altLang="en-US" sz="3200" b="1" i="1" dirty="0">
                <a:solidFill>
                  <a:srgbClr val="C00000"/>
                </a:solidFill>
                <a:latin typeface="Arial Rounded MT Bold" panose="020F0704030504030204" pitchFamily="34" charset="0"/>
                <a:cs typeface="Times New Roman" panose="02020603050405020304" pitchFamily="18" charset="0"/>
              </a:rPr>
              <a:t>Robert Arling</a:t>
            </a:r>
          </a:p>
          <a:p>
            <a:pPr lvl="0" algn="ctr"/>
            <a:endParaRPr lang="en-US" altLang="en-US" sz="3200" b="1" i="1" dirty="0">
              <a:solidFill>
                <a:srgbClr val="C00000"/>
              </a:solidFill>
              <a:latin typeface="Arial Rounded MT Bold" panose="020F0704030504030204" pitchFamily="34" charset="0"/>
              <a:cs typeface="Times New Roman" panose="02020603050405020304" pitchFamily="18" charset="0"/>
            </a:endParaRPr>
          </a:p>
          <a:p>
            <a:pPr lvl="0" algn="ctr"/>
            <a:endParaRPr lang="en-US" altLang="en-US" sz="4000" b="1" dirty="0">
              <a:solidFill>
                <a:prstClr val="black"/>
              </a:solidFill>
              <a:latin typeface="Arial Rounded MT Bold" panose="020F0704030504030204" pitchFamily="34" charset="0"/>
              <a:cs typeface="Times New Roman" panose="02020603050405020304" pitchFamily="18" charset="0"/>
            </a:endParaRPr>
          </a:p>
          <a:p>
            <a:pPr lvl="0">
              <a:spcAft>
                <a:spcPts val="1200"/>
              </a:spcAft>
            </a:pPr>
            <a:r>
              <a:rPr lang="en-US" altLang="en-US" sz="4000" b="1" dirty="0">
                <a:solidFill>
                  <a:prstClr val="black"/>
                </a:solidFill>
                <a:latin typeface="Arial Rounded MT Bold" panose="020F0704030504030204" pitchFamily="34" charset="0"/>
                <a:cs typeface="Times New Roman" panose="02020603050405020304" pitchFamily="18" charset="0"/>
              </a:rPr>
              <a:t>RENUNCIATION OF EVIL</a:t>
            </a:r>
          </a:p>
        </p:txBody>
      </p:sp>
    </p:spTree>
    <p:extLst>
      <p:ext uri="{BB962C8B-B14F-4D97-AF65-F5344CB8AC3E}">
        <p14:creationId xmlns:p14="http://schemas.microsoft.com/office/powerpoint/2010/main" val="33252667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571500" lvl="0" indent="-571500">
              <a:buFont typeface="Arial Rounded MT Bold" panose="020F0704030504030204" pitchFamily="34" charset="0"/>
              <a:buChar char="*"/>
            </a:pPr>
            <a:r>
              <a:rPr lang="en-US" altLang="en-US" sz="4000" b="1" dirty="0">
                <a:solidFill>
                  <a:prstClr val="black"/>
                </a:solidFill>
                <a:latin typeface="Arial Rounded MT Bold" panose="020F0704030504030204" pitchFamily="34" charset="0"/>
                <a:cs typeface="Times New Roman" panose="02020603050405020304" pitchFamily="18" charset="0"/>
              </a:rPr>
              <a:t>PROFESSION OF FAITH</a:t>
            </a:r>
          </a:p>
        </p:txBody>
      </p:sp>
      <p:sp>
        <p:nvSpPr>
          <p:cNvPr id="2" name="Rectangle 1">
            <a:extLst>
              <a:ext uri="{FF2B5EF4-FFF2-40B4-BE49-F238E27FC236}">
                <a16:creationId xmlns:a16="http://schemas.microsoft.com/office/drawing/2014/main" id="{679AB801-3ADE-4B19-9661-6FCFF21FAF32}"/>
              </a:ext>
            </a:extLst>
          </p:cNvPr>
          <p:cNvSpPr/>
          <p:nvPr/>
        </p:nvSpPr>
        <p:spPr>
          <a:xfrm>
            <a:off x="272471" y="1534278"/>
            <a:ext cx="8622145" cy="3354765"/>
          </a:xfrm>
          <a:prstGeom prst="rect">
            <a:avLst/>
          </a:prstGeom>
        </p:spPr>
        <p:txBody>
          <a:bodyPr wrap="square">
            <a:spAutoFit/>
          </a:bodyPr>
          <a:lstStyle/>
          <a:p>
            <a:pPr marL="690563" marR="0" indent="-690563">
              <a:spcBef>
                <a:spcPts val="0"/>
              </a:spcBef>
              <a:spcAft>
                <a:spcPts val="0"/>
              </a:spcAft>
            </a:pPr>
            <a:r>
              <a:rPr lang="en-US" sz="3200" kern="1400" dirty="0">
                <a:solidFill>
                  <a:srgbClr val="000000"/>
                </a:solidFill>
                <a:latin typeface="Arial Rounded MT Bold" panose="020F0704030504030204" pitchFamily="34" charset="0"/>
                <a:ea typeface="Times New Roman" panose="02020603050405020304" pitchFamily="18" charset="0"/>
                <a:cs typeface="Times New Roman" panose="02020603050405020304" pitchFamily="18" charset="0"/>
              </a:rPr>
              <a:t>P:	Do you believe in God the Father?</a:t>
            </a:r>
          </a:p>
          <a:p>
            <a:pPr marL="690563" marR="0" indent="-690563">
              <a:spcBef>
                <a:spcPts val="0"/>
              </a:spcBef>
              <a:spcAft>
                <a:spcPts val="0"/>
              </a:spcAft>
            </a:pPr>
            <a:endParaRPr lang="en-US" sz="3600" dirty="0">
              <a:latin typeface="Arial Rounded MT Bold" panose="020F0704030504030204" pitchFamily="34" charset="0"/>
              <a:ea typeface="Calibri" panose="020F0502020204030204" pitchFamily="34" charset="0"/>
              <a:cs typeface="Times New Roman" panose="02020603050405020304" pitchFamily="18" charset="0"/>
            </a:endParaRPr>
          </a:p>
          <a:p>
            <a:pPr marL="690563" marR="0" indent="-690563">
              <a:spcBef>
                <a:spcPts val="0"/>
              </a:spcBef>
              <a:spcAft>
                <a:spcPts val="0"/>
              </a:spcAft>
            </a:pPr>
            <a:endParaRPr lang="en-US" sz="3600" dirty="0">
              <a:latin typeface="Arial Rounded MT Bold" panose="020F0704030504030204" pitchFamily="34" charset="0"/>
              <a:ea typeface="Calibri" panose="020F0502020204030204" pitchFamily="34" charset="0"/>
              <a:cs typeface="Times New Roman" panose="02020603050405020304" pitchFamily="18" charset="0"/>
            </a:endParaRPr>
          </a:p>
          <a:p>
            <a:pPr marL="690563" marR="0" indent="-690563">
              <a:spcBef>
                <a:spcPts val="0"/>
              </a:spcBef>
              <a:spcAft>
                <a:spcPts val="0"/>
              </a:spcAft>
            </a:pPr>
            <a:r>
              <a:rPr lang="en-US" sz="3600" b="1" kern="1400" cap="all" dirty="0">
                <a:solidFill>
                  <a:srgbClr val="000000"/>
                </a:solidFill>
                <a:latin typeface="Arial Rounded MT Bold" panose="020F0704030504030204" pitchFamily="34" charset="0"/>
                <a:ea typeface="Times New Roman" panose="02020603050405020304" pitchFamily="18" charset="0"/>
                <a:cs typeface="Times New Roman" panose="02020603050405020304" pitchFamily="18" charset="0"/>
              </a:rPr>
              <a:t>C:</a:t>
            </a:r>
            <a:r>
              <a:rPr lang="en-US" sz="3600" kern="1400" dirty="0">
                <a:solidFill>
                  <a:srgbClr val="000000"/>
                </a:solidFill>
                <a:latin typeface="Arial Rounded MT Bold" panose="020F0704030504030204" pitchFamily="34" charset="0"/>
                <a:ea typeface="Times New Roman" panose="02020603050405020304" pitchFamily="18" charset="0"/>
                <a:cs typeface="Times New Roman" panose="02020603050405020304" pitchFamily="18" charset="0"/>
              </a:rPr>
              <a:t>	</a:t>
            </a:r>
            <a:r>
              <a:rPr lang="en-US" sz="3600" b="1" kern="1400" dirty="0">
                <a:solidFill>
                  <a:srgbClr val="000000"/>
                </a:solidFill>
                <a:latin typeface="Arial Rounded MT Bold" panose="020F0704030504030204" pitchFamily="34" charset="0"/>
                <a:ea typeface="Times New Roman" panose="02020603050405020304" pitchFamily="18" charset="0"/>
                <a:cs typeface="Times New Roman" panose="02020603050405020304" pitchFamily="18" charset="0"/>
              </a:rPr>
              <a:t>I believe in God, the Father almighty, creator of heaven and earth.</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022915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CF40C59-3ED6-43ED-9765-58CB310E2C28}"/>
              </a:ext>
            </a:extLst>
          </p:cNvPr>
          <p:cNvSpPr/>
          <p:nvPr/>
        </p:nvSpPr>
        <p:spPr>
          <a:xfrm>
            <a:off x="0" y="243513"/>
            <a:ext cx="9144000" cy="707886"/>
          </a:xfrm>
          <a:prstGeom prst="rect">
            <a:avLst/>
          </a:prstGeom>
        </p:spPr>
        <p:txBody>
          <a:bodyPr wrap="square">
            <a:spAutoFit/>
          </a:bodyPr>
          <a:lstStyle/>
          <a:p>
            <a:pPr marL="571500" indent="-571500">
              <a:buFont typeface="Symbol" panose="05050102010706020507" pitchFamily="18" charset="2"/>
              <a:buChar char=""/>
            </a:pPr>
            <a:r>
              <a:rPr lang="en-US" sz="4000" b="1" dirty="0">
                <a:latin typeface="Arial Rounded MT Bold" panose="020F0704030504030204" pitchFamily="34" charset="0"/>
                <a:ea typeface="Times New Roman" panose="02020603050405020304" pitchFamily="18" charset="0"/>
                <a:cs typeface="Times New Roman" panose="02020603050405020304" pitchFamily="18" charset="0"/>
              </a:rPr>
              <a:t>Confession and Forgiveness</a:t>
            </a:r>
            <a:endParaRPr lang="en-US" sz="4000" dirty="0">
              <a:latin typeface="Arial Rounded MT Bold" panose="020F0704030504030204" pitchFamily="34" charset="0"/>
            </a:endParaRPr>
          </a:p>
        </p:txBody>
      </p:sp>
      <p:sp>
        <p:nvSpPr>
          <p:cNvPr id="3" name="Rectangle 2">
            <a:extLst>
              <a:ext uri="{FF2B5EF4-FFF2-40B4-BE49-F238E27FC236}">
                <a16:creationId xmlns:a16="http://schemas.microsoft.com/office/drawing/2014/main" id="{84D001E0-015C-4B16-B964-C2AC839E1F82}"/>
              </a:ext>
            </a:extLst>
          </p:cNvPr>
          <p:cNvSpPr/>
          <p:nvPr/>
        </p:nvSpPr>
        <p:spPr>
          <a:xfrm>
            <a:off x="471055" y="1108947"/>
            <a:ext cx="8377381" cy="1815882"/>
          </a:xfrm>
          <a:prstGeom prst="rect">
            <a:avLst/>
          </a:prstGeom>
        </p:spPr>
        <p:txBody>
          <a:bodyPr wrap="square">
            <a:spAutoFit/>
          </a:bodyPr>
          <a:lstStyle/>
          <a:p>
            <a:pPr marL="684213" indent="-684213"/>
            <a:r>
              <a:rPr lang="en-US" sz="3200" i="1" dirty="0">
                <a:solidFill>
                  <a:srgbClr val="C00000"/>
                </a:solidFill>
                <a:latin typeface="Arial Rounded MT Bold" panose="020F0704030504030204" pitchFamily="34" charset="0"/>
              </a:rPr>
              <a:t>All may make the sign of the cross, the sign marked at baptism, as the presiding minister begins. </a:t>
            </a:r>
          </a:p>
          <a:p>
            <a:pPr marL="684213" indent="-684213"/>
            <a:endParaRPr lang="en-US" sz="1600" dirty="0">
              <a:latin typeface="Arial Rounded MT Bold" panose="020F0704030504030204" pitchFamily="34" charset="0"/>
            </a:endParaRPr>
          </a:p>
        </p:txBody>
      </p:sp>
      <p:sp>
        <p:nvSpPr>
          <p:cNvPr id="4" name="Rectangle 3">
            <a:extLst>
              <a:ext uri="{FF2B5EF4-FFF2-40B4-BE49-F238E27FC236}">
                <a16:creationId xmlns:a16="http://schemas.microsoft.com/office/drawing/2014/main" id="{C423FF6B-6C1C-4A64-911F-599E991C456C}"/>
              </a:ext>
            </a:extLst>
          </p:cNvPr>
          <p:cNvSpPr/>
          <p:nvPr/>
        </p:nvSpPr>
        <p:spPr>
          <a:xfrm>
            <a:off x="154004" y="2924829"/>
            <a:ext cx="8884118" cy="2965620"/>
          </a:xfrm>
          <a:prstGeom prst="rect">
            <a:avLst/>
          </a:prstGeom>
        </p:spPr>
        <p:txBody>
          <a:bodyPr wrap="square">
            <a:spAutoFit/>
          </a:bodyPr>
          <a:lstStyle/>
          <a:p>
            <a:pPr marL="682625" marR="0" indent="-682625">
              <a:lnSpc>
                <a:spcPct val="119000"/>
              </a:lnSpc>
              <a:spcBef>
                <a:spcPts val="0"/>
              </a:spcBef>
              <a:spcAft>
                <a:spcPts val="0"/>
              </a:spcAft>
              <a:tabLst>
                <a:tab pos="1030288" algn="l"/>
              </a:tabLst>
            </a:pPr>
            <a:r>
              <a:rPr lang="en-US" sz="3200" dirty="0">
                <a:latin typeface="Arial Rounded MT Bold" panose="020F0704030504030204" pitchFamily="34" charset="0"/>
                <a:ea typeface="Garamond,Times New Roman"/>
                <a:cs typeface="Garamond,Times New Roman"/>
              </a:rPr>
              <a:t>P:	We confess our sins before God and one another.</a:t>
            </a:r>
          </a:p>
          <a:p>
            <a:pPr marL="682625" marR="0" indent="-682625">
              <a:lnSpc>
                <a:spcPct val="119000"/>
              </a:lnSpc>
              <a:spcBef>
                <a:spcPts val="0"/>
              </a:spcBef>
              <a:spcAft>
                <a:spcPts val="0"/>
              </a:spcAft>
              <a:tabLst>
                <a:tab pos="1030288" algn="l"/>
              </a:tabLst>
            </a:pPr>
            <a:r>
              <a:rPr lang="en-US" sz="3200" i="1" dirty="0">
                <a:solidFill>
                  <a:srgbClr val="C00000"/>
                </a:solidFill>
                <a:latin typeface="Arial Rounded MT Bold" panose="020F0704030504030204" pitchFamily="34" charset="0"/>
                <a:ea typeface="Garamond,Times New Roman"/>
                <a:cs typeface="Garamond,Times New Roman"/>
              </a:rPr>
              <a:t>Pause for silence and reflection.</a:t>
            </a:r>
            <a:endParaRPr lang="en-US" sz="3200" dirty="0">
              <a:solidFill>
                <a:srgbClr val="C00000"/>
              </a:solidFill>
              <a:latin typeface="Arial Rounded MT Bold" panose="020F0704030504030204" pitchFamily="34" charset="0"/>
              <a:ea typeface="Garamond,Times New Roman"/>
              <a:cs typeface="Garamond,Times New Roman"/>
            </a:endParaRPr>
          </a:p>
          <a:p>
            <a:pPr marL="682625" marR="0" indent="-682625">
              <a:lnSpc>
                <a:spcPct val="119000"/>
              </a:lnSpc>
              <a:spcBef>
                <a:spcPts val="0"/>
              </a:spcBef>
              <a:spcAft>
                <a:spcPts val="0"/>
              </a:spcAft>
              <a:tabLst>
                <a:tab pos="1030288" algn="l"/>
              </a:tabLst>
            </a:pPr>
            <a:r>
              <a:rPr lang="en-US" sz="3200" dirty="0">
                <a:latin typeface="Arial Rounded MT Bold" panose="020F0704030504030204" pitchFamily="34" charset="0"/>
                <a:ea typeface="Garamond,Times New Roman"/>
                <a:cs typeface="Garamond,Times New Roman"/>
              </a:rPr>
              <a:t>P:	Gracious God,</a:t>
            </a:r>
          </a:p>
          <a:p>
            <a:pPr marL="682625" marR="0" indent="-682625">
              <a:lnSpc>
                <a:spcPct val="119000"/>
              </a:lnSpc>
              <a:spcBef>
                <a:spcPts val="0"/>
              </a:spcBef>
              <a:spcAft>
                <a:spcPts val="0"/>
              </a:spcAft>
              <a:tabLst>
                <a:tab pos="1030288" algn="l"/>
              </a:tabLst>
            </a:pPr>
            <a:r>
              <a:rPr lang="en-US" sz="3200" dirty="0">
                <a:latin typeface="Arial Rounded MT Bold" panose="020F0704030504030204" pitchFamily="34" charset="0"/>
                <a:ea typeface="Garamond,Times New Roman"/>
                <a:cs typeface="Garamond,Times New Roman"/>
              </a:rPr>
              <a:t>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571500" lvl="0" indent="-571500">
              <a:buFont typeface="Arial Rounded MT Bold" panose="020F0704030504030204" pitchFamily="34" charset="0"/>
              <a:buChar char="*"/>
            </a:pPr>
            <a:r>
              <a:rPr lang="en-US" altLang="en-US" sz="4000" b="1" dirty="0">
                <a:solidFill>
                  <a:prstClr val="black"/>
                </a:solidFill>
                <a:latin typeface="Arial Rounded MT Bold" panose="020F0704030504030204" pitchFamily="34" charset="0"/>
                <a:cs typeface="Times New Roman" panose="02020603050405020304" pitchFamily="18" charset="0"/>
              </a:rPr>
              <a:t>PROFESSION OF FAITH</a:t>
            </a:r>
          </a:p>
        </p:txBody>
      </p:sp>
      <p:sp>
        <p:nvSpPr>
          <p:cNvPr id="3" name="Rectangle 2">
            <a:extLst>
              <a:ext uri="{FF2B5EF4-FFF2-40B4-BE49-F238E27FC236}">
                <a16:creationId xmlns:a16="http://schemas.microsoft.com/office/drawing/2014/main" id="{F55912D2-8E08-46C3-8DFC-47DE5CAE9E0D}"/>
              </a:ext>
            </a:extLst>
          </p:cNvPr>
          <p:cNvSpPr/>
          <p:nvPr/>
        </p:nvSpPr>
        <p:spPr>
          <a:xfrm>
            <a:off x="272471" y="1041991"/>
            <a:ext cx="8622145" cy="5693866"/>
          </a:xfrm>
          <a:prstGeom prst="rect">
            <a:avLst/>
          </a:prstGeom>
        </p:spPr>
        <p:txBody>
          <a:bodyPr wrap="square">
            <a:spAutoFit/>
          </a:bodyPr>
          <a:lstStyle/>
          <a:p>
            <a:pPr marL="690563" marR="0" indent="-690563">
              <a:spcBef>
                <a:spcPts val="0"/>
              </a:spcBef>
              <a:spcAft>
                <a:spcPts val="0"/>
              </a:spcAft>
            </a:pPr>
            <a:r>
              <a:rPr lang="en-US" sz="3200" kern="1400" cap="all" dirty="0">
                <a:solidFill>
                  <a:srgbClr val="000000"/>
                </a:solidFill>
                <a:latin typeface="Arial Rounded MT Bold" panose="020F0704030504030204" pitchFamily="34" charset="0"/>
                <a:ea typeface="Times New Roman" panose="02020603050405020304" pitchFamily="18" charset="0"/>
                <a:cs typeface="Times New Roman" panose="02020603050405020304" pitchFamily="18" charset="0"/>
              </a:rPr>
              <a:t>P: </a:t>
            </a:r>
            <a:r>
              <a:rPr lang="en-US" sz="3200" kern="1400" dirty="0">
                <a:solidFill>
                  <a:srgbClr val="000000"/>
                </a:solidFill>
                <a:latin typeface="Arial Rounded MT Bold" panose="020F0704030504030204" pitchFamily="34" charset="0"/>
                <a:ea typeface="Times New Roman" panose="02020603050405020304" pitchFamily="18" charset="0"/>
                <a:cs typeface="Times New Roman" panose="02020603050405020304" pitchFamily="18" charset="0"/>
              </a:rPr>
              <a:t>	Do you believe in Jesus Christ, the Son of God?</a:t>
            </a:r>
          </a:p>
          <a:p>
            <a:pPr marL="690563" marR="0" indent="-690563">
              <a:spcBef>
                <a:spcPts val="0"/>
              </a:spcBef>
              <a:spcAft>
                <a:spcPts val="0"/>
              </a:spcAft>
            </a:pPr>
            <a:endParaRPr lang="en-US" sz="2000" kern="1400" dirty="0">
              <a:solidFill>
                <a:srgbClr val="000000"/>
              </a:solidFill>
              <a:latin typeface="Arial Rounded MT Bold" panose="020F0704030504030204" pitchFamily="34" charset="0"/>
              <a:ea typeface="Times New Roman" panose="02020603050405020304" pitchFamily="18" charset="0"/>
              <a:cs typeface="Times New Roman" panose="02020603050405020304" pitchFamily="18" charset="0"/>
            </a:endParaRPr>
          </a:p>
          <a:p>
            <a:pPr marL="690563" marR="0" indent="-690563">
              <a:spcBef>
                <a:spcPts val="0"/>
              </a:spcBef>
              <a:spcAft>
                <a:spcPts val="0"/>
              </a:spcAft>
            </a:pPr>
            <a:endParaRPr lang="en-US" sz="2000" dirty="0">
              <a:latin typeface="Arial Rounded MT Bold" panose="020F0704030504030204" pitchFamily="34" charset="0"/>
              <a:ea typeface="Calibri" panose="020F0502020204030204" pitchFamily="34" charset="0"/>
              <a:cs typeface="Times New Roman" panose="02020603050405020304" pitchFamily="18" charset="0"/>
            </a:endParaRPr>
          </a:p>
          <a:p>
            <a:pPr marL="690563" marR="0" indent="-690563">
              <a:spcBef>
                <a:spcPts val="0"/>
              </a:spcBef>
              <a:spcAft>
                <a:spcPts val="0"/>
              </a:spcAft>
            </a:pPr>
            <a:r>
              <a:rPr lang="en-US" sz="3600" b="1" kern="1400" cap="all" dirty="0">
                <a:solidFill>
                  <a:srgbClr val="000000"/>
                </a:solidFill>
                <a:latin typeface="Arial Rounded MT Bold" panose="020F0704030504030204" pitchFamily="34" charset="0"/>
                <a:ea typeface="Times New Roman" panose="02020603050405020304" pitchFamily="18" charset="0"/>
                <a:cs typeface="Times New Roman" panose="02020603050405020304" pitchFamily="18" charset="0"/>
              </a:rPr>
              <a:t>C:</a:t>
            </a:r>
            <a:r>
              <a:rPr lang="en-US" sz="3600" kern="1400" dirty="0">
                <a:solidFill>
                  <a:srgbClr val="000000"/>
                </a:solidFill>
                <a:latin typeface="Arial Rounded MT Bold" panose="020F0704030504030204" pitchFamily="34" charset="0"/>
                <a:ea typeface="Times New Roman" panose="02020603050405020304" pitchFamily="18" charset="0"/>
                <a:cs typeface="Times New Roman" panose="02020603050405020304" pitchFamily="18" charset="0"/>
              </a:rPr>
              <a:t>	</a:t>
            </a:r>
            <a:r>
              <a:rPr lang="en-US" sz="3600" b="1" kern="1400" dirty="0">
                <a:solidFill>
                  <a:srgbClr val="000000"/>
                </a:solidFill>
                <a:latin typeface="Arial Rounded MT Bold" panose="020F0704030504030204" pitchFamily="34" charset="0"/>
                <a:ea typeface="Times New Roman" panose="02020603050405020304" pitchFamily="18" charset="0"/>
                <a:cs typeface="Times New Roman" panose="02020603050405020304" pitchFamily="18" charset="0"/>
              </a:rPr>
              <a:t>I believe in Jesus Christ, his only Son, our Lord.  He was conceived by the   power of the Holy Spirit and born of the virgin Mary.  He suffered under Pontius Pilate, was crucified, died, and was buried.  He descended into hell.*</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741698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571500" lvl="0" indent="-571500">
              <a:buFont typeface="Arial Rounded MT Bold" panose="020F0704030504030204" pitchFamily="34" charset="0"/>
              <a:buChar char="*"/>
            </a:pPr>
            <a:r>
              <a:rPr lang="en-US" altLang="en-US" sz="4000" b="1" dirty="0">
                <a:solidFill>
                  <a:prstClr val="black"/>
                </a:solidFill>
                <a:latin typeface="Arial Rounded MT Bold" panose="020F0704030504030204" pitchFamily="34" charset="0"/>
                <a:cs typeface="Times New Roman" panose="02020603050405020304" pitchFamily="18" charset="0"/>
              </a:rPr>
              <a:t>PROFESSION OF FAITH</a:t>
            </a:r>
          </a:p>
        </p:txBody>
      </p:sp>
      <p:sp>
        <p:nvSpPr>
          <p:cNvPr id="3" name="Rectangle 2">
            <a:extLst>
              <a:ext uri="{FF2B5EF4-FFF2-40B4-BE49-F238E27FC236}">
                <a16:creationId xmlns:a16="http://schemas.microsoft.com/office/drawing/2014/main" id="{F55912D2-8E08-46C3-8DFC-47DE5CAE9E0D}"/>
              </a:ext>
            </a:extLst>
          </p:cNvPr>
          <p:cNvSpPr/>
          <p:nvPr/>
        </p:nvSpPr>
        <p:spPr>
          <a:xfrm>
            <a:off x="602579" y="1362031"/>
            <a:ext cx="7938841" cy="2862322"/>
          </a:xfrm>
          <a:prstGeom prst="rect">
            <a:avLst/>
          </a:prstGeom>
        </p:spPr>
        <p:txBody>
          <a:bodyPr wrap="square">
            <a:spAutoFit/>
          </a:bodyPr>
          <a:lstStyle/>
          <a:p>
            <a:pPr marL="690563" marR="0" indent="-690563">
              <a:spcBef>
                <a:spcPts val="0"/>
              </a:spcBef>
              <a:spcAft>
                <a:spcPts val="0"/>
              </a:spcAft>
            </a:pPr>
            <a:r>
              <a:rPr lang="en-US" sz="3600" b="1" kern="1400" cap="all" dirty="0">
                <a:solidFill>
                  <a:srgbClr val="000000"/>
                </a:solidFill>
                <a:latin typeface="Arial Rounded MT Bold" panose="020F0704030504030204" pitchFamily="34" charset="0"/>
                <a:ea typeface="Times New Roman" panose="02020603050405020304" pitchFamily="18" charset="0"/>
                <a:cs typeface="Times New Roman" panose="02020603050405020304" pitchFamily="18" charset="0"/>
              </a:rPr>
              <a:t>C:</a:t>
            </a:r>
            <a:r>
              <a:rPr lang="en-US" sz="3600" kern="1400" dirty="0">
                <a:solidFill>
                  <a:srgbClr val="000000"/>
                </a:solidFill>
                <a:latin typeface="Arial Rounded MT Bold" panose="020F0704030504030204" pitchFamily="34" charset="0"/>
                <a:ea typeface="Times New Roman" panose="02020603050405020304" pitchFamily="18" charset="0"/>
                <a:cs typeface="Times New Roman" panose="02020603050405020304" pitchFamily="18" charset="0"/>
              </a:rPr>
              <a:t>	</a:t>
            </a:r>
            <a:r>
              <a:rPr lang="en-US" sz="3600" b="1" kern="1400" dirty="0">
                <a:solidFill>
                  <a:srgbClr val="000000"/>
                </a:solidFill>
                <a:latin typeface="Arial Rounded MT Bold" panose="020F0704030504030204" pitchFamily="34" charset="0"/>
                <a:ea typeface="Times New Roman" panose="02020603050405020304" pitchFamily="18" charset="0"/>
                <a:cs typeface="Times New Roman" panose="02020603050405020304" pitchFamily="18" charset="0"/>
              </a:rPr>
              <a:t>On the third day he rose again.  He ascended into heaven, and is seated at the right hand of the Father.  He will come again to judge the living and the dead.</a:t>
            </a: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758445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571500" lvl="0" indent="-571500">
              <a:buFont typeface="Arial Rounded MT Bold" panose="020F0704030504030204" pitchFamily="34" charset="0"/>
              <a:buChar char="*"/>
            </a:pPr>
            <a:r>
              <a:rPr lang="en-US" altLang="en-US" sz="4000" b="1" dirty="0">
                <a:solidFill>
                  <a:prstClr val="black"/>
                </a:solidFill>
                <a:latin typeface="Arial Rounded MT Bold" panose="020F0704030504030204" pitchFamily="34" charset="0"/>
                <a:cs typeface="Times New Roman" panose="02020603050405020304" pitchFamily="18" charset="0"/>
              </a:rPr>
              <a:t>PROFESSION OF FAITH</a:t>
            </a:r>
          </a:p>
        </p:txBody>
      </p:sp>
      <p:sp>
        <p:nvSpPr>
          <p:cNvPr id="3" name="Rectangle 2">
            <a:extLst>
              <a:ext uri="{FF2B5EF4-FFF2-40B4-BE49-F238E27FC236}">
                <a16:creationId xmlns:a16="http://schemas.microsoft.com/office/drawing/2014/main" id="{F55912D2-8E08-46C3-8DFC-47DE5CAE9E0D}"/>
              </a:ext>
            </a:extLst>
          </p:cNvPr>
          <p:cNvSpPr/>
          <p:nvPr/>
        </p:nvSpPr>
        <p:spPr>
          <a:xfrm>
            <a:off x="272471" y="1041991"/>
            <a:ext cx="8622145" cy="4401205"/>
          </a:xfrm>
          <a:prstGeom prst="rect">
            <a:avLst/>
          </a:prstGeom>
        </p:spPr>
        <p:txBody>
          <a:bodyPr wrap="square">
            <a:spAutoFit/>
          </a:bodyPr>
          <a:lstStyle/>
          <a:p>
            <a:pPr marL="690563" marR="0" indent="-690563">
              <a:spcBef>
                <a:spcPts val="0"/>
              </a:spcBef>
              <a:spcAft>
                <a:spcPts val="0"/>
              </a:spcAft>
            </a:pPr>
            <a:r>
              <a:rPr lang="en-US" sz="3200" kern="1400" cap="all" dirty="0">
                <a:solidFill>
                  <a:srgbClr val="000000"/>
                </a:solidFill>
                <a:latin typeface="Arial Rounded MT Bold" panose="020F0704030504030204" pitchFamily="34" charset="0"/>
                <a:ea typeface="Times New Roman" panose="02020603050405020304" pitchFamily="18" charset="0"/>
                <a:cs typeface="Times New Roman" panose="02020603050405020304" pitchFamily="18" charset="0"/>
              </a:rPr>
              <a:t>P:</a:t>
            </a:r>
            <a:r>
              <a:rPr lang="en-US" sz="3200" kern="1400" dirty="0">
                <a:solidFill>
                  <a:srgbClr val="000000"/>
                </a:solidFill>
                <a:latin typeface="Arial Rounded MT Bold" panose="020F0704030504030204" pitchFamily="34" charset="0"/>
                <a:ea typeface="Times New Roman" panose="02020603050405020304" pitchFamily="18" charset="0"/>
                <a:cs typeface="Times New Roman" panose="02020603050405020304" pitchFamily="18" charset="0"/>
              </a:rPr>
              <a:t>	Do you believe in God the Holy Spirit?</a:t>
            </a:r>
          </a:p>
          <a:p>
            <a:pPr marL="690563" marR="0" indent="-690563">
              <a:spcBef>
                <a:spcPts val="0"/>
              </a:spcBef>
              <a:spcAft>
                <a:spcPts val="0"/>
              </a:spcAft>
            </a:pPr>
            <a:endParaRPr lang="en-US" sz="3200" dirty="0">
              <a:latin typeface="Arial Rounded MT Bold" panose="020F0704030504030204" pitchFamily="34" charset="0"/>
              <a:ea typeface="Calibri" panose="020F0502020204030204" pitchFamily="34" charset="0"/>
              <a:cs typeface="Times New Roman" panose="02020603050405020304" pitchFamily="18" charset="0"/>
            </a:endParaRPr>
          </a:p>
          <a:p>
            <a:pPr marL="690563" marR="0" indent="-690563">
              <a:spcBef>
                <a:spcPts val="0"/>
              </a:spcBef>
              <a:spcAft>
                <a:spcPts val="0"/>
              </a:spcAft>
            </a:pPr>
            <a:endParaRPr lang="en-US" sz="3600" b="1" kern="1400" cap="all" dirty="0">
              <a:solidFill>
                <a:srgbClr val="000000"/>
              </a:solidFill>
              <a:latin typeface="Arial Rounded MT Bold" panose="020F0704030504030204" pitchFamily="34" charset="0"/>
              <a:ea typeface="Times New Roman" panose="02020603050405020304" pitchFamily="18" charset="0"/>
              <a:cs typeface="Times New Roman" panose="02020603050405020304" pitchFamily="18" charset="0"/>
            </a:endParaRPr>
          </a:p>
          <a:p>
            <a:pPr marL="690563" marR="0" indent="-690563">
              <a:spcBef>
                <a:spcPts val="0"/>
              </a:spcBef>
              <a:spcAft>
                <a:spcPts val="0"/>
              </a:spcAft>
            </a:pPr>
            <a:r>
              <a:rPr lang="en-US" sz="3600" b="1" kern="1400" cap="all" dirty="0">
                <a:solidFill>
                  <a:srgbClr val="000000"/>
                </a:solidFill>
                <a:latin typeface="Arial Rounded MT Bold" panose="020F0704030504030204" pitchFamily="34" charset="0"/>
                <a:ea typeface="Times New Roman" panose="02020603050405020304" pitchFamily="18" charset="0"/>
                <a:cs typeface="Times New Roman" panose="02020603050405020304" pitchFamily="18" charset="0"/>
              </a:rPr>
              <a:t>C:</a:t>
            </a:r>
            <a:r>
              <a:rPr lang="en-US" sz="3600" kern="1400" dirty="0">
                <a:solidFill>
                  <a:srgbClr val="000000"/>
                </a:solidFill>
                <a:latin typeface="Arial Rounded MT Bold" panose="020F0704030504030204" pitchFamily="34" charset="0"/>
                <a:ea typeface="Times New Roman" panose="02020603050405020304" pitchFamily="18" charset="0"/>
                <a:cs typeface="Times New Roman" panose="02020603050405020304" pitchFamily="18" charset="0"/>
              </a:rPr>
              <a:t>	</a:t>
            </a:r>
            <a:r>
              <a:rPr lang="en-US" sz="3600" b="1" kern="1400" dirty="0">
                <a:solidFill>
                  <a:srgbClr val="000000"/>
                </a:solidFill>
                <a:latin typeface="Arial Rounded MT Bold" panose="020F0704030504030204" pitchFamily="34" charset="0"/>
                <a:ea typeface="Times New Roman" panose="02020603050405020304" pitchFamily="18" charset="0"/>
                <a:cs typeface="Times New Roman" panose="02020603050405020304" pitchFamily="18" charset="0"/>
              </a:rPr>
              <a:t>I believe in the Holy Spirit, the holy catholic Church, the communion of saints, the forgiveness of sins, the resurrection of the body, and the life everlasting.  Amen</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0702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189346" y="1086697"/>
            <a:ext cx="8890646" cy="4139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R="0">
              <a:spcBef>
                <a:spcPts val="0"/>
              </a:spcBef>
              <a:spcAft>
                <a:spcPts val="0"/>
              </a:spcAft>
            </a:pPr>
            <a:r>
              <a:rPr lang="en-US" sz="3600" i="1"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rPr>
              <a:t>Each petition will end with the words, </a:t>
            </a:r>
            <a:endParaRPr lang="en-US" sz="3600"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40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3200" dirty="0">
                <a:effectLst/>
                <a:latin typeface="Arial Rounded MT Bold" panose="020F0704030504030204" pitchFamily="34" charset="0"/>
                <a:ea typeface="Calibri" panose="020F0502020204030204" pitchFamily="34" charset="0"/>
                <a:cs typeface="Times New Roman" panose="02020603050405020304" pitchFamily="18" charset="0"/>
              </a:rPr>
              <a:t>A:	Merciful God,</a:t>
            </a:r>
          </a:p>
          <a:p>
            <a:pPr marL="0" marR="0">
              <a:spcBef>
                <a:spcPts val="0"/>
              </a:spcBef>
              <a:spcAft>
                <a:spcPts val="0"/>
              </a:spcAft>
            </a:pPr>
            <a:endParaRPr lang="en-US" sz="40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3600"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3600" b="1" dirty="0">
                <a:effectLst/>
                <a:latin typeface="Arial Rounded MT Bold" panose="020F0704030504030204" pitchFamily="34" charset="0"/>
                <a:ea typeface="Calibri" panose="020F0502020204030204" pitchFamily="34" charset="0"/>
                <a:cs typeface="Times New Roman" panose="02020603050405020304" pitchFamily="18" charset="0"/>
              </a:rPr>
              <a:t>C:	You hear our prayer.</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4000" b="1" dirty="0">
                <a:effectLst/>
                <a:latin typeface="Arial Rounded MT Bold" panose="020F0704030504030204" pitchFamily="34" charset="0"/>
                <a:ea typeface="Calibri" panose="020F0502020204030204" pitchFamily="34" charset="0"/>
                <a:cs typeface="Times New Roman" panose="02020603050405020304" pitchFamily="18" charset="0"/>
              </a:rPr>
              <a:t> </a:t>
            </a:r>
            <a:endParaRPr lang="en-US" sz="40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effectLst/>
                <a:latin typeface="Arial Rounded MT Bold" panose="020F0704030504030204" pitchFamily="34" charset="0"/>
                <a:ea typeface="Calibri" panose="020F0502020204030204" pitchFamily="34" charset="0"/>
                <a:cs typeface="Times New Roman" panose="02020603050405020304" pitchFamily="18" charset="0"/>
              </a:rPr>
              <a:t>PRAYERS</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75234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189346" y="1086697"/>
            <a:ext cx="8765308" cy="3801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0" marR="0">
              <a:spcBef>
                <a:spcPts val="0"/>
              </a:spcBef>
              <a:spcAft>
                <a:spcPts val="0"/>
              </a:spcAft>
            </a:pPr>
            <a:r>
              <a:rPr lang="en-US" sz="4000" i="1"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rPr>
              <a:t>The prayer concludes…</a:t>
            </a:r>
          </a:p>
          <a:p>
            <a:pPr marL="0" marR="0">
              <a:spcBef>
                <a:spcPts val="0"/>
              </a:spcBef>
              <a:spcAft>
                <a:spcPts val="0"/>
              </a:spcAft>
            </a:pPr>
            <a:endParaRPr lang="en-US" sz="14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684213" marR="0" indent="-684213">
              <a:spcBef>
                <a:spcPts val="0"/>
              </a:spcBef>
              <a:spcAft>
                <a:spcPts val="0"/>
              </a:spcAft>
            </a:pPr>
            <a:r>
              <a:rPr lang="en-US" sz="3600" dirty="0">
                <a:latin typeface="Arial Rounded MT Bold" panose="020F0704030504030204" pitchFamily="34" charset="0"/>
                <a:ea typeface="Calibri" panose="020F0502020204030204" pitchFamily="34" charset="0"/>
                <a:cs typeface="Times New Roman" panose="02020603050405020304" pitchFamily="18" charset="0"/>
              </a:rPr>
              <a:t>P</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	</a:t>
            </a:r>
            <a:r>
              <a:rPr lang="en-US" sz="3600" dirty="0">
                <a:latin typeface="Arial Rounded MT Bold" panose="020F0704030504030204" pitchFamily="34" charset="0"/>
                <a:ea typeface="Calibri" panose="020F0502020204030204" pitchFamily="34" charset="0"/>
                <a:cs typeface="Times New Roman" panose="02020603050405020304" pitchFamily="18" charset="0"/>
              </a:rPr>
              <a:t>We lift all for whom we pray into your loving arms, O God, in the name of Jesus, our savior.</a:t>
            </a:r>
          </a:p>
          <a:p>
            <a:pPr marL="684213" marR="0" indent="-684213">
              <a:spcBef>
                <a:spcPts val="0"/>
              </a:spcBef>
              <a:spcAft>
                <a:spcPts val="0"/>
              </a:spcAft>
            </a:pPr>
            <a:endParaRPr lang="en-US" sz="4000" b="1"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684213" marR="0" indent="-684213">
              <a:spcBef>
                <a:spcPts val="0"/>
              </a:spcBef>
              <a:spcAft>
                <a:spcPts val="0"/>
              </a:spcAft>
            </a:pPr>
            <a:r>
              <a:rPr lang="en-US" sz="4000" b="1" dirty="0">
                <a:effectLst/>
                <a:latin typeface="Arial Rounded MT Bold" panose="020F0704030504030204" pitchFamily="34" charset="0"/>
                <a:ea typeface="Calibri" panose="020F0502020204030204" pitchFamily="34" charset="0"/>
                <a:cs typeface="Times New Roman" panose="02020603050405020304" pitchFamily="18" charset="0"/>
              </a:rPr>
              <a:t>C:	Amen.</a:t>
            </a:r>
            <a:endParaRPr lang="en-US" sz="40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effectLst/>
                <a:latin typeface="Arial Rounded MT Bold" panose="020F0704030504030204" pitchFamily="34" charset="0"/>
                <a:ea typeface="Calibri" panose="020F0502020204030204" pitchFamily="34" charset="0"/>
                <a:cs typeface="Times New Roman" panose="02020603050405020304" pitchFamily="18" charset="0"/>
              </a:rPr>
              <a:t>PRAYERS OF INTERCESSION</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636831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42D88-A151-4871-89E0-003AD0E6C4B6}"/>
              </a:ext>
            </a:extLst>
          </p:cNvPr>
          <p:cNvSpPr/>
          <p:nvPr/>
        </p:nvSpPr>
        <p:spPr>
          <a:xfrm>
            <a:off x="141403" y="1872213"/>
            <a:ext cx="9002598" cy="4093428"/>
          </a:xfrm>
          <a:prstGeom prst="rect">
            <a:avLst/>
          </a:prstGeom>
        </p:spPr>
        <p:txBody>
          <a:bodyPr wrap="square">
            <a:spAutoFit/>
          </a:bodyPr>
          <a:lstStyle/>
          <a:p>
            <a:pPr marL="571500" marR="0" lvl="0" indent="-571500">
              <a:spcBef>
                <a:spcPts val="0"/>
              </a:spcBef>
              <a:spcAft>
                <a:spcPts val="1800"/>
              </a:spcAft>
              <a:buFont typeface="Arial" panose="020B0604020202020204" pitchFamily="34" charset="0"/>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COMMITMENT</a:t>
            </a:r>
          </a:p>
          <a:p>
            <a:pPr marL="571500" marR="0" lvl="0" indent="-571500">
              <a:spcBef>
                <a:spcPts val="0"/>
              </a:spcBef>
              <a:spcAft>
                <a:spcPts val="1800"/>
              </a:spcAft>
              <a:buFont typeface="Arial" panose="020B0604020202020204" pitchFamily="34" charset="0"/>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PRAYER OF BLESSING</a:t>
            </a:r>
          </a:p>
          <a:p>
            <a:pPr marL="571500" marR="0" lvl="0" indent="-571500">
              <a:spcBef>
                <a:spcPts val="0"/>
              </a:spcBef>
              <a:spcAft>
                <a:spcPts val="1800"/>
              </a:spcAft>
              <a:buFont typeface="Arial" panose="020B0604020202020204" pitchFamily="34" charset="0"/>
              <a:buChar char="•"/>
            </a:pPr>
            <a:r>
              <a:rPr lang="en-US" sz="4000" b="1" kern="1400" dirty="0">
                <a:solidFill>
                  <a:srgbClr val="000000"/>
                </a:solidFill>
                <a:latin typeface="Arial Rounded MT Bold" panose="020F0704030504030204" pitchFamily="34" charset="0"/>
                <a:ea typeface="Times New Roman" panose="02020603050405020304" pitchFamily="18" charset="0"/>
                <a:cs typeface="Times New Roman" panose="02020603050405020304" pitchFamily="18" charset="0"/>
              </a:rPr>
              <a:t>LAYING ON OF HANDS</a:t>
            </a:r>
          </a:p>
          <a:p>
            <a:pPr marL="571500" marR="0" lvl="0" indent="-571500">
              <a:spcBef>
                <a:spcPts val="0"/>
              </a:spcBef>
              <a:spcAft>
                <a:spcPts val="1800"/>
              </a:spcAft>
              <a:buFont typeface="Arial" panose="020B0604020202020204" pitchFamily="34" charset="0"/>
              <a:buChar char="•"/>
            </a:pPr>
            <a:r>
              <a:rPr lang="en-US" sz="4000" b="1" kern="1400" dirty="0">
                <a:solidFill>
                  <a:srgbClr val="000000"/>
                </a:solidFill>
                <a:latin typeface="Arial Rounded MT Bold" panose="020F0704030504030204" pitchFamily="34" charset="0"/>
                <a:ea typeface="Times New Roman" panose="02020603050405020304" pitchFamily="18" charset="0"/>
                <a:cs typeface="Times New Roman" panose="02020603050405020304" pitchFamily="18" charset="0"/>
              </a:rPr>
              <a:t>MENTOR COMMENTS</a:t>
            </a:r>
          </a:p>
          <a:p>
            <a:pPr marL="571500" marR="0" lvl="0" indent="-571500">
              <a:spcBef>
                <a:spcPts val="0"/>
              </a:spcBef>
              <a:spcAft>
                <a:spcPts val="1800"/>
              </a:spcAft>
              <a:buFont typeface="Arial" panose="020B0604020202020204" pitchFamily="34" charset="0"/>
              <a:buChar char="•"/>
            </a:pPr>
            <a:r>
              <a:rPr lang="en-US" sz="4000" b="1" kern="1400" dirty="0">
                <a:solidFill>
                  <a:srgbClr val="000000"/>
                </a:solidFill>
                <a:latin typeface="Arial Rounded MT Bold" panose="020F0704030504030204" pitchFamily="34" charset="0"/>
                <a:ea typeface="Times New Roman" panose="02020603050405020304" pitchFamily="18" charset="0"/>
                <a:cs typeface="Times New Roman" panose="02020603050405020304" pitchFamily="18" charset="0"/>
              </a:rPr>
              <a:t>QUILT SQUARE PRESENTATION</a:t>
            </a:r>
          </a:p>
        </p:txBody>
      </p:sp>
      <p:sp>
        <p:nvSpPr>
          <p:cNvPr id="3" name="Rectangle 2">
            <a:extLst>
              <a:ext uri="{FF2B5EF4-FFF2-40B4-BE49-F238E27FC236}">
                <a16:creationId xmlns:a16="http://schemas.microsoft.com/office/drawing/2014/main" id="{153EF1B2-08BE-43A4-B322-8089CF8D0EF6}"/>
              </a:ext>
            </a:extLst>
          </p:cNvPr>
          <p:cNvSpPr/>
          <p:nvPr/>
        </p:nvSpPr>
        <p:spPr>
          <a:xfrm>
            <a:off x="563525" y="157870"/>
            <a:ext cx="7719237" cy="707886"/>
          </a:xfrm>
          <a:prstGeom prst="rect">
            <a:avLst/>
          </a:prstGeom>
        </p:spPr>
        <p:txBody>
          <a:bodyPr wrap="square">
            <a:spAutoFit/>
          </a:bodyPr>
          <a:lstStyle/>
          <a:p>
            <a:pPr marL="571500" lvl="0" indent="-571500">
              <a:buFont typeface="Arial" panose="020B0604020202020204" pitchFamily="34" charset="0"/>
              <a:buChar char="•"/>
            </a:pPr>
            <a:r>
              <a:rPr lang="en-US" altLang="en-US" sz="4000" b="1" dirty="0">
                <a:solidFill>
                  <a:prstClr val="black"/>
                </a:solidFill>
                <a:latin typeface="Arial Rounded MT Bold" panose="020F0704030504030204" pitchFamily="34" charset="0"/>
                <a:cs typeface="Times New Roman" panose="02020603050405020304" pitchFamily="18" charset="0"/>
              </a:rPr>
              <a:t>AFFIRMATION OF BAPTISM</a:t>
            </a:r>
          </a:p>
        </p:txBody>
      </p:sp>
    </p:spTree>
    <p:extLst>
      <p:ext uri="{BB962C8B-B14F-4D97-AF65-F5344CB8AC3E}">
        <p14:creationId xmlns:p14="http://schemas.microsoft.com/office/powerpoint/2010/main" val="29883376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189346" y="1086697"/>
            <a:ext cx="8765308" cy="4447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0" marR="0">
              <a:spcBef>
                <a:spcPts val="0"/>
              </a:spcBef>
              <a:spcAft>
                <a:spcPts val="1200"/>
              </a:spcAft>
            </a:pPr>
            <a:r>
              <a:rPr lang="en-US" sz="3200" i="1" dirty="0">
                <a:solidFill>
                  <a:srgbClr val="C00000"/>
                </a:solidFill>
                <a:latin typeface="Arial Rounded MT Bold" panose="020F0704030504030204" pitchFamily="34" charset="0"/>
                <a:ea typeface="Times New Roman" panose="02020603050405020304" pitchFamily="18" charset="0"/>
                <a:cs typeface="Times New Roman" panose="02020603050405020304" pitchFamily="18" charset="0"/>
              </a:rPr>
              <a:t>The Sharing of the Peace that began when the congregation arrived is now shared with the Pastor at this time...</a:t>
            </a:r>
            <a:endParaRPr lang="en-US" sz="3200" dirty="0">
              <a:effectLst/>
              <a:latin typeface="Arial Rounded MT Bold" panose="020F0704030504030204" pitchFamily="34" charset="0"/>
              <a:ea typeface="Times New Roman" panose="02020603050405020304" pitchFamily="18" charset="0"/>
              <a:cs typeface="Times New Roman" panose="02020603050405020304" pitchFamily="18" charset="0"/>
            </a:endParaRPr>
          </a:p>
          <a:p>
            <a:pPr marL="684213" marR="0" indent="-684213">
              <a:spcBef>
                <a:spcPts val="0"/>
              </a:spcBef>
              <a:spcAft>
                <a:spcPts val="0"/>
              </a:spcAft>
            </a:pPr>
            <a:r>
              <a:rPr lang="en-US" sz="3200" dirty="0">
                <a:effectLst/>
                <a:latin typeface="Arial Rounded MT Bold" panose="020F0704030504030204" pitchFamily="34" charset="0"/>
                <a:ea typeface="Times New Roman" panose="02020603050405020304" pitchFamily="18" charset="0"/>
                <a:cs typeface="Times New Roman" panose="02020603050405020304" pitchFamily="18" charset="0"/>
              </a:rPr>
              <a:t>P:	The peace of the Lord be with you always.</a:t>
            </a:r>
          </a:p>
          <a:p>
            <a:pPr marL="684213" marR="0" indent="-684213">
              <a:spcBef>
                <a:spcPts val="0"/>
              </a:spcBef>
              <a:spcAft>
                <a:spcPts val="0"/>
              </a:spcAft>
            </a:pPr>
            <a:endParaRPr lang="en-US" sz="1200" dirty="0">
              <a:effectLst/>
              <a:latin typeface="Arial Rounded MT Bold" panose="020F0704030504030204" pitchFamily="34" charset="0"/>
              <a:ea typeface="Times New Roman" panose="02020603050405020304" pitchFamily="18" charset="0"/>
              <a:cs typeface="Times New Roman" panose="02020603050405020304" pitchFamily="18" charset="0"/>
            </a:endParaRPr>
          </a:p>
          <a:p>
            <a:pPr marL="342900" marR="0" indent="-342900">
              <a:spcBef>
                <a:spcPts val="0"/>
              </a:spcBef>
              <a:spcAft>
                <a:spcPts val="1200"/>
              </a:spcAft>
            </a:pPr>
            <a:endParaRPr lang="en-US" sz="1200" b="1" dirty="0">
              <a:effectLst/>
              <a:latin typeface="Arial Rounded MT Bold" panose="020F0704030504030204" pitchFamily="34" charset="0"/>
              <a:ea typeface="Times New Roman" panose="02020603050405020304" pitchFamily="18" charset="0"/>
              <a:cs typeface="Times New Roman" panose="02020603050405020304" pitchFamily="18" charset="0"/>
            </a:endParaRPr>
          </a:p>
          <a:p>
            <a:pPr marL="342900" marR="0" indent="-342900">
              <a:spcBef>
                <a:spcPts val="0"/>
              </a:spcBef>
              <a:spcAft>
                <a:spcPts val="1200"/>
              </a:spcAft>
            </a:pPr>
            <a:endParaRPr lang="en-US" sz="1200" b="1" dirty="0">
              <a:latin typeface="Arial Rounded MT Bold" panose="020F0704030504030204" pitchFamily="34" charset="0"/>
              <a:ea typeface="Times New Roman" panose="02020603050405020304" pitchFamily="18" charset="0"/>
              <a:cs typeface="Times New Roman" panose="02020603050405020304" pitchFamily="18" charset="0"/>
            </a:endParaRPr>
          </a:p>
          <a:p>
            <a:pPr marL="342900" marR="0" indent="-342900">
              <a:spcBef>
                <a:spcPts val="0"/>
              </a:spcBef>
              <a:spcAft>
                <a:spcPts val="1200"/>
              </a:spcAft>
            </a:pPr>
            <a:endParaRPr lang="en-US" sz="1200" b="1" dirty="0">
              <a:effectLst/>
              <a:latin typeface="Arial Rounded MT Bold" panose="020F0704030504030204" pitchFamily="34" charset="0"/>
              <a:ea typeface="Times New Roman" panose="02020603050405020304" pitchFamily="18" charset="0"/>
              <a:cs typeface="Times New Roman" panose="02020603050405020304" pitchFamily="18" charset="0"/>
            </a:endParaRPr>
          </a:p>
          <a:p>
            <a:pPr marL="342900" marR="0" indent="-342900">
              <a:spcBef>
                <a:spcPts val="0"/>
              </a:spcBef>
              <a:spcAft>
                <a:spcPts val="1200"/>
              </a:spcAft>
            </a:pPr>
            <a:r>
              <a:rPr lang="en-US" sz="3600" b="1" dirty="0">
                <a:effectLst/>
                <a:latin typeface="Arial Rounded MT Bold" panose="020F0704030504030204" pitchFamily="34" charset="0"/>
                <a:ea typeface="Times New Roman" panose="02020603050405020304" pitchFamily="18" charset="0"/>
                <a:cs typeface="Times New Roman" panose="02020603050405020304" pitchFamily="18" charset="0"/>
              </a:rPr>
              <a:t>C:	And also with you.</a:t>
            </a:r>
          </a:p>
        </p:txBody>
      </p:sp>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cap="all" dirty="0">
                <a:effectLst/>
                <a:latin typeface="Arial Rounded MT Bold" panose="020F0704030504030204" pitchFamily="34" charset="0"/>
                <a:ea typeface="Times New Roman" panose="02020603050405020304" pitchFamily="18" charset="0"/>
                <a:cs typeface="Times New Roman" panose="02020603050405020304" pitchFamily="18" charset="0"/>
              </a:rPr>
              <a:t>SHARING OF THE Peace</a:t>
            </a:r>
            <a:endParaRPr lang="en-US" sz="4000" dirty="0">
              <a:effectLst/>
              <a:latin typeface="Arial Rounded MT Bold" panose="020F0704030504030204" pitchFamily="34" charset="0"/>
            </a:endParaRPr>
          </a:p>
        </p:txBody>
      </p:sp>
    </p:spTree>
    <p:extLst>
      <p:ext uri="{BB962C8B-B14F-4D97-AF65-F5344CB8AC3E}">
        <p14:creationId xmlns:p14="http://schemas.microsoft.com/office/powerpoint/2010/main" val="3975477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a:extLst>
              <a:ext uri="{FF2B5EF4-FFF2-40B4-BE49-F238E27FC236}">
                <a16:creationId xmlns:a16="http://schemas.microsoft.com/office/drawing/2014/main" id="{FFA919F0-4401-49CE-AB66-AE4A447089F5}"/>
              </a:ext>
            </a:extLst>
          </p:cNvPr>
          <p:cNvSpPr>
            <a:spLocks noGrp="1"/>
          </p:cNvSpPr>
          <p:nvPr>
            <p:ph type="title"/>
          </p:nvPr>
        </p:nvSpPr>
        <p:spPr>
          <a:xfrm>
            <a:off x="129309" y="169575"/>
            <a:ext cx="9014691" cy="680171"/>
          </a:xfrm>
        </p:spPr>
        <p:txBody>
          <a:bodyPr anchor="t"/>
          <a:lstStyle/>
          <a:p>
            <a:pPr marL="457200" indent="-457200" algn="ctr" eaLnBrk="1" hangingPunct="1">
              <a:buFont typeface="Symbol" panose="05050102010706020507" pitchFamily="18" charset="2"/>
              <a:buChar char=""/>
            </a:pPr>
            <a:r>
              <a:rPr lang="en-US" altLang="en-US" sz="4000" b="1" dirty="0">
                <a:latin typeface="Arial Rounded MT Bold" panose="020F0704030504030204" pitchFamily="34" charset="0"/>
              </a:rPr>
              <a:t>OFFERING PRAYER</a:t>
            </a:r>
            <a:br>
              <a:rPr lang="en-US" altLang="en-US" sz="4000" dirty="0">
                <a:latin typeface="Arial Rounded MT Bold" panose="020F0704030504030204" pitchFamily="34" charset="0"/>
              </a:rPr>
            </a:br>
            <a:endParaRPr lang="en-US" altLang="en-US" sz="4000" dirty="0">
              <a:latin typeface="Arial Rounded MT Bold" panose="020F0704030504030204" pitchFamily="34" charset="0"/>
            </a:endParaRPr>
          </a:p>
        </p:txBody>
      </p:sp>
      <p:pic>
        <p:nvPicPr>
          <p:cNvPr id="2" name="Picture 1">
            <a:extLst>
              <a:ext uri="{FF2B5EF4-FFF2-40B4-BE49-F238E27FC236}">
                <a16:creationId xmlns:a16="http://schemas.microsoft.com/office/drawing/2014/main" id="{87531446-6F85-F980-5F54-B8935874E785}"/>
              </a:ext>
            </a:extLst>
          </p:cNvPr>
          <p:cNvPicPr>
            <a:picLocks noChangeAspect="1"/>
          </p:cNvPicPr>
          <p:nvPr/>
        </p:nvPicPr>
        <p:blipFill>
          <a:blip r:embed="rId3"/>
          <a:stretch>
            <a:fillRect/>
          </a:stretch>
        </p:blipFill>
        <p:spPr>
          <a:xfrm>
            <a:off x="1038519" y="1093509"/>
            <a:ext cx="7066961" cy="5300221"/>
          </a:xfrm>
          <a:prstGeom prst="rect">
            <a:avLst/>
          </a:prstGeom>
        </p:spPr>
      </p:pic>
    </p:spTree>
    <p:extLst>
      <p:ext uri="{BB962C8B-B14F-4D97-AF65-F5344CB8AC3E}">
        <p14:creationId xmlns:p14="http://schemas.microsoft.com/office/powerpoint/2010/main" val="33064109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750975"/>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DIALOGUE</a:t>
            </a:r>
            <a:endParaRPr lang="en-US" sz="4000" dirty="0">
              <a:effectLst/>
              <a:latin typeface="Arial Rounded MT Bold" panose="020F070403050403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61A25232-1805-4D52-BFD9-F08A8A36AFAD}"/>
              </a:ext>
            </a:extLst>
          </p:cNvPr>
          <p:cNvSpPr/>
          <p:nvPr/>
        </p:nvSpPr>
        <p:spPr>
          <a:xfrm>
            <a:off x="321940" y="1271017"/>
            <a:ext cx="8500119" cy="4555093"/>
          </a:xfrm>
          <a:prstGeom prst="rect">
            <a:avLst/>
          </a:prstGeom>
        </p:spPr>
        <p:txBody>
          <a:bodyPr wrap="square">
            <a:spAutoFit/>
          </a:bodyPr>
          <a:lstStyle/>
          <a:p>
            <a:pPr marL="630238" marR="0" indent="-630238">
              <a:spcBef>
                <a:spcPts val="0"/>
              </a:spcBef>
              <a:spcAft>
                <a:spcPts val="1200"/>
              </a:spcAft>
            </a:pPr>
            <a:r>
              <a:rPr lang="en-US" sz="3200" dirty="0">
                <a:latin typeface="Arial Rounded MT Bold" panose="020F0704030504030204" pitchFamily="34" charset="0"/>
                <a:ea typeface="Calibri" panose="020F0502020204030204" pitchFamily="34" charset="0"/>
                <a:cs typeface="Times New Roman" panose="02020603050405020304" pitchFamily="18" charset="0"/>
              </a:rPr>
              <a:t>P:	The Lord be with you.</a:t>
            </a:r>
          </a:p>
          <a:p>
            <a:pPr marL="630238" marR="0" indent="-630238">
              <a:spcBef>
                <a:spcPts val="0"/>
              </a:spcBef>
              <a:spcAft>
                <a:spcPts val="1200"/>
              </a:spcAft>
            </a:pPr>
            <a:r>
              <a:rPr lang="en-US" sz="3600" b="1" dirty="0">
                <a:latin typeface="Arial Rounded MT Bold" panose="020F0704030504030204" pitchFamily="34" charset="0"/>
                <a:ea typeface="Calibri" panose="020F0502020204030204" pitchFamily="34" charset="0"/>
                <a:cs typeface="Times New Roman" panose="02020603050405020304" pitchFamily="18" charset="0"/>
              </a:rPr>
              <a:t>C:	And also with you.</a:t>
            </a:r>
            <a:endParaRPr lang="en-US" sz="3600" dirty="0">
              <a:latin typeface="Arial Rounded MT Bold" panose="020F0704030504030204" pitchFamily="34" charset="0"/>
              <a:ea typeface="Calibri" panose="020F0502020204030204" pitchFamily="34" charset="0"/>
              <a:cs typeface="Times New Roman" panose="02020603050405020304" pitchFamily="18" charset="0"/>
            </a:endParaRPr>
          </a:p>
          <a:p>
            <a:pPr marL="630238" marR="0" indent="-630238">
              <a:spcBef>
                <a:spcPts val="0"/>
              </a:spcBef>
              <a:spcAft>
                <a:spcPts val="1200"/>
              </a:spcAft>
            </a:pPr>
            <a:r>
              <a:rPr lang="en-US" sz="3200" dirty="0">
                <a:latin typeface="Arial Rounded MT Bold" panose="020F0704030504030204" pitchFamily="34" charset="0"/>
                <a:ea typeface="Calibri" panose="020F0502020204030204" pitchFamily="34" charset="0"/>
                <a:cs typeface="Times New Roman" panose="02020603050405020304" pitchFamily="18" charset="0"/>
              </a:rPr>
              <a:t>P:	Lift up your hearts.</a:t>
            </a:r>
          </a:p>
          <a:p>
            <a:pPr marL="630238" marR="0" indent="-630238">
              <a:spcBef>
                <a:spcPts val="0"/>
              </a:spcBef>
              <a:spcAft>
                <a:spcPts val="1200"/>
              </a:spcAft>
            </a:pPr>
            <a:r>
              <a:rPr lang="en-US" sz="3600" b="1" dirty="0">
                <a:latin typeface="Arial Rounded MT Bold" panose="020F0704030504030204" pitchFamily="34" charset="0"/>
                <a:ea typeface="Calibri" panose="020F0502020204030204" pitchFamily="34" charset="0"/>
                <a:cs typeface="Times New Roman" panose="02020603050405020304" pitchFamily="18" charset="0"/>
              </a:rPr>
              <a:t>C:	We lift them to the Lord.</a:t>
            </a:r>
            <a:endParaRPr lang="en-US" sz="3600" dirty="0">
              <a:latin typeface="Arial Rounded MT Bold" panose="020F0704030504030204" pitchFamily="34" charset="0"/>
              <a:ea typeface="Calibri" panose="020F0502020204030204" pitchFamily="34" charset="0"/>
              <a:cs typeface="Times New Roman" panose="02020603050405020304" pitchFamily="18" charset="0"/>
            </a:endParaRPr>
          </a:p>
          <a:p>
            <a:pPr marL="630238" marR="0" indent="-630238">
              <a:spcBef>
                <a:spcPts val="0"/>
              </a:spcBef>
              <a:spcAft>
                <a:spcPts val="1200"/>
              </a:spcAft>
            </a:pPr>
            <a:r>
              <a:rPr lang="en-US" sz="3200" dirty="0">
                <a:latin typeface="Arial Rounded MT Bold" panose="020F0704030504030204" pitchFamily="34" charset="0"/>
                <a:ea typeface="Calibri" panose="020F0502020204030204" pitchFamily="34" charset="0"/>
                <a:cs typeface="Times New Roman" panose="02020603050405020304" pitchFamily="18" charset="0"/>
              </a:rPr>
              <a:t>P:	Let us give thanks to the Lord our God.</a:t>
            </a:r>
          </a:p>
          <a:p>
            <a:pPr marL="630238" marR="0" indent="-630238">
              <a:spcBef>
                <a:spcPts val="0"/>
              </a:spcBef>
              <a:spcAft>
                <a:spcPts val="1200"/>
              </a:spcAft>
            </a:pPr>
            <a:r>
              <a:rPr lang="en-US" sz="3600" b="1" dirty="0">
                <a:latin typeface="Arial Rounded MT Bold" panose="020F0704030504030204" pitchFamily="34" charset="0"/>
                <a:ea typeface="Calibri" panose="020F0502020204030204" pitchFamily="34" charset="0"/>
                <a:cs typeface="Times New Roman" panose="02020603050405020304" pitchFamily="18" charset="0"/>
              </a:rPr>
              <a:t>C:	It is right to give him thanks and praise.</a:t>
            </a:r>
            <a:endParaRPr lang="en-US" sz="3600" dirty="0">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342618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698525"/>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EUCHARISTIC PRAYER</a:t>
            </a:r>
            <a:endParaRPr lang="en-US" sz="4000" dirty="0">
              <a:effectLst/>
              <a:latin typeface="Arial Rounded MT Bold" panose="020F0704030504030204" pitchFamily="34" charset="0"/>
              <a:ea typeface="Calibri" panose="020F0502020204030204" pitchFamily="34" charset="0"/>
            </a:endParaRPr>
          </a:p>
        </p:txBody>
      </p:sp>
      <p:sp>
        <p:nvSpPr>
          <p:cNvPr id="3" name="Rectangle 2">
            <a:extLst>
              <a:ext uri="{FF2B5EF4-FFF2-40B4-BE49-F238E27FC236}">
                <a16:creationId xmlns:a16="http://schemas.microsoft.com/office/drawing/2014/main" id="{5512F862-2185-4C0F-900C-D55319678986}"/>
              </a:ext>
            </a:extLst>
          </p:cNvPr>
          <p:cNvSpPr/>
          <p:nvPr/>
        </p:nvSpPr>
        <p:spPr>
          <a:xfrm>
            <a:off x="82193" y="1469913"/>
            <a:ext cx="8902557" cy="2811539"/>
          </a:xfrm>
          <a:prstGeom prst="rect">
            <a:avLst/>
          </a:prstGeom>
        </p:spPr>
        <p:txBody>
          <a:bodyPr wrap="square">
            <a:spAutoFit/>
          </a:bodyPr>
          <a:lstStyle/>
          <a:p>
            <a:pPr marL="461963" marR="0" indent="-461963">
              <a:lnSpc>
                <a:spcPct val="107000"/>
              </a:lnSpc>
              <a:spcBef>
                <a:spcPts val="0"/>
              </a:spcBef>
              <a:spcAft>
                <a:spcPts val="0"/>
              </a:spcAft>
            </a:pPr>
            <a:r>
              <a:rPr lang="en-US" sz="3200" dirty="0">
                <a:latin typeface="Arial Rounded MT Bold" panose="020F0704030504030204" pitchFamily="34" charset="0"/>
                <a:ea typeface="Calibri" panose="020F0502020204030204" pitchFamily="34" charset="0"/>
              </a:rPr>
              <a:t>P:	 </a:t>
            </a:r>
            <a:r>
              <a:rPr lang="en-US" sz="3200" dirty="0">
                <a:latin typeface="Arial Rounded MT Bold" panose="020F0704030504030204" pitchFamily="34" charset="0"/>
                <a:ea typeface="Times New Roman" panose="02020603050405020304" pitchFamily="18" charset="0"/>
              </a:rPr>
              <a:t>We praise you, all-holy God…</a:t>
            </a:r>
          </a:p>
          <a:p>
            <a:pPr marL="461963" marR="0" indent="-461963">
              <a:lnSpc>
                <a:spcPct val="107000"/>
              </a:lnSpc>
              <a:spcBef>
                <a:spcPts val="0"/>
              </a:spcBef>
              <a:spcAft>
                <a:spcPts val="0"/>
              </a:spcAft>
            </a:pPr>
            <a:endParaRPr lang="en-US" sz="3200" dirty="0">
              <a:latin typeface="Arial Rounded MT Bold" panose="020F0704030504030204" pitchFamily="34" charset="0"/>
              <a:ea typeface="Times New Roman" panose="02020603050405020304" pitchFamily="18" charset="0"/>
            </a:endParaRPr>
          </a:p>
          <a:p>
            <a:pPr marL="461963" marR="0" indent="-461963">
              <a:lnSpc>
                <a:spcPct val="107000"/>
              </a:lnSpc>
              <a:spcBef>
                <a:spcPts val="0"/>
              </a:spcBef>
              <a:spcAft>
                <a:spcPts val="0"/>
              </a:spcAft>
            </a:pPr>
            <a:r>
              <a:rPr lang="en-US" sz="3200" dirty="0">
                <a:latin typeface="Arial Rounded MT Bold" panose="020F0704030504030204" pitchFamily="34" charset="0"/>
                <a:ea typeface="Times New Roman" panose="02020603050405020304" pitchFamily="18" charset="0"/>
              </a:rPr>
              <a:t> 				…today, tomorrow, and forever..</a:t>
            </a:r>
            <a:endParaRPr lang="en-US" sz="3200" dirty="0">
              <a:latin typeface="Arial Rounded MT Bold" panose="020F0704030504030204" pitchFamily="34" charset="0"/>
              <a:ea typeface="Calibri" panose="020F0502020204030204" pitchFamily="34" charset="0"/>
            </a:endParaRPr>
          </a:p>
          <a:p>
            <a:pPr marL="461963" marR="0" indent="-461963">
              <a:lnSpc>
                <a:spcPct val="107000"/>
              </a:lnSpc>
              <a:spcBef>
                <a:spcPts val="0"/>
              </a:spcBef>
              <a:spcAft>
                <a:spcPts val="0"/>
              </a:spcAft>
            </a:pPr>
            <a:r>
              <a:rPr lang="en-US" sz="3600" dirty="0">
                <a:latin typeface="Arial Rounded MT Bold" panose="020F0704030504030204" pitchFamily="34" charset="0"/>
                <a:ea typeface="Calibri" panose="020F0502020204030204" pitchFamily="34" charset="0"/>
              </a:rPr>
              <a:t> </a:t>
            </a:r>
            <a:endParaRPr lang="en-US" sz="3600" b="1" dirty="0">
              <a:latin typeface="Arial Rounded MT Bold" panose="020F0704030504030204" pitchFamily="34" charset="0"/>
              <a:ea typeface="Calibri" panose="020F0502020204030204" pitchFamily="34" charset="0"/>
            </a:endParaRPr>
          </a:p>
          <a:p>
            <a:pPr marL="461963" marR="0" indent="-461963">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Amen.</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41965938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CF40C59-3ED6-43ED-9765-58CB310E2C28}"/>
              </a:ext>
            </a:extLst>
          </p:cNvPr>
          <p:cNvSpPr/>
          <p:nvPr/>
        </p:nvSpPr>
        <p:spPr>
          <a:xfrm>
            <a:off x="0" y="243513"/>
            <a:ext cx="9144000" cy="707886"/>
          </a:xfrm>
          <a:prstGeom prst="rect">
            <a:avLst/>
          </a:prstGeom>
        </p:spPr>
        <p:txBody>
          <a:bodyPr wrap="square">
            <a:spAutoFit/>
          </a:bodyPr>
          <a:lstStyle/>
          <a:p>
            <a:pPr marL="571500" indent="-571500">
              <a:buFont typeface="Symbol" panose="05050102010706020507" pitchFamily="18" charset="2"/>
              <a:buChar char=""/>
            </a:pPr>
            <a:r>
              <a:rPr lang="en-US" sz="4000" b="1" dirty="0">
                <a:latin typeface="Arial Rounded MT Bold" panose="020F0704030504030204" pitchFamily="34" charset="0"/>
                <a:ea typeface="Times New Roman" panose="02020603050405020304" pitchFamily="18" charset="0"/>
                <a:cs typeface="Times New Roman" panose="02020603050405020304" pitchFamily="18" charset="0"/>
              </a:rPr>
              <a:t>Confession and Forgiveness</a:t>
            </a:r>
            <a:endParaRPr lang="en-US" sz="4000" dirty="0">
              <a:latin typeface="Arial Rounded MT Bold" panose="020F0704030504030204" pitchFamily="34" charset="0"/>
            </a:endParaRPr>
          </a:p>
        </p:txBody>
      </p:sp>
      <p:sp>
        <p:nvSpPr>
          <p:cNvPr id="4" name="Rectangle 3">
            <a:extLst>
              <a:ext uri="{FF2B5EF4-FFF2-40B4-BE49-F238E27FC236}">
                <a16:creationId xmlns:a16="http://schemas.microsoft.com/office/drawing/2014/main" id="{C423FF6B-6C1C-4A64-911F-599E991C456C}"/>
              </a:ext>
            </a:extLst>
          </p:cNvPr>
          <p:cNvSpPr/>
          <p:nvPr/>
        </p:nvSpPr>
        <p:spPr>
          <a:xfrm>
            <a:off x="366231" y="1485854"/>
            <a:ext cx="8411537" cy="4643515"/>
          </a:xfrm>
          <a:prstGeom prst="rect">
            <a:avLst/>
          </a:prstGeom>
        </p:spPr>
        <p:txBody>
          <a:bodyPr wrap="square">
            <a:spAutoFit/>
          </a:bodyPr>
          <a:lstStyle/>
          <a:p>
            <a:pPr marL="682625" marR="0" indent="-682625">
              <a:lnSpc>
                <a:spcPct val="119000"/>
              </a:lnSpc>
              <a:spcBef>
                <a:spcPts val="0"/>
              </a:spcBef>
              <a:spcAft>
                <a:spcPts val="0"/>
              </a:spcAft>
              <a:tabLst>
                <a:tab pos="1030288" algn="l"/>
              </a:tabLst>
            </a:pPr>
            <a:r>
              <a:rPr lang="en-US" sz="3600" b="1" dirty="0">
                <a:latin typeface="Arial Rounded MT Bold" panose="020F0704030504030204" pitchFamily="34" charset="0"/>
                <a:ea typeface="Garamond,Times New Roman"/>
                <a:cs typeface="Garamond,Times New Roman"/>
              </a:rPr>
              <a:t>C:	We have sinned against you and our neighbors. We have taken what is not ours, and justified our actions. We have turned away from your wisdom. We have not done justice, loved kindness, nor walked humbly with you. </a:t>
            </a:r>
            <a:endParaRPr lang="en-US" sz="3200" dirty="0">
              <a:latin typeface="Arial Rounded MT Bold" panose="020F0704030504030204" pitchFamily="34" charset="0"/>
              <a:ea typeface="Garamond,Times New Roman"/>
              <a:cs typeface="Garamond,Times New Roman"/>
            </a:endParaRPr>
          </a:p>
        </p:txBody>
      </p:sp>
    </p:spTree>
    <p:extLst>
      <p:ext uri="{BB962C8B-B14F-4D97-AF65-F5344CB8AC3E}">
        <p14:creationId xmlns:p14="http://schemas.microsoft.com/office/powerpoint/2010/main" val="38688237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200890" y="1514506"/>
            <a:ext cx="8765308" cy="3585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684213" marR="0" indent="-684213">
              <a:lnSpc>
                <a:spcPct val="95000"/>
              </a:lnSpc>
              <a:spcBef>
                <a:spcPts val="0"/>
              </a:spcBef>
              <a:spcAft>
                <a:spcPts val="600"/>
              </a:spcAft>
            </a:pPr>
            <a:r>
              <a:rPr lang="en-US" sz="4000" b="1" dirty="0">
                <a:effectLst/>
                <a:latin typeface="Arial Rounded MT Bold" panose="020F0704030504030204" pitchFamily="34" charset="0"/>
                <a:ea typeface="Calibri" panose="020F0502020204030204" pitchFamily="34" charset="0"/>
                <a:cs typeface="Times New Roman" panose="02020603050405020304" pitchFamily="18" charset="0"/>
              </a:rPr>
              <a:t>C:	Our Father, who art in heaven, hallowed be thy name, thy kingdom come, thy will be done, on earth as it is in heaven.  Give us this day our daily bread; and forgive us our trespasses, </a:t>
            </a:r>
            <a:endParaRPr lang="en-US" sz="40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effectLst/>
                <a:latin typeface="Arial Rounded MT Bold" panose="020F0704030504030204" pitchFamily="34" charset="0"/>
                <a:ea typeface="Calibri" panose="020F0502020204030204" pitchFamily="34" charset="0"/>
                <a:cs typeface="Times New Roman" panose="02020603050405020304" pitchFamily="18" charset="0"/>
              </a:rPr>
              <a:t>THE LORD’S PRAYER</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211020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189346" y="1540790"/>
            <a:ext cx="8765308" cy="3585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684213" marR="0" indent="-684213">
              <a:lnSpc>
                <a:spcPct val="95000"/>
              </a:lnSpc>
              <a:spcBef>
                <a:spcPts val="0"/>
              </a:spcBef>
              <a:spcAft>
                <a:spcPts val="600"/>
              </a:spcAft>
            </a:pPr>
            <a:r>
              <a:rPr lang="en-US" sz="4000" b="1" dirty="0">
                <a:effectLst/>
                <a:latin typeface="Arial Rounded MT Bold" panose="020F0704030504030204" pitchFamily="34" charset="0"/>
                <a:ea typeface="Calibri" panose="020F0502020204030204" pitchFamily="34" charset="0"/>
                <a:cs typeface="Times New Roman" panose="02020603050405020304" pitchFamily="18" charset="0"/>
              </a:rPr>
              <a:t>C:	as we forgive those who trespass against us; and lead us not into temptation, but deliver us from evil.  For thine is the kingdom, and the power, and the glory, forever and ever.  Amen.</a:t>
            </a:r>
            <a:endParaRPr lang="en-US" sz="40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effectLst/>
                <a:latin typeface="Arial Rounded MT Bold" panose="020F0704030504030204" pitchFamily="34" charset="0"/>
                <a:ea typeface="Calibri" panose="020F0502020204030204" pitchFamily="34" charset="0"/>
                <a:cs typeface="Times New Roman" panose="02020603050405020304" pitchFamily="18" charset="0"/>
              </a:rPr>
              <a:t>THE LORD’S PRAYER</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617488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698525"/>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INVITATION TO COMMUNION</a:t>
            </a:r>
            <a:endParaRPr lang="en-US" sz="4000" dirty="0">
              <a:effectLst/>
              <a:latin typeface="Arial Rounded MT Bold" panose="020F0704030504030204" pitchFamily="34" charset="0"/>
              <a:ea typeface="Calibri" panose="020F0502020204030204" pitchFamily="34" charset="0"/>
            </a:endParaRPr>
          </a:p>
        </p:txBody>
      </p:sp>
      <p:sp>
        <p:nvSpPr>
          <p:cNvPr id="4" name="Rectangle 3">
            <a:extLst>
              <a:ext uri="{FF2B5EF4-FFF2-40B4-BE49-F238E27FC236}">
                <a16:creationId xmlns:a16="http://schemas.microsoft.com/office/drawing/2014/main" id="{A5FD2276-F304-40ED-851A-1EE5327B5B13}"/>
              </a:ext>
            </a:extLst>
          </p:cNvPr>
          <p:cNvSpPr/>
          <p:nvPr/>
        </p:nvSpPr>
        <p:spPr>
          <a:xfrm>
            <a:off x="654031" y="1607742"/>
            <a:ext cx="7835937" cy="3009093"/>
          </a:xfrm>
          <a:prstGeom prst="rect">
            <a:avLst/>
          </a:prstGeom>
        </p:spPr>
        <p:txBody>
          <a:bodyPr wrap="square">
            <a:spAutoFit/>
          </a:bodyPr>
          <a:lstStyle/>
          <a:p>
            <a:pPr marL="573088" marR="0" indent="-573088">
              <a:lnSpc>
                <a:spcPct val="107000"/>
              </a:lnSpc>
              <a:spcBef>
                <a:spcPts val="0"/>
              </a:spcBef>
              <a:spcAft>
                <a:spcPts val="0"/>
              </a:spcAft>
            </a:pPr>
            <a:r>
              <a:rPr lang="en-US" sz="3600" dirty="0">
                <a:solidFill>
                  <a:srgbClr val="000000"/>
                </a:solidFill>
                <a:latin typeface="Arial Rounded MT Bold" panose="020F0704030504030204" pitchFamily="34" charset="0"/>
                <a:ea typeface="Calibri" panose="020F0502020204030204" pitchFamily="34" charset="0"/>
              </a:rPr>
              <a:t>P:	</a:t>
            </a:r>
            <a:r>
              <a:rPr lang="en-US" sz="3600" dirty="0">
                <a:latin typeface="Arial Rounded MT Bold" panose="020F0704030504030204" pitchFamily="34" charset="0"/>
                <a:ea typeface="Times New Roman" panose="02020603050405020304" pitchFamily="18" charset="0"/>
              </a:rPr>
              <a:t>God provides a feast for all servants of God’s beloved son, Jesus. Come and celebrate with all people everywhere, for you are invited to the table.</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2584798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698525"/>
          </a:xfrm>
          <a:prstGeom prst="rect">
            <a:avLst/>
          </a:prstGeom>
        </p:spPr>
        <p:txBody>
          <a:bodyPr wrap="square">
            <a:spAutoFit/>
          </a:bodyPr>
          <a:lstStyle/>
          <a:p>
            <a:pPr marL="571500" marR="0" lvl="0" indent="-5715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POST COMMUNION PRAYER</a:t>
            </a:r>
            <a:endParaRPr lang="en-US" sz="4000" dirty="0">
              <a:effectLst/>
              <a:latin typeface="Arial Rounded MT Bold" panose="020F070403050403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D3718BD4-2BC1-43E3-BFDC-F43F71C2DBEA}"/>
              </a:ext>
            </a:extLst>
          </p:cNvPr>
          <p:cNvSpPr/>
          <p:nvPr/>
        </p:nvSpPr>
        <p:spPr>
          <a:xfrm>
            <a:off x="0" y="818080"/>
            <a:ext cx="9144000" cy="5614357"/>
          </a:xfrm>
          <a:prstGeom prst="rect">
            <a:avLst/>
          </a:prstGeom>
        </p:spPr>
        <p:txBody>
          <a:bodyPr wrap="square">
            <a:spAutoFit/>
          </a:bodyPr>
          <a:lstStyle/>
          <a:p>
            <a:pPr marL="574675" marR="0" indent="-574675">
              <a:lnSpc>
                <a:spcPct val="107000"/>
              </a:lnSpc>
              <a:spcBef>
                <a:spcPts val="0"/>
              </a:spcBef>
              <a:spcAft>
                <a:spcPts val="0"/>
              </a:spcAft>
            </a:pPr>
            <a:r>
              <a:rPr lang="en-US" sz="3200" dirty="0">
                <a:solidFill>
                  <a:srgbClr val="000000"/>
                </a:solidFill>
                <a:latin typeface="Arial Rounded MT Bold" panose="020F0704030504030204" pitchFamily="34" charset="0"/>
                <a:ea typeface="Calibri" panose="020F0502020204030204" pitchFamily="34" charset="0"/>
              </a:rPr>
              <a:t>P:	Let us pray together…</a:t>
            </a:r>
          </a:p>
          <a:p>
            <a:pPr marL="574675" marR="0" indent="-574675">
              <a:lnSpc>
                <a:spcPct val="107000"/>
              </a:lnSpc>
              <a:spcBef>
                <a:spcPts val="0"/>
              </a:spcBef>
              <a:spcAft>
                <a:spcPts val="0"/>
              </a:spcAft>
            </a:pPr>
            <a:endParaRPr lang="en-US" sz="900" dirty="0">
              <a:solidFill>
                <a:srgbClr val="000000"/>
              </a:solidFill>
              <a:latin typeface="Arial Rounded MT Bold" panose="020F0704030504030204" pitchFamily="34" charset="0"/>
              <a:ea typeface="Calibri" panose="020F0502020204030204" pitchFamily="34" charset="0"/>
            </a:endParaRPr>
          </a:p>
          <a:p>
            <a:pPr marL="282575" marR="0" indent="-282575">
              <a:lnSpc>
                <a:spcPct val="107000"/>
              </a:lnSpc>
              <a:spcBef>
                <a:spcPts val="0"/>
              </a:spcBef>
              <a:spcAft>
                <a:spcPts val="0"/>
              </a:spcAft>
            </a:pPr>
            <a:r>
              <a:rPr lang="en-US" sz="3300" b="1" dirty="0">
                <a:solidFill>
                  <a:srgbClr val="000000"/>
                </a:solidFill>
                <a:latin typeface="Arial Rounded MT Bold" panose="020F0704030504030204" pitchFamily="34" charset="0"/>
                <a:ea typeface="Calibri" panose="020F0502020204030204" pitchFamily="34" charset="0"/>
              </a:rPr>
              <a:t>C:	We give you thanks, gracious God, that you have once again fed us with food beyond compare, the body and blood of Christ.  Lead us from this place, nourished and forgiven, into your beloved vineyard to wipe away the tears of all who hunger and thirst, guided by the example of the same Jesus Christ and led by the Holy Spirit, now and forever.  Amen.</a:t>
            </a:r>
            <a:endParaRPr lang="en-US" sz="3300" b="1" dirty="0">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41353856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a:extLst>
              <a:ext uri="{FF2B5EF4-FFF2-40B4-BE49-F238E27FC236}">
                <a16:creationId xmlns:a16="http://schemas.microsoft.com/office/drawing/2014/main" id="{BC19E027-839A-444C-A768-F864E942CE6B}"/>
              </a:ext>
            </a:extLst>
          </p:cNvPr>
          <p:cNvSpPr>
            <a:spLocks noGrp="1"/>
          </p:cNvSpPr>
          <p:nvPr>
            <p:ph type="title"/>
          </p:nvPr>
        </p:nvSpPr>
        <p:spPr>
          <a:xfrm>
            <a:off x="0" y="5537200"/>
            <a:ext cx="9144000" cy="1320800"/>
          </a:xfrm>
        </p:spPr>
        <p:txBody>
          <a:bodyPr/>
          <a:lstStyle/>
          <a:p>
            <a:pPr marL="685800" indent="-685800" algn="ctr" eaLnBrk="1" hangingPunct="1">
              <a:buFont typeface="Symbol" panose="05050102010706020507" pitchFamily="18" charset="2"/>
              <a:buChar char=""/>
            </a:pPr>
            <a:r>
              <a:rPr lang="en-US" altLang="en-US" sz="4000" b="1" dirty="0">
                <a:latin typeface="Arial Rounded MT Bold" panose="020F0704030504030204" pitchFamily="34" charset="0"/>
              </a:rPr>
              <a:t>Announcements</a:t>
            </a:r>
          </a:p>
        </p:txBody>
      </p:sp>
      <p:pic>
        <p:nvPicPr>
          <p:cNvPr id="7" name="Picture 6">
            <a:extLst>
              <a:ext uri="{FF2B5EF4-FFF2-40B4-BE49-F238E27FC236}">
                <a16:creationId xmlns:a16="http://schemas.microsoft.com/office/drawing/2014/main" id="{8F42A092-326C-4555-B038-8D5C64205D8F}"/>
              </a:ext>
            </a:extLst>
          </p:cNvPr>
          <p:cNvPicPr>
            <a:picLocks noChangeAspect="1"/>
          </p:cNvPicPr>
          <p:nvPr/>
        </p:nvPicPr>
        <p:blipFill>
          <a:blip r:embed="rId3"/>
          <a:stretch>
            <a:fillRect/>
          </a:stretch>
        </p:blipFill>
        <p:spPr>
          <a:xfrm>
            <a:off x="2586150" y="0"/>
            <a:ext cx="3971699" cy="5903326"/>
          </a:xfrm>
          <a:prstGeom prst="rect">
            <a:avLst/>
          </a:prstGeom>
        </p:spPr>
      </p:pic>
    </p:spTree>
    <p:extLst>
      <p:ext uri="{BB962C8B-B14F-4D97-AF65-F5344CB8AC3E}">
        <p14:creationId xmlns:p14="http://schemas.microsoft.com/office/powerpoint/2010/main" val="14001255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921303" y="1754082"/>
            <a:ext cx="7301394" cy="36080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803275" marR="0" indent="-803275">
              <a:lnSpc>
                <a:spcPct val="95000"/>
              </a:lnSpc>
              <a:spcBef>
                <a:spcPts val="0"/>
              </a:spcBef>
              <a:spcAft>
                <a:spcPts val="0"/>
              </a:spcAft>
            </a:pPr>
            <a:r>
              <a:rPr lang="en-US" sz="3200" dirty="0">
                <a:effectLst/>
                <a:latin typeface="Arial Rounded MT Bold" panose="020F0704030504030204" pitchFamily="34" charset="0"/>
                <a:ea typeface="Calibri" panose="020F0502020204030204" pitchFamily="34" charset="0"/>
                <a:cs typeface="Times New Roman" panose="02020603050405020304" pitchFamily="18" charset="0"/>
              </a:rPr>
              <a:t>P:	</a:t>
            </a:r>
            <a:r>
              <a:rPr lang="en-US" sz="3200" dirty="0">
                <a:latin typeface="Arial Rounded MT Bold" panose="020F0704030504030204" pitchFamily="34" charset="0"/>
                <a:ea typeface="Times New Roman" panose="02020603050405020304" pitchFamily="18" charset="0"/>
                <a:cs typeface="Times New Roman" panose="02020603050405020304" pitchFamily="18" charset="0"/>
              </a:rPr>
              <a:t>God, who gives life to all things and frees us from despair, bless you with truth and peace.  And may the holy Trinity,      one God, guide you always in faith, hope, and love.</a:t>
            </a:r>
          </a:p>
          <a:p>
            <a:pPr marL="684213" lvl="0" indent="-684213">
              <a:lnSpc>
                <a:spcPct val="150000"/>
              </a:lnSpc>
              <a:spcBef>
                <a:spcPts val="0"/>
              </a:spcBef>
              <a:spcAft>
                <a:spcPts val="0"/>
              </a:spcAft>
            </a:pPr>
            <a:r>
              <a:rPr lang="en-US" sz="3600" b="1" dirty="0">
                <a:solidFill>
                  <a:prstClr val="black"/>
                </a:solidFill>
                <a:latin typeface="Arial Rounded MT Bold" panose="020F0704030504030204" pitchFamily="34" charset="0"/>
                <a:ea typeface="Calibri" panose="020F0502020204030204" pitchFamily="34" charset="0"/>
                <a:cs typeface="Times New Roman" panose="02020603050405020304" pitchFamily="18" charset="0"/>
              </a:rPr>
              <a:t>C:	Amen.</a:t>
            </a:r>
            <a:endParaRPr lang="en-US" sz="3600" dirty="0">
              <a:solidFill>
                <a:prstClr val="black"/>
              </a:solidFill>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effectLst/>
                <a:latin typeface="Arial Rounded MT Bold" panose="020F0704030504030204" pitchFamily="34" charset="0"/>
                <a:ea typeface="Calibri" panose="020F0502020204030204" pitchFamily="34" charset="0"/>
                <a:cs typeface="Times New Roman" panose="02020603050405020304" pitchFamily="18" charset="0"/>
              </a:rPr>
              <a:t>SENDING BLESSING</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665529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white"/>
              </a:solidFill>
              <a:effectLst/>
              <a:uLnTx/>
              <a:uFillTx/>
              <a:latin typeface="Calibri"/>
              <a:ea typeface="+mn-ea"/>
              <a:cs typeface="+mn-cs"/>
            </a:endParaRPr>
          </a:p>
        </p:txBody>
      </p:sp>
      <p:pic>
        <p:nvPicPr>
          <p:cNvPr id="14" name="Picture 13">
            <a:extLst>
              <a:ext uri="{FF2B5EF4-FFF2-40B4-BE49-F238E27FC236}">
                <a16:creationId xmlns:a16="http://schemas.microsoft.com/office/drawing/2014/main" id="{B44CD0D9-9741-47E8-946C-4F69B4863EFD}"/>
              </a:ext>
            </a:extLst>
          </p:cNvPr>
          <p:cNvPicPr>
            <a:picLocks noChangeAspect="1"/>
          </p:cNvPicPr>
          <p:nvPr/>
        </p:nvPicPr>
        <p:blipFill rotWithShape="1">
          <a:blip r:embed="rId2"/>
          <a:srcRect t="9276" r="9092" b="17845"/>
          <a:stretch/>
        </p:blipFill>
        <p:spPr>
          <a:xfrm>
            <a:off x="2642616" y="10"/>
            <a:ext cx="6501384" cy="6857990"/>
          </a:xfrm>
          <a:prstGeom prst="rect">
            <a:avLst/>
          </a:prstGeom>
        </p:spPr>
      </p:pic>
      <p:sp>
        <p:nvSpPr>
          <p:cNvPr id="21" name="Rectangle 20">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7004404"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Title 1">
            <a:extLst>
              <a:ext uri="{FF2B5EF4-FFF2-40B4-BE49-F238E27FC236}">
                <a16:creationId xmlns:a16="http://schemas.microsoft.com/office/drawing/2014/main" id="{0AD02456-CB48-425E-A9AA-A22926339003}"/>
              </a:ext>
            </a:extLst>
          </p:cNvPr>
          <p:cNvSpPr>
            <a:spLocks noGrp="1"/>
          </p:cNvSpPr>
          <p:nvPr>
            <p:ph type="ctrTitle"/>
          </p:nvPr>
        </p:nvSpPr>
        <p:spPr>
          <a:xfrm>
            <a:off x="358485" y="1122363"/>
            <a:ext cx="3017520" cy="1383093"/>
          </a:xfrm>
        </p:spPr>
        <p:txBody>
          <a:bodyPr anchor="b">
            <a:normAutofit/>
          </a:bodyPr>
          <a:lstStyle/>
          <a:p>
            <a:pPr marL="571500" indent="-571500" algn="l">
              <a:buFont typeface="Symbol" panose="05050102010706020507" pitchFamily="18" charset="2"/>
              <a:buChar char=""/>
            </a:pPr>
            <a:r>
              <a:rPr lang="en-US" sz="4200" dirty="0">
                <a:effectLst/>
                <a:latin typeface="Arial Rounded MT Bold" panose="020F0704030504030204" pitchFamily="34" charset="0"/>
              </a:rPr>
              <a:t>Sending Hymn</a:t>
            </a:r>
          </a:p>
        </p:txBody>
      </p:sp>
      <p:sp>
        <p:nvSpPr>
          <p:cNvPr id="9" name="Subtitle 2">
            <a:extLst>
              <a:ext uri="{FF2B5EF4-FFF2-40B4-BE49-F238E27FC236}">
                <a16:creationId xmlns:a16="http://schemas.microsoft.com/office/drawing/2014/main" id="{2EAD095E-DF2D-4D48-8FC8-6FE10BCA7D9B}"/>
              </a:ext>
            </a:extLst>
          </p:cNvPr>
          <p:cNvSpPr>
            <a:spLocks noGrp="1"/>
          </p:cNvSpPr>
          <p:nvPr>
            <p:ph type="subTitle" idx="1"/>
          </p:nvPr>
        </p:nvSpPr>
        <p:spPr>
          <a:xfrm>
            <a:off x="16835" y="3447288"/>
            <a:ext cx="4245518" cy="2688336"/>
          </a:xfrm>
        </p:spPr>
        <p:txBody>
          <a:bodyPr>
            <a:noAutofit/>
          </a:bodyPr>
          <a:lstStyle/>
          <a:p>
            <a:r>
              <a:rPr lang="en-US" sz="3200" b="1" dirty="0">
                <a:latin typeface="Arial Rounded MT Bold" panose="020F0704030504030204" pitchFamily="34" charset="0"/>
                <a:ea typeface="Calibri" panose="020F0502020204030204" pitchFamily="34" charset="0"/>
              </a:rPr>
              <a:t>A Mighty Fortress Is Our God</a:t>
            </a:r>
          </a:p>
          <a:p>
            <a:endParaRPr lang="en-US" sz="3200" b="1" dirty="0">
              <a:latin typeface="Arial Rounded MT Bold" panose="020F0704030504030204" pitchFamily="34" charset="0"/>
              <a:ea typeface="Calibri" panose="020F0502020204030204" pitchFamily="34" charset="0"/>
            </a:endParaRPr>
          </a:p>
          <a:p>
            <a:r>
              <a:rPr lang="en-US" sz="3200" b="1" dirty="0">
                <a:latin typeface="Arial Rounded MT Bold" panose="020F0704030504030204" pitchFamily="34" charset="0"/>
                <a:ea typeface="Calibri" panose="020F0502020204030204" pitchFamily="34" charset="0"/>
              </a:rPr>
              <a:t>LBW 229</a:t>
            </a:r>
            <a:endParaRPr lang="en-US" sz="3200" b="1" dirty="0">
              <a:effectLst/>
              <a:latin typeface="Arial Rounded MT Bold" panose="020F0704030504030204" pitchFamily="34" charset="0"/>
              <a:ea typeface="MS Mincho"/>
            </a:endParaRPr>
          </a:p>
        </p:txBody>
      </p:sp>
      <p:sp>
        <p:nvSpPr>
          <p:cNvPr id="23" name="Rectangle 2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1653" y="434802"/>
            <a:ext cx="146304"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0771" y="4546920"/>
            <a:ext cx="298323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814770"/>
      </p:ext>
    </p:extLst>
  </p:cSld>
  <p:clrMapOvr>
    <a:overrideClrMapping bg1="dk1" tx1="lt1" bg2="dk2" tx2="lt2" accent1="accent1" accent2="accent2" accent3="accent3" accent4="accent4" accent5="accent5" accent6="accent6" hlink="hlink" folHlink="folHlink"/>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1B27042-1EFE-492B-B2FC-138B63EE7665}"/>
              </a:ext>
            </a:extLst>
          </p:cNvPr>
          <p:cNvSpPr txBox="1">
            <a:spLocks/>
          </p:cNvSpPr>
          <p:nvPr/>
        </p:nvSpPr>
        <p:spPr bwMode="auto">
          <a:xfrm>
            <a:off x="86274" y="141256"/>
            <a:ext cx="8971451"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lgn="l" rtl="0" eaLnBrk="0" fontAlgn="base" hangingPunct="0">
              <a:lnSpc>
                <a:spcPct val="90000"/>
              </a:lnSpc>
              <a:spcBef>
                <a:spcPct val="0"/>
              </a:spcBef>
              <a:spcAft>
                <a:spcPct val="0"/>
              </a:spcAft>
              <a:defRPr sz="4400" kern="1200">
                <a:solidFill>
                  <a:schemeClr val="tx1"/>
                </a:solidFill>
                <a:latin typeface="+mj-lt"/>
                <a:ea typeface="ヒラギノ角ゴ Pro W3" pitchFamily="4" charset="-128"/>
                <a:cs typeface="ヒラギノ角ゴ Pro W3" pitchFamily="4" charset="-128"/>
              </a:defRPr>
            </a:lvl1pPr>
            <a:lvl2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a:lstStyle>
          <a:p>
            <a:pPr marL="571500" marR="0" lvl="0" indent="-571500" algn="l" defTabSz="914400" rtl="0" eaLnBrk="0" fontAlgn="base" latinLnBrk="0" hangingPunct="0">
              <a:lnSpc>
                <a:spcPct val="90000"/>
              </a:lnSpc>
              <a:spcBef>
                <a:spcPct val="0"/>
              </a:spcBef>
              <a:spcAft>
                <a:spcPct val="0"/>
              </a:spcAft>
              <a:buClrTx/>
              <a:buSzTx/>
              <a:buFont typeface="Symbol" panose="05050102010706020507" pitchFamily="18" charset="2"/>
              <a:buChar char="*"/>
              <a:tabLst/>
              <a:defRPr/>
            </a:pPr>
            <a:r>
              <a:rPr kumimoji="0" lang="en-US" sz="3600" b="0" i="0" u="none" strike="noStrike" kern="1200" cap="none" spc="0" normalizeH="0" baseline="0" noProof="0" dirty="0">
                <a:ln>
                  <a:noFill/>
                </a:ln>
                <a:solidFill>
                  <a:prstClr val="black"/>
                </a:solidFill>
                <a:effectLst/>
                <a:uLnTx/>
                <a:uFillTx/>
                <a:latin typeface="Arial Rounded MT Bold" panose="020F0704030504030204" pitchFamily="34" charset="0"/>
                <a:ea typeface="ヒラギノ角ゴ Pro W3" pitchFamily="4" charset="-128"/>
              </a:rPr>
              <a:t>A Mighty Fortress		         LBW 229</a:t>
            </a:r>
          </a:p>
        </p:txBody>
      </p:sp>
      <p:sp>
        <p:nvSpPr>
          <p:cNvPr id="3" name="Rectangle 2">
            <a:extLst>
              <a:ext uri="{FF2B5EF4-FFF2-40B4-BE49-F238E27FC236}">
                <a16:creationId xmlns:a16="http://schemas.microsoft.com/office/drawing/2014/main" id="{C63918B1-B64E-460B-8780-EFFF0609E589}"/>
              </a:ext>
            </a:extLst>
          </p:cNvPr>
          <p:cNvSpPr/>
          <p:nvPr/>
        </p:nvSpPr>
        <p:spPr>
          <a:xfrm>
            <a:off x="86274" y="1158597"/>
            <a:ext cx="8971451" cy="5078313"/>
          </a:xfrm>
          <a:prstGeom prst="rect">
            <a:avLst/>
          </a:prstGeom>
        </p:spPr>
        <p:txBody>
          <a:bodyPr wrap="square">
            <a:spAutoFit/>
          </a:bodyPr>
          <a:lstStyle/>
          <a:p>
            <a:pPr marL="457200" marR="0" lvl="0" indent="-457200" algn="l" defTabSz="685800" rtl="0" eaLnBrk="0" fontAlgn="base" latinLnBrk="0" hangingPunct="0">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Arial Rounded MT Bold" panose="020F0704030504030204" pitchFamily="34" charset="0"/>
                <a:ea typeface="MS Mincho" panose="02020609040205080304" pitchFamily="49" charset="-128"/>
                <a:cs typeface="+mn-cs"/>
              </a:rPr>
              <a:t>1	A mighty fortress is our God,</a:t>
            </a:r>
            <a:endParaRPr kumimoji="0" lang="en-US" sz="3600" b="0"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mn-cs"/>
            </a:endParaRPr>
          </a:p>
          <a:p>
            <a:pPr marL="457200" marR="0" lvl="0" indent="-457200" algn="l" defTabSz="685800" rtl="0" eaLnBrk="0" fontAlgn="base" latinLnBrk="0" hangingPunct="0">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Arial Rounded MT Bold" panose="020F0704030504030204" pitchFamily="34" charset="0"/>
                <a:ea typeface="MS Mincho" panose="02020609040205080304" pitchFamily="49" charset="-128"/>
                <a:cs typeface="+mn-cs"/>
              </a:rPr>
              <a:t>	a sword and shield victorious;</a:t>
            </a:r>
            <a:endParaRPr kumimoji="0" lang="en-US" sz="3600" b="0"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mn-cs"/>
            </a:endParaRPr>
          </a:p>
          <a:p>
            <a:pPr marL="457200" marR="0" lvl="0" indent="-457200" algn="l" defTabSz="685800" rtl="0" eaLnBrk="0" fontAlgn="base" latinLnBrk="0" hangingPunct="0">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Arial Rounded MT Bold" panose="020F0704030504030204" pitchFamily="34" charset="0"/>
                <a:ea typeface="MS Mincho" panose="02020609040205080304" pitchFamily="49" charset="-128"/>
                <a:cs typeface="+mn-cs"/>
              </a:rPr>
              <a:t>	he breaks the cruel oppressor's rod</a:t>
            </a:r>
            <a:endParaRPr kumimoji="0" lang="en-US" sz="3600" b="0"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mn-cs"/>
            </a:endParaRPr>
          </a:p>
          <a:p>
            <a:pPr marL="457200" marR="0" lvl="0" indent="-457200" algn="l" defTabSz="685800" rtl="0" eaLnBrk="0" fontAlgn="base" latinLnBrk="0" hangingPunct="0">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Arial Rounded MT Bold" panose="020F0704030504030204" pitchFamily="34" charset="0"/>
                <a:ea typeface="MS Mincho" panose="02020609040205080304" pitchFamily="49" charset="-128"/>
                <a:cs typeface="+mn-cs"/>
              </a:rPr>
              <a:t>	and wins salvation glorious.</a:t>
            </a:r>
            <a:endParaRPr kumimoji="0" lang="en-US" sz="3600" b="0"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mn-cs"/>
            </a:endParaRPr>
          </a:p>
          <a:p>
            <a:pPr marL="457200" marR="0" lvl="0" indent="-457200" algn="l" defTabSz="685800" rtl="0" eaLnBrk="0" fontAlgn="base" latinLnBrk="0" hangingPunct="0">
              <a:lnSpc>
                <a:spcPct val="100000"/>
              </a:lnSpc>
              <a:spcBef>
                <a:spcPts val="0"/>
              </a:spcBef>
              <a:spcAft>
                <a:spcPts val="0"/>
              </a:spcAft>
              <a:buClrTx/>
              <a:buSzTx/>
              <a:buFontTx/>
              <a:buNone/>
              <a:tabLst>
                <a:tab pos="2743200" algn="ctr"/>
                <a:tab pos="5486400" algn="r"/>
                <a:tab pos="457200" algn="l"/>
              </a:tabLst>
              <a:defRPr/>
            </a:pPr>
            <a:r>
              <a:rPr kumimoji="0" lang="en-US" sz="3600" b="0" i="0" u="none" strike="noStrike" kern="1200" cap="none" spc="0" normalizeH="0" baseline="0" noProof="0" dirty="0">
                <a:ln>
                  <a:noFill/>
                </a:ln>
                <a:solidFill>
                  <a:prstClr val="black"/>
                </a:solidFill>
                <a:effectLst/>
                <a:uLnTx/>
                <a:uFillTx/>
                <a:latin typeface="Arial Rounded MT Bold" panose="020F0704030504030204" pitchFamily="34" charset="0"/>
                <a:ea typeface="MS Mincho" panose="02020609040205080304" pitchFamily="49" charset="-128"/>
                <a:cs typeface="+mn-cs"/>
              </a:rPr>
              <a:t>	The old satanic foe</a:t>
            </a:r>
            <a:endParaRPr kumimoji="0" lang="en-US" sz="3600" b="0"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mn-cs"/>
            </a:endParaRPr>
          </a:p>
          <a:p>
            <a:pPr marL="457200" marR="0" lvl="0" indent="-457200" algn="l" defTabSz="685800" rtl="0" eaLnBrk="0" fontAlgn="base" latinLnBrk="0" hangingPunct="0">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Arial Rounded MT Bold" panose="020F0704030504030204" pitchFamily="34" charset="0"/>
                <a:ea typeface="MS Mincho" panose="02020609040205080304" pitchFamily="49" charset="-128"/>
                <a:cs typeface="+mn-cs"/>
              </a:rPr>
              <a:t>	has sworn to work us woe!</a:t>
            </a:r>
            <a:endParaRPr kumimoji="0" lang="en-US" sz="3600" b="0"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mn-cs"/>
            </a:endParaRPr>
          </a:p>
          <a:p>
            <a:pPr marL="457200" marR="0" lvl="0" indent="-457200" algn="l" defTabSz="685800" rtl="0" eaLnBrk="0" fontAlgn="base" latinLnBrk="0" hangingPunct="0">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Arial Rounded MT Bold" panose="020F0704030504030204" pitchFamily="34" charset="0"/>
                <a:ea typeface="MS Mincho" panose="02020609040205080304" pitchFamily="49" charset="-128"/>
                <a:cs typeface="+mn-cs"/>
              </a:rPr>
              <a:t>	With craft and dreadful might </a:t>
            </a:r>
            <a:endParaRPr kumimoji="0" lang="en-US" sz="3600" b="0"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mn-cs"/>
            </a:endParaRPr>
          </a:p>
          <a:p>
            <a:pPr marL="457200" marR="0" lvl="0" indent="-457200" algn="l" defTabSz="685800" rtl="0" eaLnBrk="0" fontAlgn="base" latinLnBrk="0" hangingPunct="0">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Arial Rounded MT Bold" panose="020F0704030504030204" pitchFamily="34" charset="0"/>
                <a:ea typeface="MS Mincho" panose="02020609040205080304" pitchFamily="49" charset="-128"/>
                <a:cs typeface="+mn-cs"/>
              </a:rPr>
              <a:t>	he arms himself to fight.</a:t>
            </a:r>
            <a:endParaRPr kumimoji="0" lang="en-US" sz="3600" b="0"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mn-cs"/>
            </a:endParaRPr>
          </a:p>
          <a:p>
            <a:pPr marL="457200" marR="0" lvl="0" indent="-457200" algn="l" defTabSz="685800" rtl="0" eaLnBrk="0" fontAlgn="base" latinLnBrk="0" hangingPunct="0">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Arial Rounded MT Bold" panose="020F0704030504030204" pitchFamily="34" charset="0"/>
                <a:ea typeface="MS Mincho" panose="02020609040205080304" pitchFamily="49" charset="-128"/>
                <a:cs typeface="+mn-cs"/>
              </a:rPr>
              <a:t>	On earth he has no equal.</a:t>
            </a:r>
            <a:endParaRPr kumimoji="0" lang="en-US" sz="3600" b="1" i="0" u="none" strike="noStrike" kern="1200" cap="none" spc="0" normalizeH="0" baseline="0" noProof="0" dirty="0">
              <a:ln>
                <a:noFill/>
              </a:ln>
              <a:solidFill>
                <a:prstClr val="black"/>
              </a:solidFill>
              <a:effectLst/>
              <a:uLnTx/>
              <a:uFillTx/>
              <a:latin typeface="Arial Rounded MT Bold" panose="020F0704030504030204" pitchFamily="34" charset="0"/>
              <a:ea typeface="MS Mincho" panose="02020609040205080304" pitchFamily="49" charset="-128"/>
              <a:cs typeface="+mn-cs"/>
            </a:endParaRPr>
          </a:p>
        </p:txBody>
      </p:sp>
    </p:spTree>
    <p:extLst>
      <p:ext uri="{BB962C8B-B14F-4D97-AF65-F5344CB8AC3E}">
        <p14:creationId xmlns:p14="http://schemas.microsoft.com/office/powerpoint/2010/main" val="303391322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1B27042-1EFE-492B-B2FC-138B63EE7665}"/>
              </a:ext>
            </a:extLst>
          </p:cNvPr>
          <p:cNvSpPr txBox="1">
            <a:spLocks/>
          </p:cNvSpPr>
          <p:nvPr/>
        </p:nvSpPr>
        <p:spPr bwMode="auto">
          <a:xfrm>
            <a:off x="86274" y="141256"/>
            <a:ext cx="8971451"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lgn="l" rtl="0" eaLnBrk="0" fontAlgn="base" hangingPunct="0">
              <a:lnSpc>
                <a:spcPct val="90000"/>
              </a:lnSpc>
              <a:spcBef>
                <a:spcPct val="0"/>
              </a:spcBef>
              <a:spcAft>
                <a:spcPct val="0"/>
              </a:spcAft>
              <a:defRPr sz="4400" kern="1200">
                <a:solidFill>
                  <a:schemeClr val="tx1"/>
                </a:solidFill>
                <a:latin typeface="+mj-lt"/>
                <a:ea typeface="ヒラギノ角ゴ Pro W3" pitchFamily="4" charset="-128"/>
                <a:cs typeface="ヒラギノ角ゴ Pro W3" pitchFamily="4" charset="-128"/>
              </a:defRPr>
            </a:lvl1pPr>
            <a:lvl2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a:lstStyle>
          <a:p>
            <a:pPr marL="571500" marR="0" lvl="0" indent="-571500" algn="l" defTabSz="914400" rtl="0" eaLnBrk="0" fontAlgn="base" latinLnBrk="0" hangingPunct="0">
              <a:lnSpc>
                <a:spcPct val="90000"/>
              </a:lnSpc>
              <a:spcBef>
                <a:spcPct val="0"/>
              </a:spcBef>
              <a:spcAft>
                <a:spcPct val="0"/>
              </a:spcAft>
              <a:buClrTx/>
              <a:buSzTx/>
              <a:buFont typeface="Symbol" panose="05050102010706020507" pitchFamily="18" charset="2"/>
              <a:buChar char="*"/>
              <a:tabLst/>
              <a:defRPr/>
            </a:pPr>
            <a:r>
              <a:rPr kumimoji="0" lang="en-US" sz="3600" b="0" i="0" u="none" strike="noStrike" kern="1200" cap="none" spc="0" normalizeH="0" baseline="0" noProof="0" dirty="0">
                <a:ln>
                  <a:noFill/>
                </a:ln>
                <a:solidFill>
                  <a:prstClr val="black"/>
                </a:solidFill>
                <a:effectLst/>
                <a:uLnTx/>
                <a:uFillTx/>
                <a:latin typeface="Arial Rounded MT Bold" panose="020F0704030504030204" pitchFamily="34" charset="0"/>
                <a:ea typeface="ヒラギノ角ゴ Pro W3" pitchFamily="4" charset="-128"/>
              </a:rPr>
              <a:t>A Mighty Fortress		         LBW 229</a:t>
            </a:r>
          </a:p>
        </p:txBody>
      </p:sp>
      <p:sp>
        <p:nvSpPr>
          <p:cNvPr id="7" name="TextBox 6">
            <a:extLst>
              <a:ext uri="{FF2B5EF4-FFF2-40B4-BE49-F238E27FC236}">
                <a16:creationId xmlns:a16="http://schemas.microsoft.com/office/drawing/2014/main" id="{5ED8376B-AF94-46D6-8E08-2ABF0399DF6A}"/>
              </a:ext>
            </a:extLst>
          </p:cNvPr>
          <p:cNvSpPr txBox="1"/>
          <p:nvPr/>
        </p:nvSpPr>
        <p:spPr>
          <a:xfrm>
            <a:off x="86274" y="950976"/>
            <a:ext cx="8971450" cy="5632311"/>
          </a:xfrm>
          <a:prstGeom prst="rect">
            <a:avLst/>
          </a:prstGeom>
          <a:noFill/>
        </p:spPr>
        <p:txBody>
          <a:bodyPr wrap="square">
            <a:spAutoFit/>
          </a:bodyPr>
          <a:lstStyle/>
          <a:p>
            <a:pPr marL="457200" marR="0" lvl="0" indent="-457200" algn="l" defTabSz="685800" rtl="0" eaLnBrk="0" fontAlgn="base" latinLnBrk="0" hangingPunct="0">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Arial Rounded MT Bold" panose="020F0704030504030204" pitchFamily="34" charset="0"/>
                <a:ea typeface="MS Mincho" panose="02020609040205080304" pitchFamily="49" charset="-128"/>
                <a:cs typeface="+mn-cs"/>
              </a:rPr>
              <a:t>2	No strength of ours                                          can match his might!</a:t>
            </a:r>
            <a:endParaRPr kumimoji="0" lang="en-US" sz="3600" b="0"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mn-cs"/>
            </a:endParaRPr>
          </a:p>
          <a:p>
            <a:pPr marL="457200" marR="0" lvl="0" indent="-457200" algn="l" defTabSz="685800" rtl="0" eaLnBrk="0" fontAlgn="base" latinLnBrk="0" hangingPunct="0">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Arial Rounded MT Bold" panose="020F0704030504030204" pitchFamily="34" charset="0"/>
                <a:ea typeface="MS Mincho" panose="02020609040205080304" pitchFamily="49" charset="-128"/>
                <a:cs typeface="+mn-cs"/>
              </a:rPr>
              <a:t>	We would be lost, rejected.</a:t>
            </a:r>
            <a:endParaRPr kumimoji="0" lang="en-US" sz="3600" b="0"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mn-cs"/>
            </a:endParaRPr>
          </a:p>
          <a:p>
            <a:pPr marL="457200" marR="0" lvl="0" indent="-457200" algn="l" defTabSz="685800" rtl="0" eaLnBrk="0" fontAlgn="base" latinLnBrk="0" hangingPunct="0">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Arial Rounded MT Bold" panose="020F0704030504030204" pitchFamily="34" charset="0"/>
                <a:ea typeface="MS Mincho" panose="02020609040205080304" pitchFamily="49" charset="-128"/>
                <a:cs typeface="+mn-cs"/>
              </a:rPr>
              <a:t>	But now a champion comes to fight,</a:t>
            </a:r>
            <a:endParaRPr kumimoji="0" lang="en-US" sz="3600" b="0"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mn-cs"/>
            </a:endParaRPr>
          </a:p>
          <a:p>
            <a:pPr marL="457200" marR="0" lvl="0" indent="-457200" algn="l" defTabSz="685800" rtl="0" eaLnBrk="0" fontAlgn="base" latinLnBrk="0" hangingPunct="0">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Arial Rounded MT Bold" panose="020F0704030504030204" pitchFamily="34" charset="0"/>
                <a:ea typeface="MS Mincho" panose="02020609040205080304" pitchFamily="49" charset="-128"/>
                <a:cs typeface="+mn-cs"/>
              </a:rPr>
              <a:t>	whom God himself elected.</a:t>
            </a:r>
            <a:endParaRPr kumimoji="0" lang="en-US" sz="3600" b="0"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mn-cs"/>
            </a:endParaRPr>
          </a:p>
          <a:p>
            <a:pPr marL="457200" marR="0" lvl="0" indent="-457200" algn="l" defTabSz="685800" rtl="0" eaLnBrk="0" fontAlgn="base" latinLnBrk="0" hangingPunct="0">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Arial Rounded MT Bold" panose="020F0704030504030204" pitchFamily="34" charset="0"/>
                <a:ea typeface="MS Mincho" panose="02020609040205080304" pitchFamily="49" charset="-128"/>
                <a:cs typeface="+mn-cs"/>
              </a:rPr>
              <a:t>	You ask who this may be?</a:t>
            </a:r>
            <a:endParaRPr kumimoji="0" lang="en-US" sz="3600" b="0"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mn-cs"/>
            </a:endParaRPr>
          </a:p>
          <a:p>
            <a:pPr marL="457200" marR="0" lvl="0" indent="-457200" algn="l" defTabSz="685800" rtl="0" eaLnBrk="0" fontAlgn="base" latinLnBrk="0" hangingPunct="0">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Arial Rounded MT Bold" panose="020F0704030504030204" pitchFamily="34" charset="0"/>
                <a:ea typeface="MS Mincho" panose="02020609040205080304" pitchFamily="49" charset="-128"/>
                <a:cs typeface="+mn-cs"/>
              </a:rPr>
              <a:t>	The Lord of hosts is he!</a:t>
            </a:r>
            <a:endParaRPr kumimoji="0" lang="en-US" sz="3600" b="0"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mn-cs"/>
            </a:endParaRPr>
          </a:p>
          <a:p>
            <a:pPr marL="457200" marR="0" lvl="0" indent="-457200" algn="l" defTabSz="685800" rtl="0" eaLnBrk="0" fontAlgn="base" latinLnBrk="0" hangingPunct="0">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Arial Rounded MT Bold" panose="020F0704030504030204" pitchFamily="34" charset="0"/>
                <a:ea typeface="MS Mincho" panose="02020609040205080304" pitchFamily="49" charset="-128"/>
                <a:cs typeface="+mn-cs"/>
              </a:rPr>
              <a:t>	Christ Jesus, mighty Lord,</a:t>
            </a:r>
            <a:endParaRPr kumimoji="0" lang="en-US" sz="3600" b="0"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mn-cs"/>
            </a:endParaRPr>
          </a:p>
          <a:p>
            <a:pPr marL="457200" marR="0" lvl="0" indent="-457200" algn="l" defTabSz="685800" rtl="0" eaLnBrk="0" fontAlgn="base" latinLnBrk="0" hangingPunct="0">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Arial Rounded MT Bold" panose="020F0704030504030204" pitchFamily="34" charset="0"/>
                <a:ea typeface="MS Mincho" panose="02020609040205080304" pitchFamily="49" charset="-128"/>
                <a:cs typeface="+mn-cs"/>
              </a:rPr>
              <a:t>	God's only Son, adored.</a:t>
            </a:r>
            <a:endParaRPr kumimoji="0" lang="en-US" sz="3600" b="0"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mn-cs"/>
            </a:endParaRPr>
          </a:p>
          <a:p>
            <a:pPr marL="457200" marR="0" lvl="0" indent="-457200" algn="l" defTabSz="685800" rtl="0" eaLnBrk="0" fontAlgn="base" latinLnBrk="0" hangingPunct="0">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Arial Rounded MT Bold" panose="020F0704030504030204" pitchFamily="34" charset="0"/>
                <a:ea typeface="MS Mincho" panose="02020609040205080304" pitchFamily="49" charset="-128"/>
                <a:cs typeface="+mn-cs"/>
              </a:rPr>
              <a:t>	He holds the field victorious.</a:t>
            </a:r>
            <a:endParaRPr kumimoji="0" lang="en-US" sz="3600" b="0"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mn-cs"/>
            </a:endParaRPr>
          </a:p>
        </p:txBody>
      </p:sp>
    </p:spTree>
    <p:extLst>
      <p:ext uri="{BB962C8B-B14F-4D97-AF65-F5344CB8AC3E}">
        <p14:creationId xmlns:p14="http://schemas.microsoft.com/office/powerpoint/2010/main" val="133623720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1B27042-1EFE-492B-B2FC-138B63EE7665}"/>
              </a:ext>
            </a:extLst>
          </p:cNvPr>
          <p:cNvSpPr txBox="1">
            <a:spLocks/>
          </p:cNvSpPr>
          <p:nvPr/>
        </p:nvSpPr>
        <p:spPr bwMode="auto">
          <a:xfrm>
            <a:off x="86274" y="141256"/>
            <a:ext cx="8971451"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lgn="l" rtl="0" eaLnBrk="0" fontAlgn="base" hangingPunct="0">
              <a:lnSpc>
                <a:spcPct val="90000"/>
              </a:lnSpc>
              <a:spcBef>
                <a:spcPct val="0"/>
              </a:spcBef>
              <a:spcAft>
                <a:spcPct val="0"/>
              </a:spcAft>
              <a:defRPr sz="4400" kern="1200">
                <a:solidFill>
                  <a:schemeClr val="tx1"/>
                </a:solidFill>
                <a:latin typeface="+mj-lt"/>
                <a:ea typeface="ヒラギノ角ゴ Pro W3" pitchFamily="4" charset="-128"/>
                <a:cs typeface="ヒラギノ角ゴ Pro W3" pitchFamily="4" charset="-128"/>
              </a:defRPr>
            </a:lvl1pPr>
            <a:lvl2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a:lstStyle>
          <a:p>
            <a:pPr marL="571500" marR="0" lvl="0" indent="-571500" algn="l" defTabSz="914400" rtl="0" eaLnBrk="0" fontAlgn="base" latinLnBrk="0" hangingPunct="0">
              <a:lnSpc>
                <a:spcPct val="90000"/>
              </a:lnSpc>
              <a:spcBef>
                <a:spcPct val="0"/>
              </a:spcBef>
              <a:spcAft>
                <a:spcPct val="0"/>
              </a:spcAft>
              <a:buClrTx/>
              <a:buSzTx/>
              <a:buFont typeface="Symbol" panose="05050102010706020507" pitchFamily="18" charset="2"/>
              <a:buChar char="*"/>
              <a:tabLst/>
              <a:defRPr/>
            </a:pPr>
            <a:r>
              <a:rPr kumimoji="0" lang="en-US" sz="3600" b="0" i="0" u="none" strike="noStrike" kern="1200" cap="none" spc="0" normalizeH="0" baseline="0" noProof="0" dirty="0">
                <a:ln>
                  <a:noFill/>
                </a:ln>
                <a:solidFill>
                  <a:prstClr val="black"/>
                </a:solidFill>
                <a:effectLst/>
                <a:uLnTx/>
                <a:uFillTx/>
                <a:latin typeface="Arial Rounded MT Bold" panose="020F0704030504030204" pitchFamily="34" charset="0"/>
                <a:ea typeface="ヒラギノ角ゴ Pro W3" pitchFamily="4" charset="-128"/>
              </a:rPr>
              <a:t>A Mighty Fortress		         LBW 229</a:t>
            </a:r>
          </a:p>
        </p:txBody>
      </p:sp>
      <p:sp>
        <p:nvSpPr>
          <p:cNvPr id="7" name="TextBox 6">
            <a:extLst>
              <a:ext uri="{FF2B5EF4-FFF2-40B4-BE49-F238E27FC236}">
                <a16:creationId xmlns:a16="http://schemas.microsoft.com/office/drawing/2014/main" id="{5ED8376B-AF94-46D6-8E08-2ABF0399DF6A}"/>
              </a:ext>
            </a:extLst>
          </p:cNvPr>
          <p:cNvSpPr txBox="1"/>
          <p:nvPr/>
        </p:nvSpPr>
        <p:spPr>
          <a:xfrm>
            <a:off x="86274" y="950976"/>
            <a:ext cx="8971450" cy="5078313"/>
          </a:xfrm>
          <a:prstGeom prst="rect">
            <a:avLst/>
          </a:prstGeom>
          <a:noFill/>
        </p:spPr>
        <p:txBody>
          <a:bodyPr wrap="square">
            <a:spAutoFit/>
          </a:bodyPr>
          <a:lstStyle/>
          <a:p>
            <a:pPr marL="457200" marR="0" lvl="0" indent="-457200" algn="l" defTabSz="685800" rtl="0" eaLnBrk="0" fontAlgn="base" latinLnBrk="0" hangingPunct="0">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Arial Rounded MT Bold" panose="020F0704030504030204" pitchFamily="34" charset="0"/>
                <a:ea typeface="MS Mincho" panose="02020609040205080304" pitchFamily="49" charset="-128"/>
                <a:cs typeface="+mn-cs"/>
              </a:rPr>
              <a:t>3	Though hordes of devils fill the land</a:t>
            </a:r>
            <a:endParaRPr kumimoji="0" lang="en-US" sz="3600" b="0"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mn-cs"/>
            </a:endParaRPr>
          </a:p>
          <a:p>
            <a:pPr marL="457200" marR="0" lvl="0" indent="-457200" algn="l" defTabSz="685800" rtl="0" eaLnBrk="0" fontAlgn="base" latinLnBrk="0" hangingPunct="0">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Arial Rounded MT Bold" panose="020F0704030504030204" pitchFamily="34" charset="0"/>
                <a:ea typeface="MS Mincho" panose="02020609040205080304" pitchFamily="49" charset="-128"/>
                <a:cs typeface="+mn-cs"/>
              </a:rPr>
              <a:t>	all </a:t>
            </a:r>
            <a:r>
              <a:rPr kumimoji="0" lang="en-US" sz="3600" b="0" i="0" u="none" strike="noStrike" kern="1200" cap="none" spc="0" normalizeH="0" baseline="0" noProof="0" dirty="0" err="1">
                <a:ln>
                  <a:noFill/>
                </a:ln>
                <a:solidFill>
                  <a:prstClr val="black"/>
                </a:solidFill>
                <a:effectLst/>
                <a:uLnTx/>
                <a:uFillTx/>
                <a:latin typeface="Arial Rounded MT Bold" panose="020F0704030504030204" pitchFamily="34" charset="0"/>
                <a:ea typeface="MS Mincho" panose="02020609040205080304" pitchFamily="49" charset="-128"/>
                <a:cs typeface="+mn-cs"/>
              </a:rPr>
              <a:t>threat'ning</a:t>
            </a:r>
            <a:r>
              <a:rPr kumimoji="0" lang="en-US" sz="3600" b="0" i="0" u="none" strike="noStrike" kern="1200" cap="none" spc="0" normalizeH="0" baseline="0" noProof="0" dirty="0">
                <a:ln>
                  <a:noFill/>
                </a:ln>
                <a:solidFill>
                  <a:prstClr val="black"/>
                </a:solidFill>
                <a:effectLst/>
                <a:uLnTx/>
                <a:uFillTx/>
                <a:latin typeface="Arial Rounded MT Bold" panose="020F0704030504030204" pitchFamily="34" charset="0"/>
                <a:ea typeface="MS Mincho" panose="02020609040205080304" pitchFamily="49" charset="-128"/>
                <a:cs typeface="+mn-cs"/>
              </a:rPr>
              <a:t> to devour us,</a:t>
            </a:r>
            <a:endParaRPr kumimoji="0" lang="en-US" sz="3600" b="0"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mn-cs"/>
            </a:endParaRPr>
          </a:p>
          <a:p>
            <a:pPr marL="457200" marR="0" lvl="0" indent="-457200" algn="l" defTabSz="685800" rtl="0" eaLnBrk="0" fontAlgn="base" latinLnBrk="0" hangingPunct="0">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Arial Rounded MT Bold" panose="020F0704030504030204" pitchFamily="34" charset="0"/>
                <a:ea typeface="MS Mincho" panose="02020609040205080304" pitchFamily="49" charset="-128"/>
                <a:cs typeface="+mn-cs"/>
              </a:rPr>
              <a:t>	we tremble not, unmoved we stand;</a:t>
            </a:r>
            <a:endParaRPr kumimoji="0" lang="en-US" sz="3600" b="0"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mn-cs"/>
            </a:endParaRPr>
          </a:p>
          <a:p>
            <a:pPr marL="457200" marR="0" lvl="0" indent="-457200" algn="l" defTabSz="685800" rtl="0" eaLnBrk="0" fontAlgn="base" latinLnBrk="0" hangingPunct="0">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Arial Rounded MT Bold" panose="020F0704030504030204" pitchFamily="34" charset="0"/>
                <a:ea typeface="MS Mincho" panose="02020609040205080304" pitchFamily="49" charset="-128"/>
                <a:cs typeface="+mn-cs"/>
              </a:rPr>
              <a:t>	they cannot </a:t>
            </a:r>
            <a:r>
              <a:rPr kumimoji="0" lang="en-US" sz="3600" b="0" i="0" u="none" strike="noStrike" kern="1200" cap="none" spc="0" normalizeH="0" baseline="0" noProof="0" dirty="0" err="1">
                <a:ln>
                  <a:noFill/>
                </a:ln>
                <a:solidFill>
                  <a:prstClr val="black"/>
                </a:solidFill>
                <a:effectLst/>
                <a:uLnTx/>
                <a:uFillTx/>
                <a:latin typeface="Arial Rounded MT Bold" panose="020F0704030504030204" pitchFamily="34" charset="0"/>
                <a:ea typeface="MS Mincho" panose="02020609040205080304" pitchFamily="49" charset="-128"/>
                <a:cs typeface="+mn-cs"/>
              </a:rPr>
              <a:t>overpow'r</a:t>
            </a:r>
            <a:r>
              <a:rPr kumimoji="0" lang="en-US" sz="3600" b="0" i="0" u="none" strike="noStrike" kern="1200" cap="none" spc="0" normalizeH="0" baseline="0" noProof="0" dirty="0">
                <a:ln>
                  <a:noFill/>
                </a:ln>
                <a:solidFill>
                  <a:prstClr val="black"/>
                </a:solidFill>
                <a:effectLst/>
                <a:uLnTx/>
                <a:uFillTx/>
                <a:latin typeface="Arial Rounded MT Bold" panose="020F0704030504030204" pitchFamily="34" charset="0"/>
                <a:ea typeface="MS Mincho" panose="02020609040205080304" pitchFamily="49" charset="-128"/>
                <a:cs typeface="+mn-cs"/>
              </a:rPr>
              <a:t> us.</a:t>
            </a:r>
            <a:endParaRPr kumimoji="0" lang="en-US" sz="3600" b="0"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mn-cs"/>
            </a:endParaRPr>
          </a:p>
          <a:p>
            <a:pPr marL="457200" marR="0" lvl="0" indent="-457200" algn="l" defTabSz="685800" rtl="0" eaLnBrk="0" fontAlgn="base" latinLnBrk="0" hangingPunct="0">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Arial Rounded MT Bold" panose="020F0704030504030204" pitchFamily="34" charset="0"/>
                <a:ea typeface="MS Mincho" panose="02020609040205080304" pitchFamily="49" charset="-128"/>
                <a:cs typeface="+mn-cs"/>
              </a:rPr>
              <a:t>	Let this world's tyrant rage;</a:t>
            </a:r>
            <a:endParaRPr kumimoji="0" lang="en-US" sz="3600" b="0"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mn-cs"/>
            </a:endParaRPr>
          </a:p>
          <a:p>
            <a:pPr marL="457200" marR="0" lvl="0" indent="-457200" algn="l" defTabSz="685800" rtl="0" eaLnBrk="0" fontAlgn="base" latinLnBrk="0" hangingPunct="0">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Arial Rounded MT Bold" panose="020F0704030504030204" pitchFamily="34" charset="0"/>
                <a:ea typeface="MS Mincho" panose="02020609040205080304" pitchFamily="49" charset="-128"/>
                <a:cs typeface="+mn-cs"/>
              </a:rPr>
              <a:t>	in battle we'll engage!</a:t>
            </a:r>
            <a:endParaRPr kumimoji="0" lang="en-US" sz="3600" b="0"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mn-cs"/>
            </a:endParaRPr>
          </a:p>
          <a:p>
            <a:pPr marL="457200" marR="0" lvl="0" indent="-457200" algn="l" defTabSz="685800" rtl="0" eaLnBrk="0" fontAlgn="base" latinLnBrk="0" hangingPunct="0">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Arial Rounded MT Bold" panose="020F0704030504030204" pitchFamily="34" charset="0"/>
                <a:ea typeface="MS Mincho" panose="02020609040205080304" pitchFamily="49" charset="-128"/>
                <a:cs typeface="+mn-cs"/>
              </a:rPr>
              <a:t>	His might is doomed to fail;</a:t>
            </a:r>
            <a:endParaRPr kumimoji="0" lang="en-US" sz="3600" b="0"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mn-cs"/>
            </a:endParaRPr>
          </a:p>
          <a:p>
            <a:pPr marL="457200" marR="0" lvl="0" indent="-457200" algn="l" defTabSz="685800" rtl="0" eaLnBrk="0" fontAlgn="base" latinLnBrk="0" hangingPunct="0">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Arial Rounded MT Bold" panose="020F0704030504030204" pitchFamily="34" charset="0"/>
                <a:ea typeface="MS Mincho" panose="02020609040205080304" pitchFamily="49" charset="-128"/>
                <a:cs typeface="+mn-cs"/>
              </a:rPr>
              <a:t>	God's judgment must prevail!</a:t>
            </a:r>
            <a:endParaRPr kumimoji="0" lang="en-US" sz="3600" b="0"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mn-cs"/>
            </a:endParaRPr>
          </a:p>
          <a:p>
            <a:pPr marL="457200" marR="0" lvl="0" indent="-457200" algn="l" defTabSz="685800" rtl="0" eaLnBrk="0" fontAlgn="base" latinLnBrk="0" hangingPunct="0">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Arial Rounded MT Bold" panose="020F0704030504030204" pitchFamily="34" charset="0"/>
                <a:ea typeface="MS Mincho" panose="02020609040205080304" pitchFamily="49" charset="-128"/>
                <a:cs typeface="+mn-cs"/>
              </a:rPr>
              <a:t>	One little word subdues him.</a:t>
            </a:r>
            <a:endParaRPr kumimoji="0" lang="en-US" sz="3600" b="0"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mn-cs"/>
            </a:endParaRPr>
          </a:p>
        </p:txBody>
      </p:sp>
    </p:spTree>
    <p:extLst>
      <p:ext uri="{BB962C8B-B14F-4D97-AF65-F5344CB8AC3E}">
        <p14:creationId xmlns:p14="http://schemas.microsoft.com/office/powerpoint/2010/main" val="6367294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CF40C59-3ED6-43ED-9765-58CB310E2C28}"/>
              </a:ext>
            </a:extLst>
          </p:cNvPr>
          <p:cNvSpPr/>
          <p:nvPr/>
        </p:nvSpPr>
        <p:spPr>
          <a:xfrm>
            <a:off x="0" y="243513"/>
            <a:ext cx="9144000" cy="707886"/>
          </a:xfrm>
          <a:prstGeom prst="rect">
            <a:avLst/>
          </a:prstGeom>
        </p:spPr>
        <p:txBody>
          <a:bodyPr wrap="square">
            <a:spAutoFit/>
          </a:bodyPr>
          <a:lstStyle/>
          <a:p>
            <a:pPr marL="571500" indent="-571500">
              <a:buFont typeface="Symbol" panose="05050102010706020507" pitchFamily="18" charset="2"/>
              <a:buChar char=""/>
            </a:pPr>
            <a:r>
              <a:rPr lang="en-US" sz="4000" b="1" dirty="0">
                <a:latin typeface="Arial Rounded MT Bold" panose="020F0704030504030204" pitchFamily="34" charset="0"/>
                <a:ea typeface="Times New Roman" panose="02020603050405020304" pitchFamily="18" charset="0"/>
                <a:cs typeface="Times New Roman" panose="02020603050405020304" pitchFamily="18" charset="0"/>
              </a:rPr>
              <a:t>Confession and Forgiveness</a:t>
            </a:r>
            <a:endParaRPr lang="en-US" sz="4000" dirty="0">
              <a:latin typeface="Arial Rounded MT Bold" panose="020F0704030504030204" pitchFamily="34" charset="0"/>
            </a:endParaRPr>
          </a:p>
        </p:txBody>
      </p:sp>
      <p:sp>
        <p:nvSpPr>
          <p:cNvPr id="4" name="Rectangle 3">
            <a:extLst>
              <a:ext uri="{FF2B5EF4-FFF2-40B4-BE49-F238E27FC236}">
                <a16:creationId xmlns:a16="http://schemas.microsoft.com/office/drawing/2014/main" id="{C423FF6B-6C1C-4A64-911F-599E991C456C}"/>
              </a:ext>
            </a:extLst>
          </p:cNvPr>
          <p:cNvSpPr/>
          <p:nvPr/>
        </p:nvSpPr>
        <p:spPr>
          <a:xfrm>
            <a:off x="682029" y="1815792"/>
            <a:ext cx="7779941" cy="2665666"/>
          </a:xfrm>
          <a:prstGeom prst="rect">
            <a:avLst/>
          </a:prstGeom>
        </p:spPr>
        <p:txBody>
          <a:bodyPr wrap="square">
            <a:spAutoFit/>
          </a:bodyPr>
          <a:lstStyle/>
          <a:p>
            <a:pPr marL="682625" marR="0" indent="-682625">
              <a:lnSpc>
                <a:spcPct val="119000"/>
              </a:lnSpc>
              <a:spcBef>
                <a:spcPts val="0"/>
              </a:spcBef>
              <a:spcAft>
                <a:spcPts val="0"/>
              </a:spcAft>
              <a:tabLst>
                <a:tab pos="1030288" algn="l"/>
              </a:tabLst>
            </a:pPr>
            <a:r>
              <a:rPr lang="en-US" sz="3600" b="1" dirty="0">
                <a:latin typeface="Arial Rounded MT Bold" panose="020F0704030504030204" pitchFamily="34" charset="0"/>
                <a:ea typeface="Garamond,Times New Roman"/>
                <a:cs typeface="Garamond,Times New Roman"/>
              </a:rPr>
              <a:t>C:	Forgive us for the harms we have caused through word and action, and restore us to the joy of following your will for us.</a:t>
            </a:r>
            <a:endParaRPr lang="en-US" sz="3200" dirty="0">
              <a:latin typeface="Arial Rounded MT Bold" panose="020F0704030504030204" pitchFamily="34" charset="0"/>
              <a:ea typeface="Garamond,Times New Roman"/>
              <a:cs typeface="Garamond,Times New Roman"/>
            </a:endParaRPr>
          </a:p>
        </p:txBody>
      </p:sp>
    </p:spTree>
    <p:extLst>
      <p:ext uri="{BB962C8B-B14F-4D97-AF65-F5344CB8AC3E}">
        <p14:creationId xmlns:p14="http://schemas.microsoft.com/office/powerpoint/2010/main" val="9571424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1B27042-1EFE-492B-B2FC-138B63EE7665}"/>
              </a:ext>
            </a:extLst>
          </p:cNvPr>
          <p:cNvSpPr txBox="1">
            <a:spLocks/>
          </p:cNvSpPr>
          <p:nvPr/>
        </p:nvSpPr>
        <p:spPr bwMode="auto">
          <a:xfrm>
            <a:off x="86274" y="141256"/>
            <a:ext cx="8971451"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lgn="l" rtl="0" eaLnBrk="0" fontAlgn="base" hangingPunct="0">
              <a:lnSpc>
                <a:spcPct val="90000"/>
              </a:lnSpc>
              <a:spcBef>
                <a:spcPct val="0"/>
              </a:spcBef>
              <a:spcAft>
                <a:spcPct val="0"/>
              </a:spcAft>
              <a:defRPr sz="4400" kern="1200">
                <a:solidFill>
                  <a:schemeClr val="tx1"/>
                </a:solidFill>
                <a:latin typeface="+mj-lt"/>
                <a:ea typeface="ヒラギノ角ゴ Pro W3" pitchFamily="4" charset="-128"/>
                <a:cs typeface="ヒラギノ角ゴ Pro W3" pitchFamily="4" charset="-128"/>
              </a:defRPr>
            </a:lvl1pPr>
            <a:lvl2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a:lstStyle>
          <a:p>
            <a:pPr marL="571500" marR="0" lvl="0" indent="-571500" algn="l" defTabSz="914400" rtl="0" eaLnBrk="0" fontAlgn="base" latinLnBrk="0" hangingPunct="0">
              <a:lnSpc>
                <a:spcPct val="90000"/>
              </a:lnSpc>
              <a:spcBef>
                <a:spcPct val="0"/>
              </a:spcBef>
              <a:spcAft>
                <a:spcPct val="0"/>
              </a:spcAft>
              <a:buClrTx/>
              <a:buSzTx/>
              <a:buFont typeface="Symbol" panose="05050102010706020507" pitchFamily="18" charset="2"/>
              <a:buChar char="*"/>
              <a:tabLst/>
              <a:defRPr/>
            </a:pPr>
            <a:r>
              <a:rPr kumimoji="0" lang="en-US" sz="3600" b="0" i="0" u="none" strike="noStrike" kern="1200" cap="none" spc="0" normalizeH="0" baseline="0" noProof="0" dirty="0">
                <a:ln>
                  <a:noFill/>
                </a:ln>
                <a:solidFill>
                  <a:prstClr val="black"/>
                </a:solidFill>
                <a:effectLst/>
                <a:uLnTx/>
                <a:uFillTx/>
                <a:latin typeface="Arial Rounded MT Bold" panose="020F0704030504030204" pitchFamily="34" charset="0"/>
                <a:ea typeface="ヒラギノ角ゴ Pro W3" pitchFamily="4" charset="-128"/>
              </a:rPr>
              <a:t>A Mighty Fortress		         LBW 229</a:t>
            </a:r>
          </a:p>
        </p:txBody>
      </p:sp>
      <p:sp>
        <p:nvSpPr>
          <p:cNvPr id="3" name="Rectangle 2">
            <a:extLst>
              <a:ext uri="{FF2B5EF4-FFF2-40B4-BE49-F238E27FC236}">
                <a16:creationId xmlns:a16="http://schemas.microsoft.com/office/drawing/2014/main" id="{C63918B1-B64E-460B-8780-EFFF0609E589}"/>
              </a:ext>
            </a:extLst>
          </p:cNvPr>
          <p:cNvSpPr/>
          <p:nvPr/>
        </p:nvSpPr>
        <p:spPr>
          <a:xfrm>
            <a:off x="97823" y="1186029"/>
            <a:ext cx="8971451" cy="5078313"/>
          </a:xfrm>
          <a:prstGeom prst="rect">
            <a:avLst/>
          </a:prstGeom>
        </p:spPr>
        <p:txBody>
          <a:bodyPr wrap="square">
            <a:spAutoFit/>
          </a:bodyPr>
          <a:lstStyle/>
          <a:p>
            <a:pPr marL="457200" marR="0" lvl="0" indent="-457200" algn="l" defTabSz="685800" rtl="0" eaLnBrk="0" fontAlgn="base" latinLnBrk="0" hangingPunct="0">
              <a:lnSpc>
                <a:spcPct val="100000"/>
              </a:lnSpc>
              <a:spcBef>
                <a:spcPts val="0"/>
              </a:spcBef>
              <a:spcAft>
                <a:spcPts val="0"/>
              </a:spcAft>
              <a:buClrTx/>
              <a:buSzTx/>
              <a:buFontTx/>
              <a:buNone/>
              <a:tabLst>
                <a:tab pos="228600" algn="l"/>
              </a:tabLst>
              <a:defRPr/>
            </a:pPr>
            <a:r>
              <a:rPr kumimoji="0" lang="en-US" sz="3600" b="0" i="0" u="none" strike="noStrike" kern="1200" cap="none" spc="0" normalizeH="0" baseline="0" noProof="0" dirty="0">
                <a:ln>
                  <a:noFill/>
                </a:ln>
                <a:solidFill>
                  <a:prstClr val="black"/>
                </a:solidFill>
                <a:effectLst/>
                <a:uLnTx/>
                <a:uFillTx/>
                <a:latin typeface="Arial Rounded MT Bold" panose="020F0704030504030204" pitchFamily="34" charset="0"/>
                <a:ea typeface="MS Mincho" panose="02020609040205080304" pitchFamily="49" charset="-128"/>
                <a:cs typeface="+mn-cs"/>
              </a:rPr>
              <a:t>4	God's Word forever shall abide,</a:t>
            </a:r>
            <a:endParaRPr kumimoji="0" lang="en-US" sz="3600" b="0"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mn-cs"/>
            </a:endParaRPr>
          </a:p>
          <a:p>
            <a:pPr marL="457200" marR="0" lvl="0" indent="-457200" algn="l" defTabSz="685800" rtl="0" eaLnBrk="0" fontAlgn="base" latinLnBrk="0" hangingPunct="0">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Arial Rounded MT Bold" panose="020F0704030504030204" pitchFamily="34" charset="0"/>
                <a:ea typeface="MS Mincho" panose="02020609040205080304" pitchFamily="49" charset="-128"/>
                <a:cs typeface="+mn-cs"/>
              </a:rPr>
              <a:t>	no thanks to foes, who fear it;</a:t>
            </a:r>
            <a:endParaRPr kumimoji="0" lang="en-US" sz="3600" b="0"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mn-cs"/>
            </a:endParaRPr>
          </a:p>
          <a:p>
            <a:pPr marL="457200" marR="0" lvl="0" indent="-457200" algn="l" defTabSz="685800" rtl="0" eaLnBrk="0" fontAlgn="base" latinLnBrk="0" hangingPunct="0">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Arial Rounded MT Bold" panose="020F0704030504030204" pitchFamily="34" charset="0"/>
                <a:ea typeface="MS Mincho" panose="02020609040205080304" pitchFamily="49" charset="-128"/>
                <a:cs typeface="+mn-cs"/>
              </a:rPr>
              <a:t>	for God himself fights by our side</a:t>
            </a:r>
            <a:endParaRPr kumimoji="0" lang="en-US" sz="3600" b="0"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mn-cs"/>
            </a:endParaRPr>
          </a:p>
          <a:p>
            <a:pPr marL="457200" marR="0" lvl="0" indent="-457200" algn="l" defTabSz="685800" rtl="0" eaLnBrk="0" fontAlgn="base" latinLnBrk="0" hangingPunct="0">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Arial Rounded MT Bold" panose="020F0704030504030204" pitchFamily="34" charset="0"/>
                <a:ea typeface="MS Mincho" panose="02020609040205080304" pitchFamily="49" charset="-128"/>
                <a:cs typeface="+mn-cs"/>
              </a:rPr>
              <a:t>	with weapons of the Spirit.</a:t>
            </a:r>
            <a:endParaRPr kumimoji="0" lang="en-US" sz="3600" b="0"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mn-cs"/>
            </a:endParaRPr>
          </a:p>
          <a:p>
            <a:pPr marL="457200" marR="0" lvl="0" indent="-457200" algn="l" defTabSz="685800" rtl="0" eaLnBrk="0" fontAlgn="base" latinLnBrk="0" hangingPunct="0">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Arial Rounded MT Bold" panose="020F0704030504030204" pitchFamily="34" charset="0"/>
                <a:ea typeface="MS Mincho" panose="02020609040205080304" pitchFamily="49" charset="-128"/>
                <a:cs typeface="+mn-cs"/>
              </a:rPr>
              <a:t>	Were they to take our house,</a:t>
            </a:r>
            <a:endParaRPr kumimoji="0" lang="en-US" sz="3600" b="0"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mn-cs"/>
            </a:endParaRPr>
          </a:p>
          <a:p>
            <a:pPr marL="457200" marR="0" lvl="0" indent="-457200" algn="l" defTabSz="685800" rtl="0" eaLnBrk="0" fontAlgn="base" latinLnBrk="0" hangingPunct="0">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Arial Rounded MT Bold" panose="020F0704030504030204" pitchFamily="34" charset="0"/>
                <a:ea typeface="MS Mincho" panose="02020609040205080304" pitchFamily="49" charset="-128"/>
                <a:cs typeface="+mn-cs"/>
              </a:rPr>
              <a:t>	goods, honor, child, or spouse,</a:t>
            </a:r>
            <a:endParaRPr kumimoji="0" lang="en-US" sz="3600" b="0"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mn-cs"/>
            </a:endParaRPr>
          </a:p>
          <a:p>
            <a:pPr marL="457200" marR="0" lvl="0" indent="-457200" algn="l" defTabSz="685800" rtl="0" eaLnBrk="0" fontAlgn="base" latinLnBrk="0" hangingPunct="0">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Arial Rounded MT Bold" panose="020F0704030504030204" pitchFamily="34" charset="0"/>
                <a:ea typeface="MS Mincho" panose="02020609040205080304" pitchFamily="49" charset="-128"/>
                <a:cs typeface="+mn-cs"/>
              </a:rPr>
              <a:t>	though life be wrenched away,</a:t>
            </a:r>
            <a:endParaRPr kumimoji="0" lang="en-US" sz="3600" b="0"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mn-cs"/>
            </a:endParaRPr>
          </a:p>
          <a:p>
            <a:pPr marL="457200" marR="0" lvl="0" indent="-457200" algn="l" defTabSz="685800" rtl="0" eaLnBrk="0" fontAlgn="base" latinLnBrk="0" hangingPunct="0">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Arial Rounded MT Bold" panose="020F0704030504030204" pitchFamily="34" charset="0"/>
                <a:ea typeface="MS Mincho" panose="02020609040205080304" pitchFamily="49" charset="-128"/>
                <a:cs typeface="+mn-cs"/>
              </a:rPr>
              <a:t>	they cannot win the day.</a:t>
            </a:r>
            <a:endParaRPr kumimoji="0" lang="en-US" sz="3600" b="0"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mn-cs"/>
            </a:endParaRPr>
          </a:p>
          <a:p>
            <a:pPr marL="457200" marR="0" lvl="0" indent="-457200" algn="l" defTabSz="685800" rtl="0" eaLnBrk="0" fontAlgn="base" latinLnBrk="0" hangingPunct="0">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Arial Rounded MT Bold" panose="020F0704030504030204" pitchFamily="34" charset="0"/>
                <a:ea typeface="MS Mincho" panose="02020609040205080304" pitchFamily="49" charset="-128"/>
                <a:cs typeface="+mn-cs"/>
              </a:rPr>
              <a:t>	</a:t>
            </a:r>
            <a:r>
              <a:rPr kumimoji="0" lang="en-US" sz="3600" b="0" i="0" u="none" strike="noStrike" kern="1200" cap="none" spc="0" normalizeH="0" baseline="0" noProof="0" dirty="0">
                <a:ln>
                  <a:noFill/>
                </a:ln>
                <a:solidFill>
                  <a:prstClr val="black"/>
                </a:solidFill>
                <a:effectLst/>
                <a:uLnTx/>
                <a:uFillTx/>
                <a:latin typeface="Arial Rounded MT Bold" panose="020F0704030504030204" pitchFamily="34" charset="0"/>
                <a:ea typeface="MS Mincho" panose="02020609040205080304" pitchFamily="49" charset="-128"/>
                <a:cs typeface="+mn-cs"/>
              </a:rPr>
              <a:t>The kingdom's ours forever!</a:t>
            </a:r>
            <a:endParaRPr kumimoji="0" lang="en-US" sz="3600" b="1" i="0" u="none" strike="noStrike" kern="1200" cap="none" spc="0" normalizeH="0" baseline="0" noProof="0" dirty="0">
              <a:ln>
                <a:noFill/>
              </a:ln>
              <a:solidFill>
                <a:prstClr val="black"/>
              </a:solidFill>
              <a:effectLst/>
              <a:uLnTx/>
              <a:uFillTx/>
              <a:latin typeface="Arial Rounded MT Bold" panose="020F0704030504030204" pitchFamily="34" charset="0"/>
              <a:ea typeface="MS Mincho" panose="02020609040205080304" pitchFamily="49" charset="-128"/>
              <a:cs typeface="+mn-cs"/>
            </a:endParaRPr>
          </a:p>
        </p:txBody>
      </p:sp>
    </p:spTree>
    <p:extLst>
      <p:ext uri="{BB962C8B-B14F-4D97-AF65-F5344CB8AC3E}">
        <p14:creationId xmlns:p14="http://schemas.microsoft.com/office/powerpoint/2010/main" val="186556709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637932"/>
          </a:xfrm>
          <a:prstGeom prst="rect">
            <a:avLst/>
          </a:prstGeom>
        </p:spPr>
        <p:txBody>
          <a:bodyPr wrap="square">
            <a:spAutoFit/>
          </a:bodyPr>
          <a:lstStyle/>
          <a:p>
            <a:pPr marL="571500" marR="0" lvl="0" indent="-571500" algn="l" defTabSz="685800" rtl="0" eaLnBrk="0" fontAlgn="base" latinLnBrk="0" hangingPunct="0">
              <a:lnSpc>
                <a:spcPct val="107000"/>
              </a:lnSpc>
              <a:spcBef>
                <a:spcPts val="0"/>
              </a:spcBef>
              <a:spcAft>
                <a:spcPts val="600"/>
              </a:spcAft>
              <a:buClrTx/>
              <a:buSzTx/>
              <a:buFont typeface="Symbol" panose="05050102010706020507" pitchFamily="18" charset="2"/>
              <a:buChar char=""/>
              <a:tabLst/>
              <a:defRPr/>
            </a:pPr>
            <a:r>
              <a:rPr kumimoji="0" lang="en-US" sz="3600" b="1" i="0" u="none" strike="noStrike" kern="1200" cap="none" spc="0" normalizeH="0" baseline="0" noProof="0" dirty="0">
                <a:ln>
                  <a:noFill/>
                </a:ln>
                <a:solidFill>
                  <a:srgbClr val="000000"/>
                </a:solidFill>
                <a:effectLst/>
                <a:uLnTx/>
                <a:uFillTx/>
                <a:latin typeface="Arial Rounded MT Bold" panose="020F0704030504030204" pitchFamily="34" charset="0"/>
                <a:ea typeface="Calibri" panose="020F0502020204030204" pitchFamily="34" charset="0"/>
                <a:cs typeface="+mn-cs"/>
              </a:rPr>
              <a:t>DISMISSAL</a:t>
            </a:r>
          </a:p>
        </p:txBody>
      </p:sp>
      <p:sp>
        <p:nvSpPr>
          <p:cNvPr id="3" name="Rectangle 2">
            <a:extLst>
              <a:ext uri="{FF2B5EF4-FFF2-40B4-BE49-F238E27FC236}">
                <a16:creationId xmlns:a16="http://schemas.microsoft.com/office/drawing/2014/main" id="{4656AD64-08BE-4A76-BEAA-C4225975EA96}"/>
              </a:ext>
            </a:extLst>
          </p:cNvPr>
          <p:cNvSpPr/>
          <p:nvPr/>
        </p:nvSpPr>
        <p:spPr>
          <a:xfrm>
            <a:off x="159249" y="897535"/>
            <a:ext cx="8984751" cy="3865417"/>
          </a:xfrm>
          <a:prstGeom prst="rect">
            <a:avLst/>
          </a:prstGeom>
        </p:spPr>
        <p:txBody>
          <a:bodyPr wrap="square">
            <a:spAutoFit/>
          </a:bodyPr>
          <a:lstStyle/>
          <a:p>
            <a:pPr marL="576263" marR="0" lvl="0" indent="-576263" algn="l" defTabSz="685800" rtl="0" eaLnBrk="0" fontAlgn="base" latinLnBrk="0" hangingPunct="0">
              <a:lnSpc>
                <a:spcPct val="107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 Rounded MT Bold" panose="020F0704030504030204" pitchFamily="34" charset="0"/>
                <a:ea typeface="Calibri" panose="020F0502020204030204" pitchFamily="34" charset="0"/>
                <a:cs typeface="+mn-cs"/>
              </a:rPr>
              <a:t>P:	Until we gather again  as God’s people to offer our worship and praise, depart in Christ’s Love,</a:t>
            </a:r>
          </a:p>
          <a:p>
            <a:pPr marL="576263" marR="0" lvl="0" indent="-576263" algn="l" defTabSz="685800" rtl="0" eaLnBrk="0" fontAlgn="base" latinLnBrk="0" hangingPunct="0">
              <a:lnSpc>
                <a:spcPct val="107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Arial Rounded MT Bold" panose="020F0704030504030204" pitchFamily="34" charset="0"/>
              <a:ea typeface="Calibri" panose="020F0502020204030204" pitchFamily="34" charset="0"/>
              <a:cs typeface="+mn-cs"/>
            </a:endParaRPr>
          </a:p>
          <a:p>
            <a:pPr marL="576263" marR="0" lvl="0" indent="-576263" algn="l" defTabSz="685800" rtl="0" eaLnBrk="0" fontAlgn="base" latinLnBrk="0" hangingPunct="0">
              <a:lnSpc>
                <a:spcPct val="107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Arial Rounded MT Bold" panose="020F0704030504030204" pitchFamily="34" charset="0"/>
              <a:ea typeface="Calibri" panose="020F0502020204030204" pitchFamily="34" charset="0"/>
              <a:cs typeface="+mn-cs"/>
            </a:endParaRPr>
          </a:p>
          <a:p>
            <a:pPr marL="576263" marR="0" lvl="0" indent="-576263" algn="l" defTabSz="685800" rtl="0" eaLnBrk="0" fontAlgn="base" latinLnBrk="0" hangingPunct="0">
              <a:lnSpc>
                <a:spcPct val="107000"/>
              </a:lnSpc>
              <a:spcBef>
                <a:spcPts val="0"/>
              </a:spcBef>
              <a:spcAft>
                <a:spcPts val="1200"/>
              </a:spcAft>
              <a:buClrTx/>
              <a:buSzTx/>
              <a:buFontTx/>
              <a:buNone/>
              <a:tabLst/>
              <a:defRPr/>
            </a:pPr>
            <a:r>
              <a:rPr kumimoji="0" lang="en-US" sz="3600" b="1" i="0" u="none" strike="noStrike" kern="1200" cap="none" spc="0" normalizeH="0" baseline="0" noProof="0" dirty="0">
                <a:ln>
                  <a:noFill/>
                </a:ln>
                <a:solidFill>
                  <a:srgbClr val="000000"/>
                </a:solidFill>
                <a:effectLst/>
                <a:uLnTx/>
                <a:uFillTx/>
                <a:latin typeface="Arial Rounded MT Bold" panose="020F0704030504030204" pitchFamily="34" charset="0"/>
                <a:ea typeface="Calibri" panose="020F0502020204030204" pitchFamily="34" charset="0"/>
                <a:cs typeface="+mn-cs"/>
              </a:rPr>
              <a:t>C:	Seeking, welcoming, and serving all.  Amen!</a:t>
            </a:r>
            <a:endParaRPr kumimoji="0" lang="en-US" sz="3600" b="0" i="0" u="none" strike="noStrike" kern="1200" cap="none" spc="0" normalizeH="0" baseline="0" noProof="0" dirty="0">
              <a:ln>
                <a:noFill/>
              </a:ln>
              <a:solidFill>
                <a:prstClr val="black"/>
              </a:solidFill>
              <a:effectLst/>
              <a:uLnTx/>
              <a:uFillTx/>
              <a:latin typeface="Arial Rounded MT Bold" panose="020F0704030504030204" pitchFamily="34" charset="0"/>
              <a:ea typeface="Calibri" panose="020F0502020204030204" pitchFamily="34" charset="0"/>
              <a:cs typeface="+mn-cs"/>
            </a:endParaRPr>
          </a:p>
        </p:txBody>
      </p:sp>
      <p:sp>
        <p:nvSpPr>
          <p:cNvPr id="7" name="Rectangle 6">
            <a:extLst>
              <a:ext uri="{FF2B5EF4-FFF2-40B4-BE49-F238E27FC236}">
                <a16:creationId xmlns:a16="http://schemas.microsoft.com/office/drawing/2014/main" id="{46F60FD9-17A8-452B-8D8B-B10B7821F0B3}"/>
              </a:ext>
            </a:extLst>
          </p:cNvPr>
          <p:cNvSpPr/>
          <p:nvPr/>
        </p:nvSpPr>
        <p:spPr>
          <a:xfrm>
            <a:off x="234591" y="4985990"/>
            <a:ext cx="8507003" cy="577338"/>
          </a:xfrm>
          <a:prstGeom prst="rect">
            <a:avLst/>
          </a:prstGeom>
        </p:spPr>
        <p:txBody>
          <a:bodyPr wrap="square">
            <a:spAutoFit/>
          </a:bodyPr>
          <a:lstStyle/>
          <a:p>
            <a:pPr marL="0" marR="0" lvl="0" indent="0" algn="ctr" defTabSz="685800" rtl="0" eaLnBrk="0" fontAlgn="base" latinLnBrk="0" hangingPunct="0">
              <a:lnSpc>
                <a:spcPct val="107000"/>
              </a:lnSpc>
              <a:spcBef>
                <a:spcPts val="0"/>
              </a:spcBef>
              <a:spcAft>
                <a:spcPts val="60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Arial Rounded MT Bold" panose="020F0704030504030204" pitchFamily="34" charset="0"/>
                <a:ea typeface="Calibri" panose="020F0502020204030204" pitchFamily="34" charset="0"/>
                <a:cs typeface="+mn-cs"/>
              </a:rPr>
              <a:t>Postlude b</a:t>
            </a:r>
            <a:r>
              <a:rPr kumimoji="0" lang="en-US" sz="3200" b="0" i="0" u="none" strike="noStrike" kern="1200" cap="none" spc="0" normalizeH="0" baseline="0" noProof="0" dirty="0">
                <a:ln>
                  <a:noFill/>
                </a:ln>
                <a:solidFill>
                  <a:srgbClr val="000000"/>
                </a:solidFill>
                <a:effectLst/>
                <a:uLnTx/>
                <a:uFillTx/>
                <a:latin typeface="Arial Rounded MT Bold" panose="020F0704030504030204" pitchFamily="34" charset="0"/>
                <a:ea typeface="Calibri" panose="020F0502020204030204" pitchFamily="34" charset="0"/>
                <a:cs typeface="+mn-cs"/>
              </a:rPr>
              <a:t>y </a:t>
            </a:r>
            <a:r>
              <a:rPr kumimoji="0" lang="en-US" sz="3200" b="1" i="0" u="none" strike="noStrike" kern="1200" cap="none" spc="0" normalizeH="0" baseline="0" noProof="0" dirty="0">
                <a:ln>
                  <a:noFill/>
                </a:ln>
                <a:solidFill>
                  <a:srgbClr val="000000"/>
                </a:solidFill>
                <a:effectLst/>
                <a:uLnTx/>
                <a:uFillTx/>
                <a:latin typeface="Arial Rounded MT Bold" panose="020F0704030504030204" pitchFamily="34" charset="0"/>
                <a:ea typeface="Calibri" panose="020F0502020204030204" pitchFamily="34" charset="0"/>
                <a:cs typeface="+mn-cs"/>
              </a:rPr>
              <a:t>Roxanne Groff</a:t>
            </a:r>
            <a:endParaRPr kumimoji="0" lang="en-US" sz="3200" b="0" i="0" u="none" strike="noStrike" kern="1200" cap="none" spc="0" normalizeH="0" baseline="0" noProof="0" dirty="0">
              <a:ln>
                <a:noFill/>
              </a:ln>
              <a:solidFill>
                <a:prstClr val="black"/>
              </a:solidFill>
              <a:effectLst/>
              <a:uLnTx/>
              <a:uFillTx/>
              <a:latin typeface="Arial Rounded MT Bold" panose="020F0704030504030204" pitchFamily="34" charset="0"/>
              <a:ea typeface="Calibri" panose="020F0502020204030204" pitchFamily="34" charset="0"/>
              <a:cs typeface="+mn-cs"/>
            </a:endParaRPr>
          </a:p>
        </p:txBody>
      </p:sp>
      <p:sp>
        <p:nvSpPr>
          <p:cNvPr id="8" name="Rectangle 7">
            <a:extLst>
              <a:ext uri="{FF2B5EF4-FFF2-40B4-BE49-F238E27FC236}">
                <a16:creationId xmlns:a16="http://schemas.microsoft.com/office/drawing/2014/main" id="{2D4ACDA8-94AD-4D04-BF6C-7275918BB62C}"/>
              </a:ext>
            </a:extLst>
          </p:cNvPr>
          <p:cNvSpPr/>
          <p:nvPr/>
        </p:nvSpPr>
        <p:spPr>
          <a:xfrm>
            <a:off x="159249" y="5582559"/>
            <a:ext cx="8676527" cy="1169551"/>
          </a:xfrm>
          <a:prstGeom prst="rect">
            <a:avLst/>
          </a:prstGeom>
        </p:spPr>
        <p:txBody>
          <a:bodyPr wrap="square">
            <a:spAutoFit/>
          </a:bodyPr>
          <a:lstStyle/>
          <a:p>
            <a:pPr marL="0" marR="0" lvl="0" indent="0" algn="l" defTabSz="685800" rtl="0" eaLnBrk="0" fontAlgn="base" latinLnBrk="0" hangingPunct="0">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Copyright © 2022 Augsburg Fortress. All rights reserved. Reprinted by permission under Augsburg Fortress Liturgies Annual License #SAS023830.  New Revised Standard Version Bible, Copyright © 1989, Division of Christian Education of the National Council of the Churches of Christ in the United States of America. Used by permission. All rights reserved.  Revised Common Lectionary, Copyright © 1992 Consultation on Common Texts, admin Augsburg Fortress. Used by permission.</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713384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CF40C59-3ED6-43ED-9765-58CB310E2C28}"/>
              </a:ext>
            </a:extLst>
          </p:cNvPr>
          <p:cNvSpPr/>
          <p:nvPr/>
        </p:nvSpPr>
        <p:spPr>
          <a:xfrm>
            <a:off x="0" y="243513"/>
            <a:ext cx="9144000" cy="707886"/>
          </a:xfrm>
          <a:prstGeom prst="rect">
            <a:avLst/>
          </a:prstGeom>
        </p:spPr>
        <p:txBody>
          <a:bodyPr wrap="square">
            <a:spAutoFit/>
          </a:bodyPr>
          <a:lstStyle/>
          <a:p>
            <a:pPr marL="571500" indent="-571500">
              <a:buFont typeface="Symbol" panose="05050102010706020507" pitchFamily="18" charset="2"/>
              <a:buChar char=""/>
            </a:pPr>
            <a:r>
              <a:rPr lang="en-US" sz="4000" b="1" dirty="0">
                <a:latin typeface="Arial Rounded MT Bold" panose="020F0704030504030204" pitchFamily="34" charset="0"/>
                <a:ea typeface="Times New Roman" panose="02020603050405020304" pitchFamily="18" charset="0"/>
                <a:cs typeface="Times New Roman" panose="02020603050405020304" pitchFamily="18" charset="0"/>
              </a:rPr>
              <a:t>Confession and Forgiveness</a:t>
            </a:r>
            <a:endParaRPr lang="en-US" sz="4000" dirty="0">
              <a:latin typeface="Arial Rounded MT Bold" panose="020F0704030504030204" pitchFamily="34" charset="0"/>
            </a:endParaRPr>
          </a:p>
        </p:txBody>
      </p:sp>
      <p:sp>
        <p:nvSpPr>
          <p:cNvPr id="4" name="Rectangle 3">
            <a:extLst>
              <a:ext uri="{FF2B5EF4-FFF2-40B4-BE49-F238E27FC236}">
                <a16:creationId xmlns:a16="http://schemas.microsoft.com/office/drawing/2014/main" id="{C423FF6B-6C1C-4A64-911F-599E991C456C}"/>
              </a:ext>
            </a:extLst>
          </p:cNvPr>
          <p:cNvSpPr/>
          <p:nvPr/>
        </p:nvSpPr>
        <p:spPr>
          <a:xfrm>
            <a:off x="606392" y="1240410"/>
            <a:ext cx="7931216" cy="4723601"/>
          </a:xfrm>
          <a:prstGeom prst="rect">
            <a:avLst/>
          </a:prstGeom>
        </p:spPr>
        <p:txBody>
          <a:bodyPr wrap="square">
            <a:spAutoFit/>
          </a:bodyPr>
          <a:lstStyle/>
          <a:p>
            <a:pPr marL="682625" marR="0" indent="-682625">
              <a:lnSpc>
                <a:spcPct val="119000"/>
              </a:lnSpc>
              <a:spcBef>
                <a:spcPts val="0"/>
              </a:spcBef>
              <a:spcAft>
                <a:spcPts val="0"/>
              </a:spcAft>
              <a:tabLst>
                <a:tab pos="1030288" algn="l"/>
              </a:tabLst>
            </a:pPr>
            <a:r>
              <a:rPr lang="en-US" sz="3200" dirty="0">
                <a:latin typeface="Arial Rounded MT Bold" panose="020F0704030504030204" pitchFamily="34" charset="0"/>
                <a:ea typeface="Garamond,Times New Roman"/>
                <a:cs typeface="Garamond,Times New Roman"/>
              </a:rPr>
              <a:t>P:	God knows our every weakness and yet loves us without ceasing. Rejoice and be glad, for the God of grace and mercy forgives you all your sins, for the sake of our savior Jesus Christ.</a:t>
            </a:r>
          </a:p>
          <a:p>
            <a:pPr marL="682625" marR="0" indent="-682625">
              <a:lnSpc>
                <a:spcPct val="119000"/>
              </a:lnSpc>
              <a:spcBef>
                <a:spcPts val="0"/>
              </a:spcBef>
              <a:spcAft>
                <a:spcPts val="0"/>
              </a:spcAft>
              <a:tabLst>
                <a:tab pos="1030288" algn="l"/>
              </a:tabLst>
            </a:pPr>
            <a:endParaRPr lang="en-US" sz="3200" dirty="0">
              <a:latin typeface="Arial Rounded MT Bold" panose="020F0704030504030204" pitchFamily="34" charset="0"/>
              <a:ea typeface="Garamond,Times New Roman"/>
              <a:cs typeface="Garamond,Times New Roman"/>
            </a:endParaRPr>
          </a:p>
          <a:p>
            <a:pPr marL="682625" marR="0" indent="-682625">
              <a:lnSpc>
                <a:spcPct val="119000"/>
              </a:lnSpc>
              <a:spcBef>
                <a:spcPts val="0"/>
              </a:spcBef>
              <a:spcAft>
                <a:spcPts val="0"/>
              </a:spcAft>
              <a:tabLst>
                <a:tab pos="1030288" algn="l"/>
              </a:tabLst>
            </a:pPr>
            <a:r>
              <a:rPr lang="en-US" sz="3200" dirty="0">
                <a:latin typeface="Arial Rounded MT Bold" panose="020F0704030504030204" pitchFamily="34" charset="0"/>
                <a:ea typeface="Garamond,Times New Roman"/>
                <a:cs typeface="Garamond,Times New Roman"/>
              </a:rPr>
              <a:t> </a:t>
            </a:r>
            <a:r>
              <a:rPr lang="en-US" sz="3200" b="1" dirty="0">
                <a:latin typeface="Arial Rounded MT Bold" panose="020F0704030504030204" pitchFamily="34" charset="0"/>
                <a:ea typeface="Garamond,Times New Roman"/>
                <a:cs typeface="Garamond,Times New Roman"/>
              </a:rPr>
              <a:t>C:  Amen.</a:t>
            </a:r>
            <a:endParaRPr lang="en-US" sz="3200" dirty="0">
              <a:latin typeface="Arial Rounded MT Bold" panose="020F0704030504030204" pitchFamily="34" charset="0"/>
              <a:ea typeface="Garamond,Times New Roman"/>
              <a:cs typeface="Garamond,Times New Roman"/>
            </a:endParaRPr>
          </a:p>
        </p:txBody>
      </p:sp>
    </p:spTree>
    <p:extLst>
      <p:ext uri="{BB962C8B-B14F-4D97-AF65-F5344CB8AC3E}">
        <p14:creationId xmlns:p14="http://schemas.microsoft.com/office/powerpoint/2010/main" val="35353788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44CD0D9-9741-47E8-946C-4F69B4863EFD}"/>
              </a:ext>
            </a:extLst>
          </p:cNvPr>
          <p:cNvPicPr>
            <a:picLocks noChangeAspect="1"/>
          </p:cNvPicPr>
          <p:nvPr/>
        </p:nvPicPr>
        <p:blipFill rotWithShape="1">
          <a:blip r:embed="rId2"/>
          <a:srcRect t="9276" r="9092" b="17845"/>
          <a:stretch/>
        </p:blipFill>
        <p:spPr>
          <a:xfrm>
            <a:off x="2642616" y="10"/>
            <a:ext cx="6501384" cy="6857990"/>
          </a:xfrm>
          <a:prstGeom prst="rect">
            <a:avLst/>
          </a:prstGeom>
        </p:spPr>
      </p:pic>
      <p:sp>
        <p:nvSpPr>
          <p:cNvPr id="21" name="Rectangle 20">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7004404"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id="{0AD02456-CB48-425E-A9AA-A22926339003}"/>
              </a:ext>
            </a:extLst>
          </p:cNvPr>
          <p:cNvSpPr>
            <a:spLocks noGrp="1"/>
          </p:cNvSpPr>
          <p:nvPr>
            <p:ph type="ctrTitle"/>
          </p:nvPr>
        </p:nvSpPr>
        <p:spPr>
          <a:xfrm>
            <a:off x="358485" y="1122363"/>
            <a:ext cx="3017520" cy="1383093"/>
          </a:xfrm>
        </p:spPr>
        <p:txBody>
          <a:bodyPr anchor="b">
            <a:normAutofit/>
          </a:bodyPr>
          <a:lstStyle/>
          <a:p>
            <a:pPr marL="571500" indent="-571500" algn="l">
              <a:buFont typeface="Symbol" panose="05050102010706020507" pitchFamily="18" charset="2"/>
              <a:buChar char=""/>
            </a:pPr>
            <a:r>
              <a:rPr lang="en-US" sz="4200" dirty="0">
                <a:effectLst/>
                <a:latin typeface="Arial Rounded MT Bold" panose="020F0704030504030204" pitchFamily="34" charset="0"/>
              </a:rPr>
              <a:t>Hymn of Praise</a:t>
            </a:r>
          </a:p>
        </p:txBody>
      </p:sp>
      <p:sp>
        <p:nvSpPr>
          <p:cNvPr id="9" name="Subtitle 2">
            <a:extLst>
              <a:ext uri="{FF2B5EF4-FFF2-40B4-BE49-F238E27FC236}">
                <a16:creationId xmlns:a16="http://schemas.microsoft.com/office/drawing/2014/main" id="{2EAD095E-DF2D-4D48-8FC8-6FE10BCA7D9B}"/>
              </a:ext>
            </a:extLst>
          </p:cNvPr>
          <p:cNvSpPr>
            <a:spLocks noGrp="1"/>
          </p:cNvSpPr>
          <p:nvPr>
            <p:ph type="subTitle" idx="1"/>
          </p:nvPr>
        </p:nvSpPr>
        <p:spPr>
          <a:xfrm>
            <a:off x="16835" y="3447288"/>
            <a:ext cx="4245518" cy="2688336"/>
          </a:xfrm>
        </p:spPr>
        <p:txBody>
          <a:bodyPr>
            <a:noAutofit/>
          </a:bodyPr>
          <a:lstStyle/>
          <a:p>
            <a:r>
              <a:rPr lang="en-US" sz="3200" b="1" dirty="0">
                <a:latin typeface="Arial Rounded MT Bold" panose="020F0704030504030204" pitchFamily="34" charset="0"/>
                <a:ea typeface="Calibri" panose="020F0502020204030204" pitchFamily="34" charset="0"/>
              </a:rPr>
              <a:t>“Be Thou My Vision”                        </a:t>
            </a:r>
          </a:p>
          <a:p>
            <a:endParaRPr lang="en-US" sz="3200" b="1" dirty="0">
              <a:latin typeface="Arial Rounded MT Bold" panose="020F0704030504030204" pitchFamily="34" charset="0"/>
              <a:ea typeface="Calibri" panose="020F0502020204030204" pitchFamily="34" charset="0"/>
            </a:endParaRPr>
          </a:p>
          <a:p>
            <a:endParaRPr lang="en-US" sz="3200" b="1" dirty="0">
              <a:latin typeface="Arial Rounded MT Bold" panose="020F0704030504030204" pitchFamily="34" charset="0"/>
              <a:ea typeface="Calibri" panose="020F0502020204030204" pitchFamily="34" charset="0"/>
            </a:endParaRPr>
          </a:p>
          <a:p>
            <a:r>
              <a:rPr lang="en-US" sz="3200" b="1" dirty="0">
                <a:latin typeface="Arial Rounded MT Bold" panose="020F0704030504030204" pitchFamily="34" charset="0"/>
                <a:ea typeface="Calibri" panose="020F0502020204030204" pitchFamily="34" charset="0"/>
              </a:rPr>
              <a:t>ELW 793</a:t>
            </a:r>
          </a:p>
        </p:txBody>
      </p:sp>
      <p:sp>
        <p:nvSpPr>
          <p:cNvPr id="23" name="Rectangle 2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1653" y="434802"/>
            <a:ext cx="146304"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5" name="Rectangle 2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0771" y="4546920"/>
            <a:ext cx="298323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3436591"/>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1B27042-1EFE-492B-B2FC-138B63EE7665}"/>
              </a:ext>
            </a:extLst>
          </p:cNvPr>
          <p:cNvSpPr txBox="1">
            <a:spLocks/>
          </p:cNvSpPr>
          <p:nvPr/>
        </p:nvSpPr>
        <p:spPr bwMode="auto">
          <a:xfrm>
            <a:off x="86274" y="141256"/>
            <a:ext cx="8971451"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lgn="l" rtl="0" eaLnBrk="0" fontAlgn="base" hangingPunct="0">
              <a:lnSpc>
                <a:spcPct val="90000"/>
              </a:lnSpc>
              <a:spcBef>
                <a:spcPct val="0"/>
              </a:spcBef>
              <a:spcAft>
                <a:spcPct val="0"/>
              </a:spcAft>
              <a:defRPr sz="4400" kern="1200">
                <a:solidFill>
                  <a:schemeClr val="tx1"/>
                </a:solidFill>
                <a:latin typeface="+mj-lt"/>
                <a:ea typeface="ヒラギノ角ゴ Pro W3" pitchFamily="4" charset="-128"/>
                <a:cs typeface="ヒラギノ角ゴ Pro W3" pitchFamily="4" charset="-128"/>
              </a:defRPr>
            </a:lvl1pPr>
            <a:lvl2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a:lstStyle>
          <a:p>
            <a:pPr marL="571500" indent="-571500" defTabSz="914400">
              <a:buFont typeface="Symbol" panose="05050102010706020507" pitchFamily="18" charset="2"/>
              <a:buChar char="*"/>
            </a:pPr>
            <a:r>
              <a:rPr lang="en-US" sz="3600" dirty="0">
                <a:latin typeface="Arial Rounded MT Bold" panose="020F0704030504030204" pitchFamily="34" charset="0"/>
              </a:rPr>
              <a:t>Be Thou My Vision		ELW 793</a:t>
            </a:r>
          </a:p>
        </p:txBody>
      </p:sp>
      <p:sp>
        <p:nvSpPr>
          <p:cNvPr id="3" name="TextBox 2">
            <a:extLst>
              <a:ext uri="{FF2B5EF4-FFF2-40B4-BE49-F238E27FC236}">
                <a16:creationId xmlns:a16="http://schemas.microsoft.com/office/drawing/2014/main" id="{5FE643F7-F627-D894-9741-DB5272945871}"/>
              </a:ext>
            </a:extLst>
          </p:cNvPr>
          <p:cNvSpPr txBox="1"/>
          <p:nvPr/>
        </p:nvSpPr>
        <p:spPr>
          <a:xfrm>
            <a:off x="1343318" y="1375764"/>
            <a:ext cx="6457361" cy="4524315"/>
          </a:xfrm>
          <a:prstGeom prst="rect">
            <a:avLst/>
          </a:prstGeom>
          <a:noFill/>
        </p:spPr>
        <p:txBody>
          <a:bodyPr wrap="square">
            <a:spAutoFit/>
          </a:bodyPr>
          <a:lstStyle/>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1	Be thou my vision,                                               O Lord of my heart;</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naught be all else to me,                                 save that thou art:</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tabLst>
                <a:tab pos="2743200" algn="ctr"/>
                <a:tab pos="5486400" algn="r"/>
                <a:tab pos="457200" algn="l"/>
              </a:tabLst>
            </a:pPr>
            <a:r>
              <a:rPr lang="en-US" sz="3600" dirty="0">
                <a:effectLst/>
                <a:latin typeface="Arial Rounded MT Bold" panose="020F0704030504030204" pitchFamily="34" charset="0"/>
                <a:ea typeface="MS Mincho" panose="02020609040205080304" pitchFamily="49" charset="-128"/>
              </a:rPr>
              <a:t>	thou my best thought both                                  by day and by night,</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waking or sleeping,                                                  thy presence my light.</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15795465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1B27042-1EFE-492B-B2FC-138B63EE7665}"/>
              </a:ext>
            </a:extLst>
          </p:cNvPr>
          <p:cNvSpPr txBox="1">
            <a:spLocks/>
          </p:cNvSpPr>
          <p:nvPr/>
        </p:nvSpPr>
        <p:spPr bwMode="auto">
          <a:xfrm>
            <a:off x="86274" y="141256"/>
            <a:ext cx="8971451"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lgn="l" rtl="0" eaLnBrk="0" fontAlgn="base" hangingPunct="0">
              <a:lnSpc>
                <a:spcPct val="90000"/>
              </a:lnSpc>
              <a:spcBef>
                <a:spcPct val="0"/>
              </a:spcBef>
              <a:spcAft>
                <a:spcPct val="0"/>
              </a:spcAft>
              <a:defRPr sz="4400" kern="1200">
                <a:solidFill>
                  <a:schemeClr val="tx1"/>
                </a:solidFill>
                <a:latin typeface="+mj-lt"/>
                <a:ea typeface="ヒラギノ角ゴ Pro W3" pitchFamily="4" charset="-128"/>
                <a:cs typeface="ヒラギノ角ゴ Pro W3" pitchFamily="4" charset="-128"/>
              </a:defRPr>
            </a:lvl1pPr>
            <a:lvl2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a:lstStyle>
          <a:p>
            <a:pPr marL="571500" indent="-571500" defTabSz="914400">
              <a:buFont typeface="Symbol" panose="05050102010706020507" pitchFamily="18" charset="2"/>
              <a:buChar char="*"/>
            </a:pPr>
            <a:r>
              <a:rPr lang="en-US" sz="3600" dirty="0">
                <a:latin typeface="Arial Rounded MT Bold" panose="020F0704030504030204" pitchFamily="34" charset="0"/>
              </a:rPr>
              <a:t>Be Thou My Vision		ELW 793</a:t>
            </a:r>
          </a:p>
        </p:txBody>
      </p:sp>
      <p:sp>
        <p:nvSpPr>
          <p:cNvPr id="3" name="TextBox 2">
            <a:extLst>
              <a:ext uri="{FF2B5EF4-FFF2-40B4-BE49-F238E27FC236}">
                <a16:creationId xmlns:a16="http://schemas.microsoft.com/office/drawing/2014/main" id="{5FE643F7-F627-D894-9741-DB5272945871}"/>
              </a:ext>
            </a:extLst>
          </p:cNvPr>
          <p:cNvSpPr txBox="1"/>
          <p:nvPr/>
        </p:nvSpPr>
        <p:spPr>
          <a:xfrm>
            <a:off x="1315039" y="1338607"/>
            <a:ext cx="6513922" cy="4524315"/>
          </a:xfrm>
          <a:prstGeom prst="rect">
            <a:avLst/>
          </a:prstGeom>
          <a:noFill/>
        </p:spPr>
        <p:txBody>
          <a:bodyPr wrap="square">
            <a:spAutoFit/>
          </a:bodyPr>
          <a:lstStyle/>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2	Be thou my wisdom,                                                   and thou my true word;</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I ever with thee and                                            thou with me, Lord.</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tabLst>
                <a:tab pos="2743200" algn="ctr"/>
                <a:tab pos="5486400" algn="r"/>
                <a:tab pos="457200" algn="l"/>
              </a:tabLst>
            </a:pPr>
            <a:r>
              <a:rPr lang="en-US" sz="3600" dirty="0">
                <a:effectLst/>
                <a:latin typeface="Arial Rounded MT Bold" panose="020F0704030504030204" pitchFamily="34" charset="0"/>
                <a:ea typeface="MS Mincho" panose="02020609040205080304" pitchFamily="49" charset="-128"/>
              </a:rPr>
              <a:t>	Thou my soul's shelter,                                           and thou my high </a:t>
            </a:r>
            <a:r>
              <a:rPr lang="en-US" sz="3600" dirty="0" err="1">
                <a:effectLst/>
                <a:latin typeface="Arial Rounded MT Bold" panose="020F0704030504030204" pitchFamily="34" charset="0"/>
                <a:ea typeface="MS Mincho" panose="02020609040205080304" pitchFamily="49" charset="-128"/>
              </a:rPr>
              <a:t>tow'r</a:t>
            </a:r>
            <a:r>
              <a:rPr lang="en-US" sz="3600" dirty="0">
                <a:effectLst/>
                <a:latin typeface="Arial Rounded MT Bold" panose="020F0704030504030204" pitchFamily="34" charset="0"/>
                <a:ea typeface="MS Mincho" panose="02020609040205080304" pitchFamily="49" charset="-128"/>
              </a:rPr>
              <a:t>,</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raise thou me </a:t>
            </a:r>
            <a:r>
              <a:rPr lang="en-US" sz="3600" dirty="0" err="1">
                <a:effectLst/>
                <a:latin typeface="Arial Rounded MT Bold" panose="020F0704030504030204" pitchFamily="34" charset="0"/>
                <a:ea typeface="MS Mincho" panose="02020609040205080304" pitchFamily="49" charset="-128"/>
              </a:rPr>
              <a:t>heav'nward</a:t>
            </a:r>
            <a:r>
              <a:rPr lang="en-US" sz="3600" dirty="0">
                <a:effectLst/>
                <a:latin typeface="Arial Rounded MT Bold" panose="020F0704030504030204" pitchFamily="34" charset="0"/>
                <a:ea typeface="MS Mincho" panose="02020609040205080304" pitchFamily="49" charset="-128"/>
              </a:rPr>
              <a:t>,                                   O </a:t>
            </a:r>
            <a:r>
              <a:rPr lang="en-US" sz="3600" dirty="0" err="1">
                <a:effectLst/>
                <a:latin typeface="Arial Rounded MT Bold" panose="020F0704030504030204" pitchFamily="34" charset="0"/>
                <a:ea typeface="MS Mincho" panose="02020609040205080304" pitchFamily="49" charset="-128"/>
              </a:rPr>
              <a:t>Pow'r</a:t>
            </a:r>
            <a:r>
              <a:rPr lang="en-US" sz="3600" dirty="0">
                <a:effectLst/>
                <a:latin typeface="Arial Rounded MT Bold" panose="020F0704030504030204" pitchFamily="34" charset="0"/>
                <a:ea typeface="MS Mincho" panose="02020609040205080304" pitchFamily="49" charset="-128"/>
              </a:rPr>
              <a:t> of my </a:t>
            </a:r>
            <a:r>
              <a:rPr lang="en-US" sz="3600" dirty="0" err="1">
                <a:effectLst/>
                <a:latin typeface="Arial Rounded MT Bold" panose="020F0704030504030204" pitchFamily="34" charset="0"/>
                <a:ea typeface="MS Mincho" panose="02020609040205080304" pitchFamily="49" charset="-128"/>
              </a:rPr>
              <a:t>pow'r</a:t>
            </a:r>
            <a:r>
              <a:rPr lang="en-US" sz="3600" dirty="0">
                <a:effectLst/>
                <a:latin typeface="Arial Rounded MT Bold" panose="020F0704030504030204" pitchFamily="34" charset="0"/>
                <a:ea typeface="MS Mincho" panose="02020609040205080304" pitchFamily="49" charset="-128"/>
              </a:rPr>
              <a:t>.</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67702631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653</TotalTime>
  <Words>3127</Words>
  <Application>Microsoft Office PowerPoint</Application>
  <PresentationFormat>On-screen Show (4:3)</PresentationFormat>
  <Paragraphs>264</Paragraphs>
  <Slides>51</Slides>
  <Notes>24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51</vt:i4>
      </vt:variant>
    </vt:vector>
  </HeadingPairs>
  <TitlesOfParts>
    <vt:vector size="59" baseType="lpstr">
      <vt:lpstr>Arial</vt:lpstr>
      <vt:lpstr>Arial Rounded MT Bold</vt:lpstr>
      <vt:lpstr>Calibri</vt:lpstr>
      <vt:lpstr>Calibri Light</vt:lpstr>
      <vt:lpstr>Symbol</vt:lpstr>
      <vt:lpstr>Times New Roman</vt:lpstr>
      <vt:lpstr>Office Theme</vt:lpstr>
      <vt:lpstr>1_Office Theme</vt:lpstr>
      <vt:lpstr>PowerPoint Presentation</vt:lpstr>
      <vt:lpstr>Prelude by Roxanne Groff   </vt:lpstr>
      <vt:lpstr>PowerPoint Presentation</vt:lpstr>
      <vt:lpstr>PowerPoint Presentation</vt:lpstr>
      <vt:lpstr>PowerPoint Presentation</vt:lpstr>
      <vt:lpstr>PowerPoint Presentation</vt:lpstr>
      <vt:lpstr>Hymn of Praise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SERMON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OFFERING PRAYER </vt:lpstr>
      <vt:lpstr>PowerPoint Presentation</vt:lpstr>
      <vt:lpstr>PowerPoint Presentation</vt:lpstr>
      <vt:lpstr>PowerPoint Presentation</vt:lpstr>
      <vt:lpstr>PowerPoint Presentation</vt:lpstr>
      <vt:lpstr>PowerPoint Presentation</vt:lpstr>
      <vt:lpstr>PowerPoint Presentation</vt:lpstr>
      <vt:lpstr>Announcements</vt:lpstr>
      <vt:lpstr>PowerPoint Presentation</vt:lpstr>
      <vt:lpstr>Sending Hymn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Trinity Evangelical Lutheran Church</dc:title>
  <dc:creator>Mel Musser</dc:creator>
  <cp:lastModifiedBy>Mel Musser</cp:lastModifiedBy>
  <cp:revision>12</cp:revision>
  <dcterms:created xsi:type="dcterms:W3CDTF">2020-10-23T19:04:27Z</dcterms:created>
  <dcterms:modified xsi:type="dcterms:W3CDTF">2022-10-25T22:11:08Z</dcterms:modified>
</cp:coreProperties>
</file>