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524" r:id="rId15"/>
    <p:sldId id="513" r:id="rId16"/>
    <p:sldId id="520" r:id="rId17"/>
    <p:sldId id="369" r:id="rId18"/>
    <p:sldId id="500" r:id="rId19"/>
    <p:sldId id="501" r:id="rId20"/>
    <p:sldId id="370" r:id="rId21"/>
    <p:sldId id="502" r:id="rId22"/>
    <p:sldId id="523" r:id="rId23"/>
    <p:sldId id="495" r:id="rId24"/>
    <p:sldId id="512" r:id="rId25"/>
    <p:sldId id="374" r:id="rId26"/>
    <p:sldId id="375" r:id="rId27"/>
    <p:sldId id="516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8/6/2022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August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D9C35-8FD1-ECA8-981E-2B4F936B5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63" y="2493088"/>
            <a:ext cx="3533073" cy="40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3827283" y="877478"/>
            <a:ext cx="527046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288" lvl="0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Sunday, August 28!!!</a:t>
            </a:r>
          </a:p>
          <a:p>
            <a:pPr marL="395288" lvl="0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This Year’s Theme –</a:t>
            </a:r>
          </a:p>
          <a:p>
            <a:pPr marL="47625" lvl="0">
              <a:spcAft>
                <a:spcPts val="1800"/>
              </a:spcAft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Trinity 4 Kindness</a:t>
            </a:r>
          </a:p>
          <a:p>
            <a:pPr marL="395288" lvl="0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Come for Worship and stay for Hot Dogs and Sundaes on Sunday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5255776" y="153674"/>
            <a:ext cx="2413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Rally Day!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2B4FD-C240-8AE9-3177-8BA5C8AC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3" y="113121"/>
            <a:ext cx="3714160" cy="51963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23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rd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September 7, 2022</a:t>
            </a:r>
          </a:p>
          <a:p>
            <a:r>
              <a:rPr lang="en-US" sz="3600" dirty="0"/>
              <a:t>@ 6:30 pm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Make your Bids today!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Runs through the end of August  Different items available each month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89829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relaxing bath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about your family’s history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 some quiet time at church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11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30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August 18,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The Old Richmond Inn                 				138 S 5th St, Richmond, IN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3505"/>
            <a:ext cx="9144000" cy="1772239"/>
          </a:xfrm>
        </p:spPr>
        <p:txBody>
          <a:bodyPr/>
          <a:lstStyle/>
          <a:p>
            <a:r>
              <a:rPr lang="en-US" sz="4000" dirty="0"/>
              <a:t>Lutheran Day</a:t>
            </a:r>
            <a:br>
              <a:rPr lang="en-US" sz="4000" dirty="0"/>
            </a:br>
            <a:r>
              <a:rPr lang="en-US" sz="4000" dirty="0"/>
              <a:t>At The</a:t>
            </a:r>
            <a:br>
              <a:rPr lang="en-US" sz="4000" dirty="0"/>
            </a:br>
            <a:r>
              <a:rPr lang="en-US" sz="4000" dirty="0"/>
              <a:t>Great Darke County Fair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" y="2555037"/>
            <a:ext cx="8908329" cy="366664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Thursday, August 25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12:00 Noon – 1:00 pm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Need individually wrapped cookies, Brownies, or Other Treats to hand out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Let Pr Mel know if you can help!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E6A90-536F-F624-A199-72E224AA9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60"/>
            <a:ext cx="2130458" cy="161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8F731-7848-C67F-53A5-28B010904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542" y="-2160"/>
            <a:ext cx="2130458" cy="16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Wednesday, August 17,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342" y="4517122"/>
            <a:ext cx="3730068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12504</TotalTime>
  <Words>831</Words>
  <Application>Microsoft Office PowerPoint</Application>
  <PresentationFormat>On-screen Show (4:3)</PresentationFormat>
  <Paragraphs>159</Paragraphs>
  <Slides>28</Slides>
  <Notes>21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Rounded MT Bold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Lutheran Day At The Great Darke County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149</cp:revision>
  <cp:lastPrinted>2022-02-13T11:38:25Z</cp:lastPrinted>
  <dcterms:created xsi:type="dcterms:W3CDTF">2020-11-15T00:46:38Z</dcterms:created>
  <dcterms:modified xsi:type="dcterms:W3CDTF">2022-08-06T21:58:10Z</dcterms:modified>
</cp:coreProperties>
</file>