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37FA8-09BF-42F5-AB49-E6456387A3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C50B00-257A-4155-8CEB-743F48B559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B1F8017-814C-4F80-9E54-C8C8D509B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1E0DA8-F8BF-4B93-A2BE-C83D2DFE2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D2F4FC-13D5-448F-BF91-4E7C1DDD6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74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4B1620-CB86-4370-8520-2F0C2CD01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0F529EF-B3F2-46B0-8607-565C163F2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F50564-0D03-48AD-B668-EC56EED7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0A0E99-277D-4EDB-8F73-1A522AAF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2F33B3-8A22-41C1-9E1F-5DBD307DE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322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7CAE3F0-B0C4-40CE-A794-A763AE65AD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18D7094-C2FD-4C83-BC4E-ABADC564C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3F1AAB-8BB9-4205-AA32-5A537263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362731-DF25-44A7-BA94-60913914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47B317-AB9E-4581-A800-09BDB37F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29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4255E7-C4B1-438A-BA10-C857A5BD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11E4765-C6CD-470C-8CC2-AA62876B31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3F6828-4D12-4466-B32E-F02E3EA4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B96DF5-AB65-4D80-8843-A790E3AC2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B680D8-192E-41FC-BC5F-1B79F70C6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528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0F7C93-216E-49F1-A2BA-5EC3FFD40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7DC180-01DF-493F-917A-BF825AB2C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6B5527-84E0-4515-A713-DE1A9BAE7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E018FE-2E44-48AF-AC01-A2971F6F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FDE6F0-9D9A-4EC0-B008-C799F714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44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2E82D-45A7-40CC-98F0-3A9F4EA5F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E006AB-C7CC-4B95-8E44-BFAC141944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B37938A-2F50-4FE1-ADE8-410099EAD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402666-E943-4B93-914C-184CDE67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F09AC54-C08A-4315-B4D2-CD26FD1C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8146DF-D22A-49FB-9AAC-65D16179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B095DA-B3A7-4749-AC21-764B4712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F62579-7535-44FF-88F8-92B91844D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0DCB980-3CA9-4C85-A391-449CBF8C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90C72A-A9E5-43CB-9970-B19FE7F33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BAB90B9-9DB4-423A-B726-FD9F05221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896417-C6AE-4EED-990C-9B65891AF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04F54B0-2C85-4C23-A012-4A90284B0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E15E13-FF90-4A14-A107-397CC726F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79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83BC47-588B-4F70-A969-FE0502930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888A1D-BD65-4659-9DB8-44F1365B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AA9D8F-E1C0-4D15-B7CC-BC50D3C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0D6659-0AE5-4B20-9FC7-A5E48B90B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81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5169D09-1E02-4C3A-B37D-FF4D3D53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25CCB7-5B8C-4AD0-BBAA-ECC62217B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627CA-324B-40AE-AD80-74D503B4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409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C93F1-480D-4892-BB0E-637CAF0B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B1D141-4FA9-4579-9A9E-A8FDE99A7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394A70E-C9C2-4215-8CD3-33B8FBCF07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01D969-1FB9-44FF-B71A-549D7D41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EAE314-A686-4109-863B-5BAAC1DF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5048F7-C6DB-44D3-8554-40976412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99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09591-8536-4C64-9FA8-989D6A92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C7B2A9A-75C5-4793-954E-C82F737DB4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7DE0453-90AF-4D6B-AE81-589810768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1655D1-A9FF-4F90-B59C-D03C01BED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0F0F0B-99E5-483D-81F3-E8604A8F0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678CF9-883F-45C4-9A30-130A9C85F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8943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95C81D6-0DE2-45FA-A9FC-12FD64225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AA5C4FD-C318-4DC4-94A6-79276BC5A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1E053F-74FB-4BD0-AF33-98849BD597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DB87-EC5A-4C5A-B6D1-6DA43B069168}" type="datetimeFigureOut">
              <a:rPr lang="fr-FR" smtClean="0"/>
              <a:t>01/09/2019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FC842F-DA3E-4F27-815A-48A2B9477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9BA44B-7F08-4DD8-9F64-716B15F65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B20AA-B635-44CF-93CB-A59BB9D6C5C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040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CB03EF-FF21-46C8-8DB1-71A024013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0C6C76A-8221-423B-A303-AD4E41B7A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00" y="3598"/>
            <a:ext cx="6854401" cy="6854401"/>
          </a:xfrm>
        </p:spPr>
      </p:pic>
    </p:spTree>
    <p:extLst>
      <p:ext uri="{BB962C8B-B14F-4D97-AF65-F5344CB8AC3E}">
        <p14:creationId xmlns:p14="http://schemas.microsoft.com/office/powerpoint/2010/main" val="3228449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D9860E-F26B-4E09-A437-309F7507E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ciel, eau, extérieur, bateau&#10;&#10;Description générée automatiquement">
            <a:extLst>
              <a:ext uri="{FF2B5EF4-FFF2-40B4-BE49-F238E27FC236}">
                <a16:creationId xmlns:a16="http://schemas.microsoft.com/office/drawing/2014/main" id="{7156E21F-04CD-4683-A1E3-8AEA4379AD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3" y="4556"/>
            <a:ext cx="9837479" cy="6853444"/>
          </a:xfrm>
        </p:spPr>
      </p:pic>
    </p:spTree>
    <p:extLst>
      <p:ext uri="{BB962C8B-B14F-4D97-AF65-F5344CB8AC3E}">
        <p14:creationId xmlns:p14="http://schemas.microsoft.com/office/powerpoint/2010/main" val="234223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C3A94A-125B-416E-BD8D-26BBFFDA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mur, intérieur, table, personne&#10;&#10;Description générée automatiquement">
            <a:extLst>
              <a:ext uri="{FF2B5EF4-FFF2-40B4-BE49-F238E27FC236}">
                <a16:creationId xmlns:a16="http://schemas.microsoft.com/office/drawing/2014/main" id="{A85EFD84-E7B0-4648-827E-194683026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27" y="-1132"/>
            <a:ext cx="9863789" cy="6570607"/>
          </a:xfrm>
        </p:spPr>
      </p:pic>
    </p:spTree>
    <p:extLst>
      <p:ext uri="{BB962C8B-B14F-4D97-AF65-F5344CB8AC3E}">
        <p14:creationId xmlns:p14="http://schemas.microsoft.com/office/powerpoint/2010/main" val="1227621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409E9-8FC5-4F8B-89D9-C0020AD3A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intérieur, mur&#10;&#10;Description générée automatiquement">
            <a:extLst>
              <a:ext uri="{FF2B5EF4-FFF2-40B4-BE49-F238E27FC236}">
                <a16:creationId xmlns:a16="http://schemas.microsoft.com/office/drawing/2014/main" id="{1E63364A-83A3-450F-ABF7-AF9D2C0F5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0" y="57285"/>
            <a:ext cx="10892688" cy="6119679"/>
          </a:xfrm>
        </p:spPr>
      </p:pic>
    </p:spTree>
    <p:extLst>
      <p:ext uri="{BB962C8B-B14F-4D97-AF65-F5344CB8AC3E}">
        <p14:creationId xmlns:p14="http://schemas.microsoft.com/office/powerpoint/2010/main" val="1360784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852C9C-FAF0-4BAF-85D0-23ADE4C4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00523439-2040-4C93-9B0A-AF0FD005B5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73" y="8226"/>
            <a:ext cx="6482434" cy="6849773"/>
          </a:xfrm>
        </p:spPr>
      </p:pic>
    </p:spTree>
    <p:extLst>
      <p:ext uri="{BB962C8B-B14F-4D97-AF65-F5344CB8AC3E}">
        <p14:creationId xmlns:p14="http://schemas.microsoft.com/office/powerpoint/2010/main" val="258421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522493-34DD-4C1C-941E-D2446D60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79A1A34-EA13-41F3-AF09-EF1E992864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4" t="33666" r="4943" b="4133"/>
          <a:stretch/>
        </p:blipFill>
        <p:spPr>
          <a:xfrm>
            <a:off x="2565647" y="40576"/>
            <a:ext cx="6178857" cy="6774997"/>
          </a:xfrm>
        </p:spPr>
      </p:pic>
    </p:spTree>
    <p:extLst>
      <p:ext uri="{BB962C8B-B14F-4D97-AF65-F5344CB8AC3E}">
        <p14:creationId xmlns:p14="http://schemas.microsoft.com/office/powerpoint/2010/main" val="457371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711D03-37BD-4131-B67B-C1550232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EB02F990-1E0B-4F60-9BD2-6A8A3BC359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524" y="26190"/>
            <a:ext cx="6675653" cy="6831810"/>
          </a:xfrm>
        </p:spPr>
      </p:pic>
    </p:spTree>
    <p:extLst>
      <p:ext uri="{BB962C8B-B14F-4D97-AF65-F5344CB8AC3E}">
        <p14:creationId xmlns:p14="http://schemas.microsoft.com/office/powerpoint/2010/main" val="30824811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Grand écran</PresentationFormat>
  <Paragraphs>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BASLE</dc:creator>
  <cp:lastModifiedBy>thomas BASLE</cp:lastModifiedBy>
  <cp:revision>2</cp:revision>
  <dcterms:created xsi:type="dcterms:W3CDTF">2019-09-01T08:49:43Z</dcterms:created>
  <dcterms:modified xsi:type="dcterms:W3CDTF">2019-09-01T09:00:12Z</dcterms:modified>
</cp:coreProperties>
</file>