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9"/>
  </p:notesMasterIdLst>
  <p:handoutMasterIdLst>
    <p:handoutMasterId r:id="rId10"/>
  </p:handoutMasterIdLst>
  <p:sldIdLst>
    <p:sldId id="256" r:id="rId3"/>
    <p:sldId id="257" r:id="rId4"/>
    <p:sldId id="258" r:id="rId5"/>
    <p:sldId id="259" r:id="rId6"/>
    <p:sldId id="263" r:id="rId7"/>
    <p:sldId id="265" r:id="rId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888">
          <p15:clr>
            <a:srgbClr val="A4A3A4"/>
          </p15:clr>
        </p15:guide>
        <p15:guide id="3" orient="horz" pos="432">
          <p15:clr>
            <a:srgbClr val="A4A3A4"/>
          </p15:clr>
        </p15:guide>
        <p15:guide id="4" orient="horz" pos="3072">
          <p15:clr>
            <a:srgbClr val="A4A3A4"/>
          </p15:clr>
        </p15:guide>
        <p15:guide id="5" orient="horz" pos="3408">
          <p15:clr>
            <a:srgbClr val="A4A3A4"/>
          </p15:clr>
        </p15:guide>
        <p15:guide id="6" pos="3839">
          <p15:clr>
            <a:srgbClr val="A4A3A4"/>
          </p15:clr>
        </p15:guide>
        <p15:guide id="7" pos="383">
          <p15:clr>
            <a:srgbClr val="A4A3A4"/>
          </p15:clr>
        </p15:guide>
        <p15:guide id="8" pos="7295">
          <p15:clr>
            <a:srgbClr val="A4A3A4"/>
          </p15:clr>
        </p15:guide>
        <p15:guide id="9" pos="815">
          <p15:clr>
            <a:srgbClr val="A4A3A4"/>
          </p15:clr>
        </p15:guide>
        <p15:guide id="10" pos="2879">
          <p15:clr>
            <a:srgbClr val="A4A3A4"/>
          </p15:clr>
        </p15:guide>
        <p15:guide id="11" pos="307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115" d="100"/>
          <a:sy n="115" d="100"/>
        </p:scale>
        <p:origin x="432" y="114"/>
      </p:cViewPr>
      <p:guideLst>
        <p:guide orient="horz" pos="2160"/>
        <p:guide orient="horz" pos="3888"/>
        <p:guide orient="horz" pos="432"/>
        <p:guide orient="horz" pos="3072"/>
        <p:guide orient="horz" pos="3408"/>
        <p:guide pos="3839"/>
        <p:guide pos="383"/>
        <p:guide pos="7295"/>
        <p:guide pos="815"/>
        <p:guide pos="2879"/>
        <p:guide pos="3071"/>
      </p:guideLst>
    </p:cSldViewPr>
  </p:slideViewPr>
  <p:notesTextViewPr>
    <p:cViewPr>
      <p:scale>
        <a:sx n="1" d="1"/>
        <a:sy n="1" d="1"/>
      </p:scale>
      <p:origin x="0" y="0"/>
    </p:cViewPr>
  </p:notesTextViewPr>
  <p:notesViewPr>
    <p:cSldViewPr showGuides="1">
      <p:cViewPr varScale="1">
        <p:scale>
          <a:sx n="80" d="100"/>
          <a:sy n="80" d="100"/>
        </p:scale>
        <p:origin x="317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425BE1-5216-4905-BFA8-3A50E745A0F1}" type="doc">
      <dgm:prSet loTypeId="urn:microsoft.com/office/officeart/2005/8/layout/venn1" loCatId="relationship" qsTypeId="urn:microsoft.com/office/officeart/2005/8/quickstyle/simple4" qsCatId="simple" csTypeId="urn:microsoft.com/office/officeart/2005/8/colors/colorful1" csCatId="colorful" phldr="1"/>
      <dgm:spPr/>
    </dgm:pt>
    <dgm:pt modelId="{31A511EF-82E6-46F2-8D56-3B41766940E2}">
      <dgm:prSet/>
      <dgm:spPr/>
      <dgm:t>
        <a:bodyPr/>
        <a:lstStyle/>
        <a:p>
          <a:pPr marR="0" rtl="0" eaLnBrk="1" fontAlgn="base" latinLnBrk="0" hangingPunct="1">
            <a:buClrTx/>
            <a:buSzTx/>
            <a:buFontTx/>
            <a:tabLst/>
          </a:pPr>
          <a:r>
            <a:rPr lang="en-US" dirty="0">
              <a:latin typeface="+mn-lt"/>
            </a:rPr>
            <a:t>Appraisal</a:t>
          </a:r>
        </a:p>
      </dgm:t>
    </dgm:pt>
    <dgm:pt modelId="{558EBD23-69F9-4C9C-951B-35AE04F45DF2}" type="parTrans" cxnId="{2FD75CCC-F144-4E90-A89B-6B8CF534C6A7}">
      <dgm:prSet/>
      <dgm:spPr/>
      <dgm:t>
        <a:bodyPr/>
        <a:lstStyle/>
        <a:p>
          <a:endParaRPr lang="en-US">
            <a:latin typeface="+mn-lt"/>
          </a:endParaRPr>
        </a:p>
      </dgm:t>
    </dgm:pt>
    <dgm:pt modelId="{D9852E9F-9249-4BC7-9ED7-52FD5BC25B0D}" type="sibTrans" cxnId="{2FD75CCC-F144-4E90-A89B-6B8CF534C6A7}">
      <dgm:prSet/>
      <dgm:spPr/>
      <dgm:t>
        <a:bodyPr/>
        <a:lstStyle/>
        <a:p>
          <a:endParaRPr lang="en-US">
            <a:latin typeface="+mn-lt"/>
          </a:endParaRPr>
        </a:p>
      </dgm:t>
    </dgm:pt>
    <dgm:pt modelId="{7857A2B9-82F1-47E0-A1E4-CF4F93602F77}">
      <dgm:prSet/>
      <dgm:spPr/>
      <dgm:t>
        <a:bodyPr/>
        <a:lstStyle/>
        <a:p>
          <a:pPr marR="0" rtl="0" eaLnBrk="1" fontAlgn="base" latinLnBrk="0" hangingPunct="1">
            <a:buClrTx/>
            <a:buSzTx/>
            <a:buFontTx/>
            <a:tabLst/>
          </a:pPr>
          <a:r>
            <a:rPr kumimoji="0" lang="en-US" b="0" i="0" u="none" strike="noStrike" cap="none" normalizeH="0" baseline="0" dirty="0">
              <a:ln/>
              <a:effectLst/>
              <a:latin typeface="+mn-lt"/>
            </a:rPr>
            <a:t>Appraisal Review and Compliance</a:t>
          </a:r>
        </a:p>
      </dgm:t>
    </dgm:pt>
    <dgm:pt modelId="{4CF2B930-4CBC-4FEC-8F76-E4271D22ACC1}" type="parTrans" cxnId="{48216F9C-11C3-49EB-906D-D6D952E132F7}">
      <dgm:prSet/>
      <dgm:spPr/>
      <dgm:t>
        <a:bodyPr/>
        <a:lstStyle/>
        <a:p>
          <a:endParaRPr lang="en-US">
            <a:latin typeface="+mn-lt"/>
          </a:endParaRPr>
        </a:p>
      </dgm:t>
    </dgm:pt>
    <dgm:pt modelId="{FBF4032C-6BF0-45B2-963F-81F9DEBFE1BC}" type="sibTrans" cxnId="{48216F9C-11C3-49EB-906D-D6D952E132F7}">
      <dgm:prSet/>
      <dgm:spPr/>
      <dgm:t>
        <a:bodyPr/>
        <a:lstStyle/>
        <a:p>
          <a:endParaRPr lang="en-US">
            <a:latin typeface="+mn-lt"/>
          </a:endParaRPr>
        </a:p>
      </dgm:t>
    </dgm:pt>
    <dgm:pt modelId="{72E6E978-ACDC-4EB6-A64E-0818A3CE1713}">
      <dgm:prSet/>
      <dgm:spPr/>
      <dgm:t>
        <a:bodyPr/>
        <a:lstStyle/>
        <a:p>
          <a:pPr marR="0" rtl="0" eaLnBrk="1" fontAlgn="base" latinLnBrk="0" hangingPunct="1">
            <a:buClrTx/>
            <a:buSzTx/>
            <a:buFontTx/>
            <a:tabLst/>
          </a:pPr>
          <a:r>
            <a:rPr kumimoji="0" lang="en-US" b="0" i="0" u="none" strike="noStrike" cap="none" normalizeH="0" baseline="0" dirty="0">
              <a:ln/>
              <a:effectLst/>
              <a:latin typeface="+mn-lt"/>
            </a:rPr>
            <a:t>Brokerage and Brokerage Support Services</a:t>
          </a:r>
        </a:p>
      </dgm:t>
    </dgm:pt>
    <dgm:pt modelId="{6798258A-CE66-400B-BAA5-62EB85BD6B99}" type="parTrans" cxnId="{8F9C65CA-CD63-4E75-812F-0489056A9E13}">
      <dgm:prSet/>
      <dgm:spPr/>
      <dgm:t>
        <a:bodyPr/>
        <a:lstStyle/>
        <a:p>
          <a:endParaRPr lang="en-US">
            <a:latin typeface="+mn-lt"/>
          </a:endParaRPr>
        </a:p>
      </dgm:t>
    </dgm:pt>
    <dgm:pt modelId="{DBF0854F-D6D6-4677-842A-EC4FFEC6BDED}" type="sibTrans" cxnId="{8F9C65CA-CD63-4E75-812F-0489056A9E13}">
      <dgm:prSet/>
      <dgm:spPr/>
      <dgm:t>
        <a:bodyPr/>
        <a:lstStyle/>
        <a:p>
          <a:endParaRPr lang="en-US">
            <a:latin typeface="+mn-lt"/>
          </a:endParaRPr>
        </a:p>
      </dgm:t>
    </dgm:pt>
    <dgm:pt modelId="{3F365547-0919-4C94-A54E-69A7DF73309A}">
      <dgm:prSet/>
      <dgm:spPr/>
      <dgm:t>
        <a:bodyPr/>
        <a:lstStyle/>
        <a:p>
          <a:pPr marR="0" rtl="0" eaLnBrk="1" fontAlgn="base" latinLnBrk="0" hangingPunct="1">
            <a:buClrTx/>
            <a:buSzTx/>
            <a:buFontTx/>
            <a:tabLst/>
          </a:pPr>
          <a:r>
            <a:rPr kumimoji="0" lang="en-US" b="0" i="0" u="none" strike="noStrike" cap="none" normalizeH="0" baseline="0" dirty="0">
              <a:ln/>
              <a:effectLst/>
              <a:latin typeface="+mn-lt"/>
            </a:rPr>
            <a:t>Market analysis, </a:t>
          </a:r>
        </a:p>
        <a:p>
          <a:pPr marR="0" rtl="0" eaLnBrk="1" fontAlgn="base" latinLnBrk="0" hangingPunct="1">
            <a:buClrTx/>
            <a:buSzTx/>
            <a:buFontTx/>
            <a:tabLst/>
          </a:pPr>
          <a:r>
            <a:rPr kumimoji="0" lang="en-US" b="0" i="0" u="none" strike="noStrike" cap="none" normalizeH="0" baseline="0" dirty="0">
              <a:ln/>
              <a:effectLst/>
              <a:latin typeface="+mn-lt"/>
            </a:rPr>
            <a:t>Consulting and Feasibility Studies</a:t>
          </a:r>
        </a:p>
      </dgm:t>
    </dgm:pt>
    <dgm:pt modelId="{36F3B829-1134-43FE-9040-CCCFCF9016EB}" type="parTrans" cxnId="{0FBA7D36-4A19-459D-8DE1-94836224200A}">
      <dgm:prSet/>
      <dgm:spPr/>
      <dgm:t>
        <a:bodyPr/>
        <a:lstStyle/>
        <a:p>
          <a:endParaRPr lang="en-US">
            <a:latin typeface="+mn-lt"/>
          </a:endParaRPr>
        </a:p>
      </dgm:t>
    </dgm:pt>
    <dgm:pt modelId="{A8D71198-7393-4BB2-A6DF-A980A7496AE3}" type="sibTrans" cxnId="{0FBA7D36-4A19-459D-8DE1-94836224200A}">
      <dgm:prSet/>
      <dgm:spPr/>
      <dgm:t>
        <a:bodyPr/>
        <a:lstStyle/>
        <a:p>
          <a:endParaRPr lang="en-US">
            <a:latin typeface="+mn-lt"/>
          </a:endParaRPr>
        </a:p>
      </dgm:t>
    </dgm:pt>
    <dgm:pt modelId="{2EC7B525-8CD9-45FA-8836-339D46FDD2A6}" type="pres">
      <dgm:prSet presAssocID="{94425BE1-5216-4905-BFA8-3A50E745A0F1}" presName="compositeShape" presStyleCnt="0">
        <dgm:presLayoutVars>
          <dgm:chMax val="7"/>
          <dgm:dir/>
          <dgm:resizeHandles val="exact"/>
        </dgm:presLayoutVars>
      </dgm:prSet>
      <dgm:spPr/>
    </dgm:pt>
    <dgm:pt modelId="{22FB44DA-C928-4387-B026-8530B8BDD5D7}" type="pres">
      <dgm:prSet presAssocID="{31A511EF-82E6-46F2-8D56-3B41766940E2}" presName="circ1" presStyleLbl="vennNode1" presStyleIdx="0" presStyleCnt="4"/>
      <dgm:spPr/>
      <dgm:t>
        <a:bodyPr/>
        <a:lstStyle/>
        <a:p>
          <a:endParaRPr lang="en-US"/>
        </a:p>
      </dgm:t>
    </dgm:pt>
    <dgm:pt modelId="{7AB5939A-09FD-457D-8364-2463FA124054}" type="pres">
      <dgm:prSet presAssocID="{31A511EF-82E6-46F2-8D56-3B41766940E2}" presName="circ1Tx" presStyleLbl="revTx" presStyleIdx="0" presStyleCnt="0">
        <dgm:presLayoutVars>
          <dgm:chMax val="0"/>
          <dgm:chPref val="0"/>
          <dgm:bulletEnabled val="1"/>
        </dgm:presLayoutVars>
      </dgm:prSet>
      <dgm:spPr/>
      <dgm:t>
        <a:bodyPr/>
        <a:lstStyle/>
        <a:p>
          <a:endParaRPr lang="en-US"/>
        </a:p>
      </dgm:t>
    </dgm:pt>
    <dgm:pt modelId="{27C9E895-11CE-41C6-ACB6-0B7DF2E7BF75}" type="pres">
      <dgm:prSet presAssocID="{7857A2B9-82F1-47E0-A1E4-CF4F93602F77}" presName="circ2" presStyleLbl="vennNode1" presStyleIdx="1" presStyleCnt="4"/>
      <dgm:spPr/>
      <dgm:t>
        <a:bodyPr/>
        <a:lstStyle/>
        <a:p>
          <a:endParaRPr lang="en-US"/>
        </a:p>
      </dgm:t>
    </dgm:pt>
    <dgm:pt modelId="{1C55AD7E-CE27-4395-8F69-0864A66B894A}" type="pres">
      <dgm:prSet presAssocID="{7857A2B9-82F1-47E0-A1E4-CF4F93602F77}" presName="circ2Tx" presStyleLbl="revTx" presStyleIdx="0" presStyleCnt="0">
        <dgm:presLayoutVars>
          <dgm:chMax val="0"/>
          <dgm:chPref val="0"/>
          <dgm:bulletEnabled val="1"/>
        </dgm:presLayoutVars>
      </dgm:prSet>
      <dgm:spPr/>
      <dgm:t>
        <a:bodyPr/>
        <a:lstStyle/>
        <a:p>
          <a:endParaRPr lang="en-US"/>
        </a:p>
      </dgm:t>
    </dgm:pt>
    <dgm:pt modelId="{5E21A6BE-D36A-4A69-937B-6913B5BC53D3}" type="pres">
      <dgm:prSet presAssocID="{72E6E978-ACDC-4EB6-A64E-0818A3CE1713}" presName="circ3" presStyleLbl="vennNode1" presStyleIdx="2" presStyleCnt="4"/>
      <dgm:spPr/>
      <dgm:t>
        <a:bodyPr/>
        <a:lstStyle/>
        <a:p>
          <a:endParaRPr lang="en-US"/>
        </a:p>
      </dgm:t>
    </dgm:pt>
    <dgm:pt modelId="{FFE0333B-729E-42FE-A7C0-800B2F2696E1}" type="pres">
      <dgm:prSet presAssocID="{72E6E978-ACDC-4EB6-A64E-0818A3CE1713}" presName="circ3Tx" presStyleLbl="revTx" presStyleIdx="0" presStyleCnt="0">
        <dgm:presLayoutVars>
          <dgm:chMax val="0"/>
          <dgm:chPref val="0"/>
          <dgm:bulletEnabled val="1"/>
        </dgm:presLayoutVars>
      </dgm:prSet>
      <dgm:spPr/>
      <dgm:t>
        <a:bodyPr/>
        <a:lstStyle/>
        <a:p>
          <a:endParaRPr lang="en-US"/>
        </a:p>
      </dgm:t>
    </dgm:pt>
    <dgm:pt modelId="{2099A668-C280-49D5-BCD8-5B0BBA1B23FB}" type="pres">
      <dgm:prSet presAssocID="{3F365547-0919-4C94-A54E-69A7DF73309A}" presName="circ4" presStyleLbl="vennNode1" presStyleIdx="3" presStyleCnt="4"/>
      <dgm:spPr/>
      <dgm:t>
        <a:bodyPr/>
        <a:lstStyle/>
        <a:p>
          <a:endParaRPr lang="en-US"/>
        </a:p>
      </dgm:t>
    </dgm:pt>
    <dgm:pt modelId="{53047548-4711-4986-80C0-2FC135E160F7}" type="pres">
      <dgm:prSet presAssocID="{3F365547-0919-4C94-A54E-69A7DF73309A}" presName="circ4Tx" presStyleLbl="revTx" presStyleIdx="0" presStyleCnt="0">
        <dgm:presLayoutVars>
          <dgm:chMax val="0"/>
          <dgm:chPref val="0"/>
          <dgm:bulletEnabled val="1"/>
        </dgm:presLayoutVars>
      </dgm:prSet>
      <dgm:spPr/>
      <dgm:t>
        <a:bodyPr/>
        <a:lstStyle/>
        <a:p>
          <a:endParaRPr lang="en-US"/>
        </a:p>
      </dgm:t>
    </dgm:pt>
  </dgm:ptLst>
  <dgm:cxnLst>
    <dgm:cxn modelId="{48216F9C-11C3-49EB-906D-D6D952E132F7}" srcId="{94425BE1-5216-4905-BFA8-3A50E745A0F1}" destId="{7857A2B9-82F1-47E0-A1E4-CF4F93602F77}" srcOrd="1" destOrd="0" parTransId="{4CF2B930-4CBC-4FEC-8F76-E4271D22ACC1}" sibTransId="{FBF4032C-6BF0-45B2-963F-81F9DEBFE1BC}"/>
    <dgm:cxn modelId="{6AC4E105-A902-4A5A-8B9E-D7A078A7D07D}" type="presOf" srcId="{94425BE1-5216-4905-BFA8-3A50E745A0F1}" destId="{2EC7B525-8CD9-45FA-8836-339D46FDD2A6}" srcOrd="0" destOrd="0" presId="urn:microsoft.com/office/officeart/2005/8/layout/venn1"/>
    <dgm:cxn modelId="{C5F5C0DB-4986-45C7-A2F8-52FE2FE834DC}" type="presOf" srcId="{3F365547-0919-4C94-A54E-69A7DF73309A}" destId="{53047548-4711-4986-80C0-2FC135E160F7}" srcOrd="1" destOrd="0" presId="urn:microsoft.com/office/officeart/2005/8/layout/venn1"/>
    <dgm:cxn modelId="{2F090972-8063-4E53-A916-FC2B26CF354B}" type="presOf" srcId="{72E6E978-ACDC-4EB6-A64E-0818A3CE1713}" destId="{5E21A6BE-D36A-4A69-937B-6913B5BC53D3}" srcOrd="0" destOrd="0" presId="urn:microsoft.com/office/officeart/2005/8/layout/venn1"/>
    <dgm:cxn modelId="{469C8F9E-7D17-4437-84D3-65A893372C79}" type="presOf" srcId="{3F365547-0919-4C94-A54E-69A7DF73309A}" destId="{2099A668-C280-49D5-BCD8-5B0BBA1B23FB}" srcOrd="0" destOrd="0" presId="urn:microsoft.com/office/officeart/2005/8/layout/venn1"/>
    <dgm:cxn modelId="{996BEA56-B169-44D1-83A1-00DBF63A6C81}" type="presOf" srcId="{31A511EF-82E6-46F2-8D56-3B41766940E2}" destId="{22FB44DA-C928-4387-B026-8530B8BDD5D7}" srcOrd="0" destOrd="0" presId="urn:microsoft.com/office/officeart/2005/8/layout/venn1"/>
    <dgm:cxn modelId="{2FD75CCC-F144-4E90-A89B-6B8CF534C6A7}" srcId="{94425BE1-5216-4905-BFA8-3A50E745A0F1}" destId="{31A511EF-82E6-46F2-8D56-3B41766940E2}" srcOrd="0" destOrd="0" parTransId="{558EBD23-69F9-4C9C-951B-35AE04F45DF2}" sibTransId="{D9852E9F-9249-4BC7-9ED7-52FD5BC25B0D}"/>
    <dgm:cxn modelId="{11CDAA4E-BC2C-46A4-B99E-DF2F25706AD7}" type="presOf" srcId="{31A511EF-82E6-46F2-8D56-3B41766940E2}" destId="{7AB5939A-09FD-457D-8364-2463FA124054}" srcOrd="1" destOrd="0" presId="urn:microsoft.com/office/officeart/2005/8/layout/venn1"/>
    <dgm:cxn modelId="{6104AFCA-9C4D-4B5B-9B50-478C10678395}" type="presOf" srcId="{7857A2B9-82F1-47E0-A1E4-CF4F93602F77}" destId="{1C55AD7E-CE27-4395-8F69-0864A66B894A}" srcOrd="1" destOrd="0" presId="urn:microsoft.com/office/officeart/2005/8/layout/venn1"/>
    <dgm:cxn modelId="{8F9C65CA-CD63-4E75-812F-0489056A9E13}" srcId="{94425BE1-5216-4905-BFA8-3A50E745A0F1}" destId="{72E6E978-ACDC-4EB6-A64E-0818A3CE1713}" srcOrd="2" destOrd="0" parTransId="{6798258A-CE66-400B-BAA5-62EB85BD6B99}" sibTransId="{DBF0854F-D6D6-4677-842A-EC4FFEC6BDED}"/>
    <dgm:cxn modelId="{2A61243C-66D6-4F91-8D3C-FC2B404FF5F7}" type="presOf" srcId="{7857A2B9-82F1-47E0-A1E4-CF4F93602F77}" destId="{27C9E895-11CE-41C6-ACB6-0B7DF2E7BF75}" srcOrd="0" destOrd="0" presId="urn:microsoft.com/office/officeart/2005/8/layout/venn1"/>
    <dgm:cxn modelId="{F30C69FE-682A-4ED9-AAE3-0F06475C3E24}" type="presOf" srcId="{72E6E978-ACDC-4EB6-A64E-0818A3CE1713}" destId="{FFE0333B-729E-42FE-A7C0-800B2F2696E1}" srcOrd="1" destOrd="0" presId="urn:microsoft.com/office/officeart/2005/8/layout/venn1"/>
    <dgm:cxn modelId="{0FBA7D36-4A19-459D-8DE1-94836224200A}" srcId="{94425BE1-5216-4905-BFA8-3A50E745A0F1}" destId="{3F365547-0919-4C94-A54E-69A7DF73309A}" srcOrd="3" destOrd="0" parTransId="{36F3B829-1134-43FE-9040-CCCFCF9016EB}" sibTransId="{A8D71198-7393-4BB2-A6DF-A980A7496AE3}"/>
    <dgm:cxn modelId="{3B82F586-BEB1-40FA-ADF5-FB1B8CD14BCF}" type="presParOf" srcId="{2EC7B525-8CD9-45FA-8836-339D46FDD2A6}" destId="{22FB44DA-C928-4387-B026-8530B8BDD5D7}" srcOrd="0" destOrd="0" presId="urn:microsoft.com/office/officeart/2005/8/layout/venn1"/>
    <dgm:cxn modelId="{3BB9546F-3BC3-4E65-9087-7F0362B52010}" type="presParOf" srcId="{2EC7B525-8CD9-45FA-8836-339D46FDD2A6}" destId="{7AB5939A-09FD-457D-8364-2463FA124054}" srcOrd="1" destOrd="0" presId="urn:microsoft.com/office/officeart/2005/8/layout/venn1"/>
    <dgm:cxn modelId="{811E9D82-AEEE-4D14-B592-B48B69A86D15}" type="presParOf" srcId="{2EC7B525-8CD9-45FA-8836-339D46FDD2A6}" destId="{27C9E895-11CE-41C6-ACB6-0B7DF2E7BF75}" srcOrd="2" destOrd="0" presId="urn:microsoft.com/office/officeart/2005/8/layout/venn1"/>
    <dgm:cxn modelId="{1DF7B629-1731-4669-8635-549801DEF8D2}" type="presParOf" srcId="{2EC7B525-8CD9-45FA-8836-339D46FDD2A6}" destId="{1C55AD7E-CE27-4395-8F69-0864A66B894A}" srcOrd="3" destOrd="0" presId="urn:microsoft.com/office/officeart/2005/8/layout/venn1"/>
    <dgm:cxn modelId="{DB1B82FF-8059-4C0D-80E5-A20CACD5402D}" type="presParOf" srcId="{2EC7B525-8CD9-45FA-8836-339D46FDD2A6}" destId="{5E21A6BE-D36A-4A69-937B-6913B5BC53D3}" srcOrd="4" destOrd="0" presId="urn:microsoft.com/office/officeart/2005/8/layout/venn1"/>
    <dgm:cxn modelId="{5FC35545-8434-4FD3-9230-99247D61FE0D}" type="presParOf" srcId="{2EC7B525-8CD9-45FA-8836-339D46FDD2A6}" destId="{FFE0333B-729E-42FE-A7C0-800B2F2696E1}" srcOrd="5" destOrd="0" presId="urn:microsoft.com/office/officeart/2005/8/layout/venn1"/>
    <dgm:cxn modelId="{A125D005-F47D-46D5-8DFF-02D229FD40F4}" type="presParOf" srcId="{2EC7B525-8CD9-45FA-8836-339D46FDD2A6}" destId="{2099A668-C280-49D5-BCD8-5B0BBA1B23FB}" srcOrd="6" destOrd="0" presId="urn:microsoft.com/office/officeart/2005/8/layout/venn1"/>
    <dgm:cxn modelId="{B4E53818-A673-4BF7-B29B-86DE62A5433E}" type="presParOf" srcId="{2EC7B525-8CD9-45FA-8836-339D46FDD2A6}" destId="{53047548-4711-4986-80C0-2FC135E160F7}"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FB44DA-C928-4387-B026-8530B8BDD5D7}">
      <dsp:nvSpPr>
        <dsp:cNvPr id="0" name=""/>
        <dsp:cNvSpPr/>
      </dsp:nvSpPr>
      <dsp:spPr>
        <a:xfrm>
          <a:off x="1424939" y="41909"/>
          <a:ext cx="2179320" cy="2179320"/>
        </a:xfrm>
        <a:prstGeom prst="ellipse">
          <a:avLst/>
        </a:prstGeom>
        <a:gradFill rotWithShape="0">
          <a:gsLst>
            <a:gs pos="0">
              <a:schemeClr val="accent2">
                <a:alpha val="50000"/>
                <a:hueOff val="0"/>
                <a:satOff val="0"/>
                <a:lumOff val="0"/>
                <a:alphaOff val="0"/>
                <a:satMod val="103000"/>
                <a:lumMod val="102000"/>
                <a:tint val="94000"/>
              </a:schemeClr>
            </a:gs>
            <a:gs pos="50000">
              <a:schemeClr val="accent2">
                <a:alpha val="50000"/>
                <a:hueOff val="0"/>
                <a:satOff val="0"/>
                <a:lumOff val="0"/>
                <a:alphaOff val="0"/>
                <a:satMod val="110000"/>
                <a:lumMod val="100000"/>
                <a:shade val="100000"/>
              </a:schemeClr>
            </a:gs>
            <a:gs pos="100000">
              <a:schemeClr val="accent2">
                <a:alpha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R="0" lvl="0" algn="ctr" defTabSz="577850" rtl="0" eaLnBrk="1" fontAlgn="base" latinLnBrk="0" hangingPunct="1">
            <a:lnSpc>
              <a:spcPct val="90000"/>
            </a:lnSpc>
            <a:spcBef>
              <a:spcPct val="0"/>
            </a:spcBef>
            <a:spcAft>
              <a:spcPct val="35000"/>
            </a:spcAft>
            <a:buClrTx/>
            <a:buSzTx/>
            <a:buFontTx/>
            <a:tabLst/>
          </a:pPr>
          <a:r>
            <a:rPr lang="en-US" sz="1300" kern="1200" dirty="0">
              <a:latin typeface="+mn-lt"/>
            </a:rPr>
            <a:t>Appraisal</a:t>
          </a:r>
        </a:p>
      </dsp:txBody>
      <dsp:txXfrm>
        <a:off x="1676399" y="335279"/>
        <a:ext cx="1676400" cy="691515"/>
      </dsp:txXfrm>
    </dsp:sp>
    <dsp:sp modelId="{27C9E895-11CE-41C6-ACB6-0B7DF2E7BF75}">
      <dsp:nvSpPr>
        <dsp:cNvPr id="0" name=""/>
        <dsp:cNvSpPr/>
      </dsp:nvSpPr>
      <dsp:spPr>
        <a:xfrm>
          <a:off x="2388870" y="1005839"/>
          <a:ext cx="2179320" cy="2179320"/>
        </a:xfrm>
        <a:prstGeom prst="ellipse">
          <a:avLst/>
        </a:prstGeom>
        <a:gradFill rotWithShape="0">
          <a:gsLst>
            <a:gs pos="0">
              <a:schemeClr val="accent3">
                <a:alpha val="50000"/>
                <a:hueOff val="0"/>
                <a:satOff val="0"/>
                <a:lumOff val="0"/>
                <a:alphaOff val="0"/>
                <a:satMod val="103000"/>
                <a:lumMod val="102000"/>
                <a:tint val="94000"/>
              </a:schemeClr>
            </a:gs>
            <a:gs pos="50000">
              <a:schemeClr val="accent3">
                <a:alpha val="50000"/>
                <a:hueOff val="0"/>
                <a:satOff val="0"/>
                <a:lumOff val="0"/>
                <a:alphaOff val="0"/>
                <a:satMod val="110000"/>
                <a:lumMod val="100000"/>
                <a:shade val="100000"/>
              </a:schemeClr>
            </a:gs>
            <a:gs pos="100000">
              <a:schemeClr val="accent3">
                <a:alpha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R="0" lvl="0" algn="ctr" defTabSz="577850" rtl="0" eaLnBrk="1" fontAlgn="base" latinLnBrk="0" hangingPunct="1">
            <a:lnSpc>
              <a:spcPct val="90000"/>
            </a:lnSpc>
            <a:spcBef>
              <a:spcPct val="0"/>
            </a:spcBef>
            <a:spcAft>
              <a:spcPct val="35000"/>
            </a:spcAft>
            <a:buClrTx/>
            <a:buSzTx/>
            <a:buFontTx/>
            <a:tabLst/>
          </a:pPr>
          <a:r>
            <a:rPr kumimoji="0" lang="en-US" sz="1300" b="0" i="0" u="none" strike="noStrike" kern="1200" cap="none" normalizeH="0" baseline="0" dirty="0">
              <a:ln/>
              <a:effectLst/>
              <a:latin typeface="+mn-lt"/>
            </a:rPr>
            <a:t>Appraisal Review and Compliance</a:t>
          </a:r>
        </a:p>
      </dsp:txBody>
      <dsp:txXfrm>
        <a:off x="3562350" y="1257299"/>
        <a:ext cx="838200" cy="1676400"/>
      </dsp:txXfrm>
    </dsp:sp>
    <dsp:sp modelId="{5E21A6BE-D36A-4A69-937B-6913B5BC53D3}">
      <dsp:nvSpPr>
        <dsp:cNvPr id="0" name=""/>
        <dsp:cNvSpPr/>
      </dsp:nvSpPr>
      <dsp:spPr>
        <a:xfrm>
          <a:off x="1424939" y="1969770"/>
          <a:ext cx="2179320" cy="2179320"/>
        </a:xfrm>
        <a:prstGeom prst="ellipse">
          <a:avLst/>
        </a:prstGeom>
        <a:gradFill rotWithShape="0">
          <a:gsLst>
            <a:gs pos="0">
              <a:schemeClr val="accent4">
                <a:alpha val="50000"/>
                <a:hueOff val="0"/>
                <a:satOff val="0"/>
                <a:lumOff val="0"/>
                <a:alphaOff val="0"/>
                <a:satMod val="103000"/>
                <a:lumMod val="102000"/>
                <a:tint val="94000"/>
              </a:schemeClr>
            </a:gs>
            <a:gs pos="50000">
              <a:schemeClr val="accent4">
                <a:alpha val="50000"/>
                <a:hueOff val="0"/>
                <a:satOff val="0"/>
                <a:lumOff val="0"/>
                <a:alphaOff val="0"/>
                <a:satMod val="110000"/>
                <a:lumMod val="100000"/>
                <a:shade val="100000"/>
              </a:schemeClr>
            </a:gs>
            <a:gs pos="100000">
              <a:schemeClr val="accent4">
                <a:alpha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R="0" lvl="0" algn="ctr" defTabSz="577850" rtl="0" eaLnBrk="1" fontAlgn="base" latinLnBrk="0" hangingPunct="1">
            <a:lnSpc>
              <a:spcPct val="90000"/>
            </a:lnSpc>
            <a:spcBef>
              <a:spcPct val="0"/>
            </a:spcBef>
            <a:spcAft>
              <a:spcPct val="35000"/>
            </a:spcAft>
            <a:buClrTx/>
            <a:buSzTx/>
            <a:buFontTx/>
            <a:tabLst/>
          </a:pPr>
          <a:r>
            <a:rPr kumimoji="0" lang="en-US" sz="1300" b="0" i="0" u="none" strike="noStrike" kern="1200" cap="none" normalizeH="0" baseline="0" dirty="0">
              <a:ln/>
              <a:effectLst/>
              <a:latin typeface="+mn-lt"/>
            </a:rPr>
            <a:t>Brokerage and Brokerage Support Services</a:t>
          </a:r>
        </a:p>
      </dsp:txBody>
      <dsp:txXfrm>
        <a:off x="1676399" y="3164204"/>
        <a:ext cx="1676400" cy="691515"/>
      </dsp:txXfrm>
    </dsp:sp>
    <dsp:sp modelId="{2099A668-C280-49D5-BCD8-5B0BBA1B23FB}">
      <dsp:nvSpPr>
        <dsp:cNvPr id="0" name=""/>
        <dsp:cNvSpPr/>
      </dsp:nvSpPr>
      <dsp:spPr>
        <a:xfrm>
          <a:off x="461009" y="1005839"/>
          <a:ext cx="2179320" cy="2179320"/>
        </a:xfrm>
        <a:prstGeom prst="ellipse">
          <a:avLst/>
        </a:prstGeom>
        <a:gradFill rotWithShape="0">
          <a:gsLst>
            <a:gs pos="0">
              <a:schemeClr val="accent5">
                <a:alpha val="50000"/>
                <a:hueOff val="0"/>
                <a:satOff val="0"/>
                <a:lumOff val="0"/>
                <a:alphaOff val="0"/>
                <a:satMod val="103000"/>
                <a:lumMod val="102000"/>
                <a:tint val="94000"/>
              </a:schemeClr>
            </a:gs>
            <a:gs pos="50000">
              <a:schemeClr val="accent5">
                <a:alpha val="50000"/>
                <a:hueOff val="0"/>
                <a:satOff val="0"/>
                <a:lumOff val="0"/>
                <a:alphaOff val="0"/>
                <a:satMod val="110000"/>
                <a:lumMod val="100000"/>
                <a:shade val="100000"/>
              </a:schemeClr>
            </a:gs>
            <a:gs pos="100000">
              <a:schemeClr val="accent5">
                <a:alpha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R="0" lvl="0" algn="ctr" defTabSz="577850" rtl="0" eaLnBrk="1" fontAlgn="base" latinLnBrk="0" hangingPunct="1">
            <a:lnSpc>
              <a:spcPct val="90000"/>
            </a:lnSpc>
            <a:spcBef>
              <a:spcPct val="0"/>
            </a:spcBef>
            <a:spcAft>
              <a:spcPct val="35000"/>
            </a:spcAft>
            <a:buClrTx/>
            <a:buSzTx/>
            <a:buFontTx/>
            <a:tabLst/>
          </a:pPr>
          <a:r>
            <a:rPr kumimoji="0" lang="en-US" sz="1300" b="0" i="0" u="none" strike="noStrike" kern="1200" cap="none" normalizeH="0" baseline="0" dirty="0">
              <a:ln/>
              <a:effectLst/>
              <a:latin typeface="+mn-lt"/>
            </a:rPr>
            <a:t>Market analysis, </a:t>
          </a:r>
        </a:p>
        <a:p>
          <a:pPr marR="0" lvl="0" algn="ctr" defTabSz="577850" rtl="0" eaLnBrk="1" fontAlgn="base" latinLnBrk="0" hangingPunct="1">
            <a:lnSpc>
              <a:spcPct val="90000"/>
            </a:lnSpc>
            <a:spcBef>
              <a:spcPct val="0"/>
            </a:spcBef>
            <a:spcAft>
              <a:spcPct val="35000"/>
            </a:spcAft>
            <a:buClrTx/>
            <a:buSzTx/>
            <a:buFontTx/>
            <a:tabLst/>
          </a:pPr>
          <a:r>
            <a:rPr kumimoji="0" lang="en-US" sz="1300" b="0" i="0" u="none" strike="noStrike" kern="1200" cap="none" normalizeH="0" baseline="0" dirty="0">
              <a:ln/>
              <a:effectLst/>
              <a:latin typeface="+mn-lt"/>
            </a:rPr>
            <a:t>Consulting and Feasibility Studies</a:t>
          </a:r>
        </a:p>
      </dsp:txBody>
      <dsp:txXfrm>
        <a:off x="628649" y="1257299"/>
        <a:ext cx="838200" cy="167640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C8CEC3D-96F7-401F-9673-3EE7F75C9C5B}" type="datetimeFigureOut">
              <a:rPr lang="en-US"/>
              <a:t>10/4/2021</a:t>
            </a:fld>
            <a:endParaRP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98ED8CD-4E4C-49AC-BDC6-2963BA49E54F}" type="slidenum">
              <a:rPr/>
              <a:t>‹#›</a:t>
            </a:fld>
            <a:endParaRPr dirty="0"/>
          </a:p>
        </p:txBody>
      </p:sp>
    </p:spTree>
    <p:extLst>
      <p:ext uri="{BB962C8B-B14F-4D97-AF65-F5344CB8AC3E}">
        <p14:creationId xmlns:p14="http://schemas.microsoft.com/office/powerpoint/2010/main" val="3434179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32BCF4-D26D-4DAF-9F57-FE1E61FE7935}" type="datetimeFigureOut">
              <a:rPr lang="en-US"/>
              <a:t>10/4/2021</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B91549-43BF-425A-AF25-75262019208C}" type="slidenum">
              <a:rPr/>
              <a:t>‹#›</a:t>
            </a:fld>
            <a:endParaRPr dirty="0"/>
          </a:p>
        </p:txBody>
      </p:sp>
    </p:spTree>
    <p:extLst>
      <p:ext uri="{BB962C8B-B14F-4D97-AF65-F5344CB8AC3E}">
        <p14:creationId xmlns:p14="http://schemas.microsoft.com/office/powerpoint/2010/main" val="4239286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FB91549-43BF-425A-AF25-75262019208C}" type="slidenum">
              <a:rPr lang="en-US" smtClean="0"/>
              <a:t>1</a:t>
            </a:fld>
            <a:endParaRPr lang="en-US" dirty="0"/>
          </a:p>
        </p:txBody>
      </p:sp>
    </p:spTree>
    <p:extLst>
      <p:ext uri="{BB962C8B-B14F-4D97-AF65-F5344CB8AC3E}">
        <p14:creationId xmlns:p14="http://schemas.microsoft.com/office/powerpoint/2010/main" val="353178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B91549-43BF-425A-AF25-75262019208C}" type="slidenum">
              <a:rPr lang="en-US" smtClean="0"/>
              <a:t>2</a:t>
            </a:fld>
            <a:endParaRPr lang="en-US" dirty="0"/>
          </a:p>
        </p:txBody>
      </p:sp>
    </p:spTree>
    <p:extLst>
      <p:ext uri="{BB962C8B-B14F-4D97-AF65-F5344CB8AC3E}">
        <p14:creationId xmlns:p14="http://schemas.microsoft.com/office/powerpoint/2010/main" val="11311712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3"/>
          <p:cNvGrpSpPr/>
          <p:nvPr/>
        </p:nvGrpSpPr>
        <p:grpSpPr>
          <a:xfrm>
            <a:off x="31542" y="-1"/>
            <a:ext cx="12190413" cy="6858001"/>
            <a:chOff x="-1588" y="0"/>
            <a:chExt cx="12190413" cy="6858001"/>
          </a:xfrm>
        </p:grpSpPr>
        <p:sp>
          <p:nvSpPr>
            <p:cNvPr id="11" name="Rectangle 10"/>
            <p:cNvSpPr/>
            <p:nvPr/>
          </p:nvSpPr>
          <p:spPr>
            <a:xfrm>
              <a:off x="-1588" y="0"/>
              <a:ext cx="12188952" cy="6858000"/>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p:spPr>
          <p:style>
            <a:lnRef idx="3">
              <a:schemeClr val="lt1"/>
            </a:lnRef>
            <a:fillRef idx="1">
              <a:schemeClr val="accent2"/>
            </a:fillRef>
            <a:effectRef idx="1">
              <a:schemeClr val="accent2"/>
            </a:effectRef>
            <a:fontRef idx="minor">
              <a:schemeClr val="lt1"/>
            </a:fontRef>
          </p:style>
          <p:txBody>
            <a:bodyPr rtlCol="0" anchor="ctr"/>
            <a:lstStyle/>
            <a:p>
              <a:pPr algn="ctr"/>
              <a:endParaRPr lang="en-US" dirty="0"/>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4873625" y="0"/>
              <a:ext cx="7315200" cy="6858001"/>
            </a:xfrm>
            <a:prstGeom prst="rect">
              <a:avLst/>
            </a:prstGeom>
          </p:spPr>
        </p:pic>
      </p:grpSp>
      <p:sp>
        <p:nvSpPr>
          <p:cNvPr id="8" name="Date Placeholder 7"/>
          <p:cNvSpPr>
            <a:spLocks noGrp="1"/>
          </p:cNvSpPr>
          <p:nvPr>
            <p:ph type="dt" sz="half" idx="10"/>
          </p:nvPr>
        </p:nvSpPr>
        <p:spPr/>
        <p:txBody>
          <a:bodyPr/>
          <a:lstStyle>
            <a:lvl1pPr>
              <a:defRPr>
                <a:solidFill>
                  <a:schemeClr val="tx1"/>
                </a:solidFill>
              </a:defRPr>
            </a:lvl1pPr>
          </a:lstStyle>
          <a:p>
            <a:fld id="{DAD2365B-5397-4552-89D2-3C31D6B894C4}" type="datetime1">
              <a:rPr lang="en-US" smtClean="0"/>
              <a:t>10/4/2021</a:t>
            </a:fld>
            <a:endParaRPr lang="en-US" dirty="0"/>
          </a:p>
        </p:txBody>
      </p:sp>
      <p:sp>
        <p:nvSpPr>
          <p:cNvPr id="9" name="Footer Placeholder 8"/>
          <p:cNvSpPr>
            <a:spLocks noGrp="1"/>
          </p:cNvSpPr>
          <p:nvPr>
            <p:ph type="ftr" sz="quarter" idx="11"/>
          </p:nvPr>
        </p:nvSpPr>
        <p:spPr bwMode="ltGray"/>
        <p:txBody>
          <a:bodyPr/>
          <a:lstStyle>
            <a:lvl1pPr>
              <a:defRPr>
                <a:solidFill>
                  <a:schemeClr val="bg1"/>
                </a:solidFill>
              </a:defRPr>
            </a:lvl1pPr>
          </a:lstStyle>
          <a:p>
            <a:endParaRPr lang="en-US" dirty="0"/>
          </a:p>
        </p:txBody>
      </p:sp>
      <p:sp>
        <p:nvSpPr>
          <p:cNvPr id="10" name="Slide Number Placeholder 9"/>
          <p:cNvSpPr>
            <a:spLocks noGrp="1"/>
          </p:cNvSpPr>
          <p:nvPr>
            <p:ph type="sldNum" sz="quarter" idx="12"/>
          </p:nvPr>
        </p:nvSpPr>
        <p:spPr bwMode="ltGray"/>
        <p:txBody>
          <a:bodyPr/>
          <a:lstStyle>
            <a:lvl1pPr>
              <a:defRPr>
                <a:solidFill>
                  <a:schemeClr val="bg1"/>
                </a:solidFill>
              </a:defRPr>
            </a:lvl1pPr>
          </a:lstStyle>
          <a:p>
            <a:fld id="{A3F31473-23EB-4724-8B59-FE6D21D89FA4}" type="slidenum">
              <a:rPr lang="en-US" smtClean="0"/>
              <a:pPr/>
              <a:t>‹#›</a:t>
            </a:fld>
            <a:endParaRPr lang="en-US" dirty="0"/>
          </a:p>
        </p:txBody>
      </p:sp>
      <p:sp>
        <p:nvSpPr>
          <p:cNvPr id="3" name="Subtitle 2"/>
          <p:cNvSpPr>
            <a:spLocks noGrp="1"/>
          </p:cNvSpPr>
          <p:nvPr>
            <p:ph type="subTitle" idx="1"/>
          </p:nvPr>
        </p:nvSpPr>
        <p:spPr>
          <a:xfrm>
            <a:off x="608013" y="5410200"/>
            <a:ext cx="3962400" cy="762000"/>
          </a:xfrm>
        </p:spPr>
        <p:txBody>
          <a:bodyPr>
            <a:norm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2" name="Title 1"/>
          <p:cNvSpPr>
            <a:spLocks noGrp="1"/>
          </p:cNvSpPr>
          <p:nvPr>
            <p:ph type="ctrTitle"/>
          </p:nvPr>
        </p:nvSpPr>
        <p:spPr>
          <a:xfrm>
            <a:off x="608013" y="685801"/>
            <a:ext cx="3962400" cy="4724399"/>
          </a:xfrm>
        </p:spPr>
        <p:txBody>
          <a:bodyPr>
            <a:normAutofit/>
          </a:bodyPr>
          <a:lstStyle>
            <a:lvl1pPr>
              <a:defRPr sz="4800"/>
            </a:lvl1pPr>
          </a:lstStyle>
          <a:p>
            <a:r>
              <a:rPr lang="en-US"/>
              <a:t>Click to edit Master title style</a:t>
            </a:r>
            <a:endParaRPr dirty="0"/>
          </a:p>
        </p:txBody>
      </p:sp>
    </p:spTree>
    <p:extLst>
      <p:ext uri="{BB962C8B-B14F-4D97-AF65-F5344CB8AC3E}">
        <p14:creationId xmlns:p14="http://schemas.microsoft.com/office/powerpoint/2010/main" val="1789429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718D474-84CF-40A5-B032-DFFDE135438A}" type="datetime1">
              <a:rPr lang="en-US" smtClean="0"/>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F31473-23EB-4724-8B59-FE6D21D89FA4}" type="slidenum">
              <a:rPr lang="en-US" smtClean="0"/>
              <a:t>‹#›</a:t>
            </a:fld>
            <a:endParaRPr lang="en-US" dirty="0"/>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2893434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67C6EF-6B90-465F-AC36-47BDECADBD65}" type="datetime1">
              <a:rPr lang="en-US" smtClean="0"/>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F31473-23EB-4724-8B59-FE6D21D89FA4}" type="slidenum">
              <a:rPr lang="en-US" smtClean="0"/>
              <a:t>‹#›</a:t>
            </a:fld>
            <a:endParaRPr lang="en-US" dirty="0"/>
          </a:p>
        </p:txBody>
      </p:sp>
      <p:sp>
        <p:nvSpPr>
          <p:cNvPr id="3" name="Vertical Text Placeholder 2"/>
          <p:cNvSpPr>
            <a:spLocks noGrp="1"/>
          </p:cNvSpPr>
          <p:nvPr>
            <p:ph type="body" orient="vert" idx="1"/>
          </p:nvPr>
        </p:nvSpPr>
        <p:spPr>
          <a:xfrm>
            <a:off x="608012" y="685800"/>
            <a:ext cx="9474253" cy="5486400"/>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10285412" y="685800"/>
            <a:ext cx="1295401" cy="5486400"/>
          </a:xfrm>
        </p:spPr>
        <p:txBody>
          <a:bodyPr vert="eaVert"/>
          <a:lstStyle/>
          <a:p>
            <a:r>
              <a:rPr lang="en-US"/>
              <a:t>Click to edit Master title style</a:t>
            </a:r>
            <a:endParaRPr/>
          </a:p>
        </p:txBody>
      </p:sp>
    </p:spTree>
    <p:extLst>
      <p:ext uri="{BB962C8B-B14F-4D97-AF65-F5344CB8AC3E}">
        <p14:creationId xmlns:p14="http://schemas.microsoft.com/office/powerpoint/2010/main" val="1870563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1E4A86-2703-4937-ABF7-D8FBDB5C3D3E}" type="datetime1">
              <a:rPr lang="en-US" smtClean="0"/>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F31473-23EB-4724-8B59-FE6D21D89FA4}" type="slidenum">
              <a:rPr lang="en-US" smtClean="0"/>
              <a:t>‹#›</a:t>
            </a:fld>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4242410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12E02F23-BD92-4B7B-9DFF-42EEC8F21ED4}" type="datetime1">
              <a:rPr lang="en-US" smtClean="0"/>
              <a:t>10/4/2021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3F31473-23EB-4724-8B59-FE6D21D89FA4}" type="slidenum">
              <a:rPr lang="en-US" smtClean="0"/>
              <a:pPr/>
              <a:t>‹#›</a:t>
            </a:fld>
            <a:endParaRPr lang="en-US" dirty="0"/>
          </a:p>
        </p:txBody>
      </p:sp>
      <p:sp>
        <p:nvSpPr>
          <p:cNvPr id="3" name="Text Placeholder 2"/>
          <p:cNvSpPr>
            <a:spLocks noGrp="1"/>
          </p:cNvSpPr>
          <p:nvPr>
            <p:ph type="body" idx="1"/>
          </p:nvPr>
        </p:nvSpPr>
        <p:spPr>
          <a:xfrm>
            <a:off x="606425" y="5410200"/>
            <a:ext cx="8231187" cy="762000"/>
          </a:xfrm>
        </p:spPr>
        <p:txBody>
          <a:bodyPr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608013" y="2590800"/>
            <a:ext cx="8229599" cy="2819400"/>
          </a:xfrm>
        </p:spPr>
        <p:txBody>
          <a:bodyPr anchor="b">
            <a:normAutofit/>
          </a:bodyPr>
          <a:lstStyle>
            <a:lvl1pPr algn="l">
              <a:defRPr sz="4800" b="0" cap="none" baseline="0"/>
            </a:lvl1pPr>
          </a:lstStyle>
          <a:p>
            <a:r>
              <a:rPr lang="en-US"/>
              <a:t>Click to edit Master title style</a:t>
            </a:r>
            <a:endParaRPr/>
          </a:p>
        </p:txBody>
      </p:sp>
    </p:spTree>
    <p:extLst>
      <p:ext uri="{BB962C8B-B14F-4D97-AF65-F5344CB8AC3E}">
        <p14:creationId xmlns:p14="http://schemas.microsoft.com/office/powerpoint/2010/main" val="2504706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814B7EA-8738-442B-ADC7-3A7E6F5C49CD}" type="datetime1">
              <a:rPr lang="en-US" smtClean="0"/>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F31473-23EB-4724-8B59-FE6D21D89FA4}" type="slidenum">
              <a:rPr lang="en-US" smtClean="0"/>
              <a:t>‹#›</a:t>
            </a:fld>
            <a:endParaRPr lang="en-US" dirty="0"/>
          </a:p>
        </p:txBody>
      </p:sp>
      <p:sp>
        <p:nvSpPr>
          <p:cNvPr id="4" name="Content Placeholder 3"/>
          <p:cNvSpPr>
            <a:spLocks noGrp="1"/>
          </p:cNvSpPr>
          <p:nvPr>
            <p:ph sz="half" idx="2"/>
          </p:nvPr>
        </p:nvSpPr>
        <p:spPr>
          <a:xfrm>
            <a:off x="6551614" y="685800"/>
            <a:ext cx="5029199"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293813" y="685800"/>
            <a:ext cx="50292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 name="Title 1"/>
          <p:cNvSpPr>
            <a:spLocks noGrp="1"/>
          </p:cNvSpPr>
          <p:nvPr>
            <p:ph type="title"/>
          </p:nvPr>
        </p:nvSpPr>
        <p:spPr/>
        <p:txBody>
          <a:bodyPr/>
          <a:lstStyle/>
          <a:p>
            <a:r>
              <a:rPr lang="en-US"/>
              <a:t>Click to edit Master title style</a:t>
            </a:r>
            <a:endParaRPr dirty="0"/>
          </a:p>
        </p:txBody>
      </p:sp>
    </p:spTree>
    <p:extLst>
      <p:ext uri="{BB962C8B-B14F-4D97-AF65-F5344CB8AC3E}">
        <p14:creationId xmlns:p14="http://schemas.microsoft.com/office/powerpoint/2010/main" val="1122076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8FE5692D-78A6-499F-901A-E660774CC8EE}" type="datetime1">
              <a:rPr lang="en-US" smtClean="0"/>
              <a:t>10/4/2021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3F31473-23EB-4724-8B59-FE6D21D89FA4}" type="slidenum">
              <a:rPr lang="en-US" smtClean="0"/>
              <a:t>‹#›</a:t>
            </a:fld>
            <a:endParaRPr lang="en-US" dirty="0"/>
          </a:p>
        </p:txBody>
      </p:sp>
      <p:sp>
        <p:nvSpPr>
          <p:cNvPr id="6" name="Content Placeholder 5"/>
          <p:cNvSpPr>
            <a:spLocks noGrp="1"/>
          </p:cNvSpPr>
          <p:nvPr>
            <p:ph sz="quarter" idx="4"/>
          </p:nvPr>
        </p:nvSpPr>
        <p:spPr>
          <a:xfrm>
            <a:off x="6550025" y="1676400"/>
            <a:ext cx="502920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551613" y="685800"/>
            <a:ext cx="5029200" cy="990600"/>
          </a:xfrm>
        </p:spPr>
        <p:txBody>
          <a:bodyPr anchor="ctr">
            <a:normAutofit/>
          </a:bodyPr>
          <a:lstStyle>
            <a:lvl1pPr marL="0" indent="0">
              <a:spcBef>
                <a:spcPts val="0"/>
              </a:spcBef>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93664" y="1676400"/>
            <a:ext cx="502920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293664" y="685800"/>
            <a:ext cx="5029200" cy="990600"/>
          </a:xfrm>
        </p:spPr>
        <p:txBody>
          <a:bodyPr anchor="ctr">
            <a:normAutofit/>
          </a:bodyPr>
          <a:lstStyle>
            <a:lvl1pPr marL="0" indent="0">
              <a:spcBef>
                <a:spcPts val="0"/>
              </a:spcBef>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609441" y="5105400"/>
            <a:ext cx="10971372" cy="1066800"/>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3564809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6F355-F21B-43C0-ABBD-B5AEBBE279A6}" type="datetime1">
              <a:rPr lang="en-US" smtClean="0"/>
              <a:t>10/4/2021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3F31473-23EB-4724-8B59-FE6D21D89FA4}" type="slidenum">
              <a:rPr lang="en-US" smtClean="0"/>
              <a:t>‹#›</a:t>
            </a:fld>
            <a:endParaRPr lang="en-US" dirty="0"/>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3082365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AB95E7-F437-40FB-91EE-0B08B57CB523}" type="datetime1">
              <a:rPr lang="en-US" smtClean="0"/>
              <a:t>10/4/2021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F31473-23EB-4724-8B59-FE6D21D89FA4}" type="slidenum">
              <a:rPr lang="en-US" smtClean="0"/>
              <a:t>‹#›</a:t>
            </a:fld>
            <a:endParaRPr lang="en-US" dirty="0"/>
          </a:p>
        </p:txBody>
      </p:sp>
    </p:spTree>
    <p:extLst>
      <p:ext uri="{BB962C8B-B14F-4D97-AF65-F5344CB8AC3E}">
        <p14:creationId xmlns:p14="http://schemas.microsoft.com/office/powerpoint/2010/main" val="244848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7709EEF-87D9-4049-9A5D-A2B5E4C83A85}" type="datetime1">
              <a:rPr lang="en-US" smtClean="0"/>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F31473-23EB-4724-8B59-FE6D21D89FA4}" type="slidenum">
              <a:rPr lang="en-US" smtClean="0"/>
              <a:t>‹#›</a:t>
            </a:fld>
            <a:endParaRPr lang="en-US" dirty="0"/>
          </a:p>
        </p:txBody>
      </p:sp>
      <p:sp>
        <p:nvSpPr>
          <p:cNvPr id="3" name="Content Placeholder 2"/>
          <p:cNvSpPr>
            <a:spLocks noGrp="1"/>
          </p:cNvSpPr>
          <p:nvPr>
            <p:ph idx="1"/>
          </p:nvPr>
        </p:nvSpPr>
        <p:spPr>
          <a:xfrm>
            <a:off x="4875212" y="685800"/>
            <a:ext cx="6704171" cy="5486400"/>
          </a:xfrm>
        </p:spPr>
        <p:txBody>
          <a:bodyPr>
            <a:normAutofit/>
          </a:bodyPr>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08013" y="5410200"/>
            <a:ext cx="3962400" cy="762000"/>
          </a:xfrm>
        </p:spPr>
        <p:txBody>
          <a:bodyPr>
            <a:normAutofit/>
          </a:bodyPr>
          <a:lstStyle>
            <a:lvl1pPr marL="0" indent="0">
              <a:spcBef>
                <a:spcPts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608014" y="685800"/>
            <a:ext cx="3962400" cy="4724400"/>
          </a:xfrm>
        </p:spPr>
        <p:txBody>
          <a:bodyPr anchor="b">
            <a:noAutofit/>
          </a:bodyPr>
          <a:lstStyle>
            <a:lvl1pPr algn="l">
              <a:defRPr sz="3600" b="0"/>
            </a:lvl1pPr>
          </a:lstStyle>
          <a:p>
            <a:r>
              <a:rPr lang="en-US"/>
              <a:t>Click to edit Master title style</a:t>
            </a:r>
            <a:endParaRPr/>
          </a:p>
        </p:txBody>
      </p:sp>
    </p:spTree>
    <p:extLst>
      <p:ext uri="{BB962C8B-B14F-4D97-AF65-F5344CB8AC3E}">
        <p14:creationId xmlns:p14="http://schemas.microsoft.com/office/powerpoint/2010/main" val="350691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AEBD992-82F2-4752-BCD7-4BDCCFA26099}" type="datetime1">
              <a:rPr lang="en-US" smtClean="0"/>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F31473-23EB-4724-8B59-FE6D21D89FA4}" type="slidenum">
              <a:rPr lang="en-US" smtClean="0"/>
              <a:t>‹#›</a:t>
            </a:fld>
            <a:endParaRPr lang="en-US" dirty="0"/>
          </a:p>
        </p:txBody>
      </p:sp>
      <p:sp>
        <p:nvSpPr>
          <p:cNvPr id="3" name="Picture Placeholder 2"/>
          <p:cNvSpPr>
            <a:spLocks noGrp="1"/>
          </p:cNvSpPr>
          <p:nvPr>
            <p:ph type="pic" idx="1"/>
          </p:nvPr>
        </p:nvSpPr>
        <p:spPr>
          <a:xfrm>
            <a:off x="4875213" y="685800"/>
            <a:ext cx="6705600" cy="5486400"/>
          </a:xfrm>
          <a:ln w="63500">
            <a:solidFill>
              <a:schemeClr val="bg1"/>
            </a:solidFill>
            <a:miter lim="800000"/>
          </a:ln>
        </p:spPr>
        <p:txBody>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dirty="0"/>
          </a:p>
        </p:txBody>
      </p:sp>
      <p:sp>
        <p:nvSpPr>
          <p:cNvPr id="4" name="Text Placeholder 3"/>
          <p:cNvSpPr>
            <a:spLocks noGrp="1"/>
          </p:cNvSpPr>
          <p:nvPr>
            <p:ph type="body" sz="half" idx="2"/>
          </p:nvPr>
        </p:nvSpPr>
        <p:spPr>
          <a:xfrm>
            <a:off x="608013" y="5410200"/>
            <a:ext cx="3962400" cy="762000"/>
          </a:xfrm>
        </p:spPr>
        <p:txBody>
          <a:bodyPr>
            <a:normAutofit/>
          </a:bodyPr>
          <a:lstStyle>
            <a:lvl1pPr marL="0" indent="0">
              <a:spcBef>
                <a:spcPts val="0"/>
              </a:spcBef>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608014" y="685800"/>
            <a:ext cx="3962400" cy="4724400"/>
          </a:xfrm>
        </p:spPr>
        <p:txBody>
          <a:bodyPr anchor="b">
            <a:normAutofit/>
          </a:bodyPr>
          <a:lstStyle>
            <a:lvl1pPr algn="l">
              <a:defRPr sz="3600" b="0"/>
            </a:lvl1pPr>
          </a:lstStyle>
          <a:p>
            <a:r>
              <a:rPr lang="en-US"/>
              <a:t>Click to edit Master title style</a:t>
            </a:r>
            <a:endParaRPr dirty="0"/>
          </a:p>
        </p:txBody>
      </p:sp>
    </p:spTree>
    <p:extLst>
      <p:ext uri="{BB962C8B-B14F-4D97-AF65-F5344CB8AC3E}">
        <p14:creationId xmlns:p14="http://schemas.microsoft.com/office/powerpoint/2010/main" val="1627425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7" name="Rectangle 6"/>
          <p:cNvSpPr/>
          <p:nvPr/>
        </p:nvSpPr>
        <p:spPr>
          <a:xfrm>
            <a:off x="-1588" y="0"/>
            <a:ext cx="12188952" cy="6858000"/>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p:spPr>
        <p:style>
          <a:lnRef idx="3">
            <a:schemeClr val="lt1"/>
          </a:lnRef>
          <a:fillRef idx="1">
            <a:schemeClr val="accent2"/>
          </a:fillRef>
          <a:effectRef idx="1">
            <a:schemeClr val="accent2"/>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609441" y="6356351"/>
            <a:ext cx="2844059" cy="365125"/>
          </a:xfrm>
          <a:prstGeom prst="rect">
            <a:avLst/>
          </a:prstGeom>
        </p:spPr>
        <p:txBody>
          <a:bodyPr vert="horz" lIns="91440" tIns="45720" rIns="91440" bIns="45720" rtlCol="0" anchor="ctr"/>
          <a:lstStyle>
            <a:lvl1pPr algn="l">
              <a:defRPr sz="1200">
                <a:solidFill>
                  <a:schemeClr val="bg1"/>
                </a:solidFill>
              </a:defRPr>
            </a:lvl1pPr>
          </a:lstStyle>
          <a:p>
            <a:fld id="{7590C4DA-EDE6-465C-B91D-0B6D7078AFBA}" type="datetime1">
              <a:rPr lang="en-US" smtClean="0"/>
              <a:pPr/>
              <a:t>10/4/2021</a:t>
            </a:fld>
            <a:endParaRPr lang="en-US" dirty="0"/>
          </a:p>
        </p:txBody>
      </p:sp>
      <p:sp>
        <p:nvSpPr>
          <p:cNvPr id="5" name="Footer Placeholder 4"/>
          <p:cNvSpPr>
            <a:spLocks noGrp="1"/>
          </p:cNvSpPr>
          <p:nvPr>
            <p:ph type="ftr" sz="quarter" idx="3"/>
          </p:nvPr>
        </p:nvSpPr>
        <p:spPr>
          <a:xfrm>
            <a:off x="4164515" y="6356351"/>
            <a:ext cx="3859795" cy="365125"/>
          </a:xfrm>
          <a:prstGeom prst="rect">
            <a:avLst/>
          </a:prstGeom>
        </p:spPr>
        <p:txBody>
          <a:bodyPr vert="horz" lIns="91440" tIns="45720" rIns="91440" bIns="45720" rtlCol="0" anchor="ctr"/>
          <a:lstStyle>
            <a:lvl1pPr algn="ctr">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8735325" y="6356351"/>
            <a:ext cx="2844059" cy="365125"/>
          </a:xfrm>
          <a:prstGeom prst="rect">
            <a:avLst/>
          </a:prstGeom>
        </p:spPr>
        <p:txBody>
          <a:bodyPr vert="horz" lIns="91440" tIns="45720" rIns="91440" bIns="45720" rtlCol="0" anchor="ctr"/>
          <a:lstStyle>
            <a:lvl1pPr algn="r">
              <a:defRPr sz="1200">
                <a:solidFill>
                  <a:schemeClr val="bg1"/>
                </a:solidFill>
              </a:defRPr>
            </a:lvl1pPr>
          </a:lstStyle>
          <a:p>
            <a:fld id="{A3F31473-23EB-4724-8B59-FE6D21D89FA4}" type="slidenum">
              <a:rPr lang="en-US" smtClean="0"/>
              <a:pPr/>
              <a:t>‹#›</a:t>
            </a:fld>
            <a:endParaRPr lang="en-US" dirty="0"/>
          </a:p>
        </p:txBody>
      </p:sp>
      <p:sp>
        <p:nvSpPr>
          <p:cNvPr id="3" name="Text Placeholder 2"/>
          <p:cNvSpPr>
            <a:spLocks noGrp="1"/>
          </p:cNvSpPr>
          <p:nvPr>
            <p:ph type="body" idx="1"/>
          </p:nvPr>
        </p:nvSpPr>
        <p:spPr>
          <a:xfrm>
            <a:off x="1293813" y="685800"/>
            <a:ext cx="10287000" cy="419099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 name="Title Placeholder 1"/>
          <p:cNvSpPr>
            <a:spLocks noGrp="1"/>
          </p:cNvSpPr>
          <p:nvPr>
            <p:ph type="title"/>
          </p:nvPr>
        </p:nvSpPr>
        <p:spPr>
          <a:xfrm>
            <a:off x="609441" y="5105400"/>
            <a:ext cx="10971372" cy="1066800"/>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184353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8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tx1"/>
        </a:buClr>
        <a:buSzPct val="80000"/>
        <a:buFont typeface="Arial" pitchFamily="34" charset="0"/>
        <a:buChar char="•"/>
        <a:defRPr sz="2800" kern="1200">
          <a:solidFill>
            <a:schemeClr val="tx1"/>
          </a:solidFill>
          <a:latin typeface="+mn-lt"/>
          <a:ea typeface="+mn-ea"/>
          <a:cs typeface="+mn-cs"/>
        </a:defRPr>
      </a:lvl1pPr>
      <a:lvl2pPr marL="615950" indent="-285750" algn="l" defTabSz="914400" rtl="0" eaLnBrk="1" latinLnBrk="0" hangingPunct="1">
        <a:lnSpc>
          <a:spcPct val="90000"/>
        </a:lnSpc>
        <a:spcBef>
          <a:spcPts val="600"/>
        </a:spcBef>
        <a:buSzPct val="80000"/>
        <a:buFont typeface="Corbel" pitchFamily="34" charset="0"/>
        <a:buChar char="–"/>
        <a:defRPr sz="2400" kern="1200">
          <a:solidFill>
            <a:schemeClr val="tx1"/>
          </a:solidFill>
          <a:latin typeface="+mn-lt"/>
          <a:ea typeface="+mn-ea"/>
          <a:cs typeface="+mn-cs"/>
        </a:defRPr>
      </a:lvl2pPr>
      <a:lvl3pPr marL="996696"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3pPr>
      <a:lvl4pPr marL="1380744" indent="-283464" algn="l" defTabSz="914400" rtl="0" eaLnBrk="1" latinLnBrk="0" hangingPunct="1">
        <a:lnSpc>
          <a:spcPct val="90000"/>
        </a:lnSpc>
        <a:spcBef>
          <a:spcPts val="600"/>
        </a:spcBef>
        <a:buFont typeface="Corbel" pitchFamily="34" charset="0"/>
        <a:buChar char="–"/>
        <a:defRPr sz="1800" kern="1200">
          <a:solidFill>
            <a:schemeClr val="tx1"/>
          </a:solidFill>
          <a:latin typeface="+mn-lt"/>
          <a:ea typeface="+mn-ea"/>
          <a:cs typeface="+mn-cs"/>
        </a:defRPr>
      </a:lvl4pPr>
      <a:lvl5pPr marL="1764792"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5pPr>
      <a:lvl6pPr marL="2148840" indent="-283464" algn="l" defTabSz="914400" rtl="0" eaLnBrk="1" latinLnBrk="0" hangingPunct="1">
        <a:lnSpc>
          <a:spcPct val="90000"/>
        </a:lnSpc>
        <a:spcBef>
          <a:spcPts val="600"/>
        </a:spcBef>
        <a:buFont typeface="Corbel" pitchFamily="34" charset="0"/>
        <a:buChar char="–"/>
        <a:defRPr sz="1800" kern="1200" baseline="0">
          <a:solidFill>
            <a:schemeClr val="tx1"/>
          </a:solidFill>
          <a:latin typeface="+mn-lt"/>
          <a:ea typeface="+mn-ea"/>
          <a:cs typeface="+mn-cs"/>
        </a:defRPr>
      </a:lvl6pPr>
      <a:lvl7pPr marL="2532888" indent="-228600" algn="l" defTabSz="914400" rtl="0" eaLnBrk="1" latinLnBrk="0" hangingPunct="1">
        <a:lnSpc>
          <a:spcPct val="90000"/>
        </a:lnSpc>
        <a:spcBef>
          <a:spcPts val="600"/>
        </a:spcBef>
        <a:buSzPct val="80000"/>
        <a:buFont typeface="Arial" pitchFamily="34" charset="0"/>
        <a:buChar char="•"/>
        <a:defRPr sz="1800" kern="1200" baseline="0">
          <a:solidFill>
            <a:schemeClr val="tx1"/>
          </a:solidFill>
          <a:latin typeface="+mn-lt"/>
          <a:ea typeface="+mn-ea"/>
          <a:cs typeface="+mn-cs"/>
        </a:defRPr>
      </a:lvl7pPr>
      <a:lvl8pPr marL="2916936" indent="-283464" algn="l" defTabSz="914400" rtl="0" eaLnBrk="1" latinLnBrk="0" hangingPunct="1">
        <a:lnSpc>
          <a:spcPct val="90000"/>
        </a:lnSpc>
        <a:spcBef>
          <a:spcPts val="600"/>
        </a:spcBef>
        <a:buFont typeface="Corbel" pitchFamily="34" charset="0"/>
        <a:buChar char="–"/>
        <a:defRPr sz="1800" kern="1200" baseline="0">
          <a:solidFill>
            <a:schemeClr val="tx1"/>
          </a:solidFill>
          <a:latin typeface="+mn-lt"/>
          <a:ea typeface="+mn-ea"/>
          <a:cs typeface="+mn-cs"/>
        </a:defRPr>
      </a:lvl8pPr>
      <a:lvl9pPr marL="3300984" indent="-228600" algn="l" defTabSz="914400" rtl="0" eaLnBrk="1" latinLnBrk="0" hangingPunct="1">
        <a:lnSpc>
          <a:spcPct val="90000"/>
        </a:lnSpc>
        <a:spcBef>
          <a:spcPts val="600"/>
        </a:spcBef>
        <a:buSzPct val="80000"/>
        <a:buFont typeface="Arial" pitchFamily="34" charset="0"/>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investment-realty-advisors.com/" TargetMode="External"/><Relationship Id="rId2" Type="http://schemas.openxmlformats.org/officeDocument/2006/relationships/hyperlink" Target="mailto:Iratjohnson@live.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85000" lnSpcReduction="10000"/>
          </a:bodyPr>
          <a:lstStyle/>
          <a:p>
            <a:r>
              <a:rPr lang="en-US" dirty="0"/>
              <a:t>An integral part of any lending institution’s regulatory compliance</a:t>
            </a:r>
          </a:p>
        </p:txBody>
      </p:sp>
      <p:sp>
        <p:nvSpPr>
          <p:cNvPr id="2" name="Title 1"/>
          <p:cNvSpPr>
            <a:spLocks noGrp="1"/>
          </p:cNvSpPr>
          <p:nvPr>
            <p:ph type="ctrTitle"/>
          </p:nvPr>
        </p:nvSpPr>
        <p:spPr/>
        <p:txBody>
          <a:bodyPr>
            <a:normAutofit fontScale="90000"/>
          </a:bodyPr>
          <a:lstStyle/>
          <a:p>
            <a:r>
              <a:rPr lang="en-US" dirty="0">
                <a:solidFill>
                  <a:srgbClr val="0070C0"/>
                </a:solidFill>
              </a:rPr>
              <a:t>Investment Realty Advisors</a:t>
            </a:r>
            <a:br>
              <a:rPr lang="en-US" dirty="0">
                <a:solidFill>
                  <a:srgbClr val="0070C0"/>
                </a:solidFill>
              </a:rPr>
            </a:br>
            <a:r>
              <a:rPr lang="en-US" dirty="0"/>
              <a:t/>
            </a:r>
            <a:br>
              <a:rPr lang="en-US" dirty="0"/>
            </a:br>
            <a:r>
              <a:rPr lang="en-US" dirty="0"/>
              <a:t/>
            </a:r>
            <a:br>
              <a:rPr lang="en-US" dirty="0"/>
            </a:br>
            <a:r>
              <a:rPr lang="en-US" dirty="0"/>
              <a:t>Commercial Real Estate Review</a:t>
            </a:r>
          </a:p>
        </p:txBody>
      </p:sp>
    </p:spTree>
    <p:extLst>
      <p:ext uri="{BB962C8B-B14F-4D97-AF65-F5344CB8AC3E}">
        <p14:creationId xmlns:p14="http://schemas.microsoft.com/office/powerpoint/2010/main" val="344080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Commercial real estate appraisal review is recommended by the Federal Reserve as part of an effective appraisal evaluation program.</a:t>
            </a:r>
          </a:p>
          <a:p>
            <a:r>
              <a:rPr lang="en-US" dirty="0"/>
              <a:t>We have the appraisal knowledge and experience to assess compliance with the Federal Reserve Regulation 12 CFR 564.4. </a:t>
            </a:r>
          </a:p>
          <a:p>
            <a:r>
              <a:rPr lang="en-US" dirty="0"/>
              <a:t>We also have extensive experience with USPAP, FDIC, SBA, FNMA, IRS and other regulatory compliance issues.</a:t>
            </a:r>
          </a:p>
        </p:txBody>
      </p:sp>
      <p:sp>
        <p:nvSpPr>
          <p:cNvPr id="2" name="Title 1"/>
          <p:cNvSpPr>
            <a:spLocks noGrp="1"/>
          </p:cNvSpPr>
          <p:nvPr>
            <p:ph type="title"/>
          </p:nvPr>
        </p:nvSpPr>
        <p:spPr/>
        <p:txBody>
          <a:bodyPr/>
          <a:lstStyle/>
          <a:p>
            <a:r>
              <a:rPr lang="en-US" dirty="0"/>
              <a:t>Introduction</a:t>
            </a:r>
          </a:p>
        </p:txBody>
      </p:sp>
    </p:spTree>
    <p:extLst>
      <p:ext uri="{BB962C8B-B14F-4D97-AF65-F5344CB8AC3E}">
        <p14:creationId xmlns:p14="http://schemas.microsoft.com/office/powerpoint/2010/main" val="37934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Lending institutions under federal regulations need to assure compliance with IRS, Federal Reserve, FDIC, NCAU, OTS, and USPAP guidelines.</a:t>
            </a:r>
          </a:p>
          <a:p>
            <a:r>
              <a:rPr lang="en-US" dirty="0"/>
              <a:t>Example:</a:t>
            </a:r>
          </a:p>
          <a:p>
            <a:pPr lvl="1"/>
            <a:r>
              <a:rPr lang="en-US" dirty="0"/>
              <a:t>Lender A has a deal that is a proposed freestanding fitness center, a freestanding grocery anchor, a restaurant pad site and another 30,000 square feet of speculative lease space.</a:t>
            </a:r>
          </a:p>
          <a:p>
            <a:pPr lvl="1"/>
            <a:r>
              <a:rPr lang="en-US" dirty="0"/>
              <a:t>Now is the time:</a:t>
            </a:r>
          </a:p>
          <a:p>
            <a:pPr lvl="2"/>
            <a:r>
              <a:rPr lang="en-US" dirty="0"/>
              <a:t>to identify the supply and demand for the speculative space and an estimated absorption time for the speculative space.</a:t>
            </a:r>
          </a:p>
          <a:p>
            <a:pPr lvl="2"/>
            <a:r>
              <a:rPr lang="en-US" dirty="0"/>
              <a:t>to understand the competition and how the subject will compete with the competition.</a:t>
            </a:r>
          </a:p>
          <a:p>
            <a:pPr lvl="2"/>
            <a:r>
              <a:rPr lang="en-US" dirty="0"/>
              <a:t>to identify any future competition (supply) coming online or planned, and how this will affect the subject once completed and during the stabilization period.</a:t>
            </a:r>
          </a:p>
          <a:p>
            <a:pPr lvl="1"/>
            <a:r>
              <a:rPr lang="en-US" dirty="0"/>
              <a:t>Also consider the assumptions made in the appraisal and whether they are reasonable in the context of the current and future projected market.</a:t>
            </a:r>
          </a:p>
        </p:txBody>
      </p:sp>
      <p:sp>
        <p:nvSpPr>
          <p:cNvPr id="2" name="Title 1"/>
          <p:cNvSpPr>
            <a:spLocks noGrp="1"/>
          </p:cNvSpPr>
          <p:nvPr>
            <p:ph type="title"/>
          </p:nvPr>
        </p:nvSpPr>
        <p:spPr/>
        <p:txBody>
          <a:bodyPr/>
          <a:lstStyle/>
          <a:p>
            <a:r>
              <a:rPr lang="en-US" dirty="0"/>
              <a:t>Service Opportunities</a:t>
            </a:r>
          </a:p>
        </p:txBody>
      </p:sp>
    </p:spTree>
    <p:extLst>
      <p:ext uri="{BB962C8B-B14F-4D97-AF65-F5344CB8AC3E}">
        <p14:creationId xmlns:p14="http://schemas.microsoft.com/office/powerpoint/2010/main" val="4221582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title="Products and services graphic"/>
          <p:cNvGraphicFramePr>
            <a:graphicFrameLocks noGrp="1"/>
          </p:cNvGraphicFramePr>
          <p:nvPr>
            <p:ph sz="half" idx="2"/>
            <p:extLst>
              <p:ext uri="{D42A27DB-BD31-4B8C-83A1-F6EECF244321}">
                <p14:modId xmlns:p14="http://schemas.microsoft.com/office/powerpoint/2010/main" val="1903297740"/>
              </p:ext>
            </p:extLst>
          </p:nvPr>
        </p:nvGraphicFramePr>
        <p:xfrm>
          <a:off x="6551613" y="685800"/>
          <a:ext cx="50292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sz="half" idx="1"/>
          </p:nvPr>
        </p:nvSpPr>
        <p:spPr/>
        <p:txBody>
          <a:bodyPr>
            <a:normAutofit fontScale="92500" lnSpcReduction="20000"/>
          </a:bodyPr>
          <a:lstStyle/>
          <a:p>
            <a:r>
              <a:rPr lang="en-US" dirty="0"/>
              <a:t>We offer services from the actual appraisal to the review of appraisals performed by third parties.</a:t>
            </a:r>
          </a:p>
          <a:p>
            <a:r>
              <a:rPr lang="en-US" dirty="0"/>
              <a:t>Example: </a:t>
            </a:r>
          </a:p>
          <a:p>
            <a:pPr lvl="1"/>
            <a:r>
              <a:rPr lang="en-US" dirty="0"/>
              <a:t>Investment Realty Advisors has experience ranging from leasing, managing and brokerage of commercial properties to extensive appraisal, property tax consulting, loan underwriting and appraisal services including high profile properties over $1B. Experience includes 26 states in the U.S.</a:t>
            </a:r>
          </a:p>
        </p:txBody>
      </p:sp>
      <p:sp>
        <p:nvSpPr>
          <p:cNvPr id="2" name="Title 1"/>
          <p:cNvSpPr>
            <a:spLocks noGrp="1"/>
          </p:cNvSpPr>
          <p:nvPr>
            <p:ph type="title"/>
          </p:nvPr>
        </p:nvSpPr>
        <p:spPr/>
        <p:txBody>
          <a:bodyPr/>
          <a:lstStyle/>
          <a:p>
            <a:r>
              <a:rPr lang="en-US" dirty="0"/>
              <a:t>Our Products and Services</a:t>
            </a:r>
          </a:p>
        </p:txBody>
      </p:sp>
    </p:spTree>
    <p:extLst>
      <p:ext uri="{BB962C8B-B14F-4D97-AF65-F5344CB8AC3E}">
        <p14:creationId xmlns:p14="http://schemas.microsoft.com/office/powerpoint/2010/main" val="3098616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a:t>Commercial appraisal reviews “should determine whether the real estate under review is appropriate for the transaction, the risk of the transaction, and whether the process by which the collateral valuation is obtained ensures independence and quality” according the Fed.</a:t>
            </a:r>
          </a:p>
          <a:p>
            <a:r>
              <a:rPr lang="en-US" dirty="0"/>
              <a:t>Regulatory Compliance:</a:t>
            </a:r>
          </a:p>
          <a:p>
            <a:pPr lvl="1"/>
            <a:r>
              <a:rPr lang="en-US" dirty="0"/>
              <a:t>Investment in appraisal reviews is an investment in your firms success with regulatory audits and reviews.</a:t>
            </a:r>
          </a:p>
          <a:p>
            <a:pPr lvl="2"/>
            <a:r>
              <a:rPr lang="en-US" dirty="0"/>
              <a:t>An appraisal review can help determine the applicability of an appraisal to the complexity of the assignment</a:t>
            </a:r>
          </a:p>
          <a:p>
            <a:pPr lvl="2"/>
            <a:r>
              <a:rPr lang="en-US" dirty="0"/>
              <a:t>Lenders are under increasing pressure from regulators to have their appraisal reviewed by a third party outside of the lending institution</a:t>
            </a:r>
          </a:p>
          <a:p>
            <a:pPr lvl="2"/>
            <a:r>
              <a:rPr lang="en-US" b="1" dirty="0">
                <a:solidFill>
                  <a:srgbClr val="FF0000"/>
                </a:solidFill>
              </a:rPr>
              <a:t>A local experienced commercial appraiser should be used in transactions involving commercial real estate – C. Taylor Johnson, III, MAI, AI-GRS has over 13 years of extensive experience in East Texas as well as extensive experience in Dallas/Fort Worth and the State of Texas.</a:t>
            </a:r>
          </a:p>
          <a:p>
            <a:pPr lvl="2"/>
            <a:r>
              <a:rPr lang="en-US" b="1" dirty="0">
                <a:solidFill>
                  <a:srgbClr val="FF0000"/>
                </a:solidFill>
              </a:rPr>
              <a:t>Appraisal Institute Members (MAI, AI-GRS) hold the highest industry designations and have attained the necessary educational background and years of experience needed for the highest quality commercial appraisal reviews. </a:t>
            </a:r>
          </a:p>
        </p:txBody>
      </p:sp>
      <p:sp>
        <p:nvSpPr>
          <p:cNvPr id="2" name="Title 1"/>
          <p:cNvSpPr>
            <a:spLocks noGrp="1"/>
          </p:cNvSpPr>
          <p:nvPr>
            <p:ph type="title"/>
          </p:nvPr>
        </p:nvSpPr>
        <p:spPr/>
        <p:txBody>
          <a:bodyPr/>
          <a:lstStyle/>
          <a:p>
            <a:r>
              <a:rPr lang="en-US" dirty="0"/>
              <a:t>Key Benefits of Product or Service</a:t>
            </a:r>
          </a:p>
        </p:txBody>
      </p:sp>
    </p:spTree>
    <p:extLst>
      <p:ext uri="{BB962C8B-B14F-4D97-AF65-F5344CB8AC3E}">
        <p14:creationId xmlns:p14="http://schemas.microsoft.com/office/powerpoint/2010/main" val="3415676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Contact Taylor Johnson for further information at (903) 805-4043</a:t>
            </a:r>
          </a:p>
          <a:p>
            <a:r>
              <a:rPr lang="en-US" dirty="0">
                <a:hlinkClick r:id="rId2"/>
              </a:rPr>
              <a:t>iratjohnson@live.com</a:t>
            </a:r>
            <a:r>
              <a:rPr lang="en-US" dirty="0"/>
              <a:t> email contact</a:t>
            </a:r>
          </a:p>
          <a:p>
            <a:r>
              <a:rPr lang="en-US" dirty="0">
                <a:hlinkClick r:id="rId3"/>
              </a:rPr>
              <a:t>www.investment-realty-advisors.com</a:t>
            </a:r>
            <a:r>
              <a:rPr lang="en-US" dirty="0"/>
              <a:t> website</a:t>
            </a:r>
          </a:p>
          <a:p>
            <a:r>
              <a:rPr lang="en-US" dirty="0"/>
              <a:t>Please feel free to contact me with any questions concerning your commercial real estate needs.</a:t>
            </a:r>
          </a:p>
        </p:txBody>
      </p:sp>
      <p:sp>
        <p:nvSpPr>
          <p:cNvPr id="2" name="Title 1"/>
          <p:cNvSpPr>
            <a:spLocks noGrp="1"/>
          </p:cNvSpPr>
          <p:nvPr>
            <p:ph type="title"/>
          </p:nvPr>
        </p:nvSpPr>
        <p:spPr/>
        <p:txBody>
          <a:bodyPr/>
          <a:lstStyle/>
          <a:p>
            <a:r>
              <a:rPr lang="en-US"/>
              <a:t>Contact Information</a:t>
            </a:r>
            <a:endParaRPr lang="en-US" dirty="0"/>
          </a:p>
        </p:txBody>
      </p:sp>
    </p:spTree>
    <p:extLst>
      <p:ext uri="{BB962C8B-B14F-4D97-AF65-F5344CB8AC3E}">
        <p14:creationId xmlns:p14="http://schemas.microsoft.com/office/powerpoint/2010/main" val="3997117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ales presentation on product or servic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3494BA"/>
      </a:accent6>
      <a:hlink>
        <a:srgbClr val="6B9F25"/>
      </a:hlink>
      <a:folHlink>
        <a:srgbClr val="9F6715"/>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flip="none" rotWithShape="1">
          <a:gsLst>
            <a:gs pos="0">
              <a:schemeClr val="phClr">
                <a:lumMod val="20000"/>
                <a:lumOff val="80000"/>
              </a:schemeClr>
            </a:gs>
            <a:gs pos="58000">
              <a:schemeClr val="phClr">
                <a:lumMod val="40000"/>
                <a:lumOff val="60000"/>
              </a:schemeClr>
            </a:gs>
            <a:gs pos="100000">
              <a:schemeClr val="phClr"/>
            </a:gs>
          </a:gsLst>
          <a:lin ang="14400000" scaled="0"/>
          <a:tileRect/>
        </a:gradFill>
        <a:gradFill flip="none" rotWithShape="1">
          <a:gsLst>
            <a:gs pos="0">
              <a:schemeClr val="phClr">
                <a:lumMod val="20000"/>
                <a:lumOff val="80000"/>
              </a:schemeClr>
            </a:gs>
            <a:gs pos="58000">
              <a:schemeClr val="phClr">
                <a:lumMod val="40000"/>
                <a:lumOff val="60000"/>
              </a:schemeClr>
            </a:gs>
            <a:gs pos="100000">
              <a:schemeClr val="phClr"/>
            </a:gs>
          </a:gsLst>
          <a:lin ang="17400000" scaled="0"/>
          <a:tileRect/>
        </a:gradFill>
      </a:bgFillStyleLst>
    </a:fmtScheme>
  </a:themeElements>
  <a:objectDefaults>
    <a:spDef>
      <a:spPr>
        <a:ln>
          <a:noFill/>
        </a:ln>
      </a:spPr>
      <a:bodyPr rtlCol="0" anchor="ctr"/>
      <a:lstStyle>
        <a:defPPr algn="ctr">
          <a:defRPr dirty="0"/>
        </a:defPPr>
      </a:lstStyle>
      <a:style>
        <a:lnRef idx="3">
          <a:schemeClr val="lt1"/>
        </a:lnRef>
        <a:fillRef idx="1">
          <a:schemeClr val="accent2"/>
        </a:fillRef>
        <a:effectRef idx="1">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Sales presentation on product or service" id="{7EE400BE-508E-476C-BFCF-E5A4B7CBB911}" vid="{528475A2-2519-44AA-B642-41944284C867}"/>
    </a:ext>
  </a:extLst>
</a:theme>
</file>

<file path=ppt/theme/theme2.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3494BA"/>
      </a:accent6>
      <a:hlink>
        <a:srgbClr val="6B9F25"/>
      </a:hlink>
      <a:folHlink>
        <a:srgbClr val="9F6715"/>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3494BA"/>
      </a:accent6>
      <a:hlink>
        <a:srgbClr val="6B9F25"/>
      </a:hlink>
      <a:folHlink>
        <a:srgbClr val="9F6715"/>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650A9AA-52B9-4BCE-8F7B-96CF968CD3C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Business sales presentation on product or service</Template>
  <TotalTime>0</TotalTime>
  <Words>542</Words>
  <Application>Microsoft Office PowerPoint</Application>
  <PresentationFormat>Custom</PresentationFormat>
  <Paragraphs>39</Paragraphs>
  <Slides>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Cambria</vt:lpstr>
      <vt:lpstr>Corbel</vt:lpstr>
      <vt:lpstr>Sales presentation on product or service</vt:lpstr>
      <vt:lpstr>Investment Realty Advisors   Commercial Real Estate Review</vt:lpstr>
      <vt:lpstr>Introduction</vt:lpstr>
      <vt:lpstr>Service Opportunities</vt:lpstr>
      <vt:lpstr>Our Products and Services</vt:lpstr>
      <vt:lpstr>Key Benefits of Product or Service</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2016-02-22T15:22:50Z</dcterms:created>
  <dcterms:modified xsi:type="dcterms:W3CDTF">2021-10-04T16:12:21Z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TC034605559991</vt:lpwstr>
  </property>
</Properties>
</file>