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78" r:id="rId4"/>
    <p:sldId id="267" r:id="rId5"/>
    <p:sldId id="279" r:id="rId6"/>
    <p:sldId id="280" r:id="rId7"/>
    <p:sldId id="281" r:id="rId8"/>
    <p:sldId id="282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5" autoAdjust="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46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11/22/2020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800" dirty="0"/>
              <a:t>An Attitude Of Gratitude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12573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000" b="1" dirty="0"/>
              <a:t>II Timothy 3:1-4</a:t>
            </a:r>
          </a:p>
          <a:p>
            <a:pPr algn="ctr"/>
            <a:r>
              <a:rPr lang="en-US" sz="4000" b="1" dirty="0"/>
              <a:t>1 Thessalonians 5:18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534400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Being Thankful Is An 	 	Inside Job   Psalm 137:4</a:t>
            </a:r>
          </a:p>
          <a:p>
            <a:pPr marL="109728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Unthankfulness Is The   	First Step Away from God    	Romans 1:21       </a:t>
            </a:r>
          </a:p>
          <a:p>
            <a:pPr marL="109728" indent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14350"/>
            <a:ext cx="8534400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400" b="1" dirty="0"/>
              <a:t>  We Tend to Focus on the    	Gift More Than the Giver</a:t>
            </a:r>
          </a:p>
          <a:p>
            <a:pPr marL="109728" indent="0">
              <a:buNone/>
            </a:pPr>
            <a:r>
              <a:rPr lang="en-US" sz="4400" b="1" dirty="0"/>
              <a:t>      James 1:17</a:t>
            </a:r>
          </a:p>
          <a:p>
            <a:pPr marL="109728" indent="0">
              <a:buNone/>
            </a:pPr>
            <a:endParaRPr lang="en-US" sz="4400" b="1" dirty="0"/>
          </a:p>
          <a:p>
            <a:pPr marL="109728" indent="0">
              <a:buNone/>
            </a:pPr>
            <a:endParaRPr lang="en-US" b="1" dirty="0"/>
          </a:p>
          <a:p>
            <a:pPr lvl="0">
              <a:buNone/>
            </a:pPr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05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400" b="1" dirty="0"/>
              <a:t>II Timothy 3:1-4  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4400" b="1" dirty="0"/>
              <a:t>I Thessalonians 5:18 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793947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1947-6C8D-4D24-9ABA-ECA676DE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Things Which Hinder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54BC-4F03-413A-8516-35F7BADDC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809750"/>
            <a:ext cx="8686800" cy="3200400"/>
          </a:xfrm>
        </p:spPr>
        <p:txBody>
          <a:bodyPr>
            <a:normAutofit/>
          </a:bodyPr>
          <a:lstStyle/>
          <a:p>
            <a:r>
              <a:rPr lang="en-US" sz="4800" b="1" dirty="0"/>
              <a:t> </a:t>
            </a:r>
            <a:r>
              <a:rPr lang="en-US" sz="4400" b="1" dirty="0"/>
              <a:t>Bitterness    </a:t>
            </a:r>
            <a:r>
              <a:rPr lang="en-US" sz="3600" b="1" dirty="0"/>
              <a:t>Philippians 4:8</a:t>
            </a:r>
          </a:p>
          <a:p>
            <a:pPr marL="109728" indent="0">
              <a:buNone/>
            </a:pPr>
            <a:endParaRPr lang="en-US" sz="3600" b="1" dirty="0"/>
          </a:p>
          <a:p>
            <a:r>
              <a:rPr lang="en-US" sz="4400" b="1" dirty="0"/>
              <a:t> Envy      </a:t>
            </a:r>
            <a:r>
              <a:rPr lang="en-US" sz="3600" b="1" dirty="0"/>
              <a:t>I Timothy 6:6-8</a:t>
            </a:r>
          </a:p>
        </p:txBody>
      </p:sp>
    </p:spTree>
    <p:extLst>
      <p:ext uri="{BB962C8B-B14F-4D97-AF65-F5344CB8AC3E}">
        <p14:creationId xmlns:p14="http://schemas.microsoft.com/office/powerpoint/2010/main" val="116789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51947-6C8D-4D24-9ABA-ECA676DE1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838200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Things Which Hinder Gratitude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54BC-4F03-413A-8516-35F7BADDC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33550"/>
            <a:ext cx="8686800" cy="3276600"/>
          </a:xfrm>
        </p:spPr>
        <p:txBody>
          <a:bodyPr>
            <a:normAutofit/>
          </a:bodyPr>
          <a:lstStyle/>
          <a:p>
            <a:r>
              <a:rPr lang="en-US" sz="4400" b="1" dirty="0"/>
              <a:t> Covetousness</a:t>
            </a:r>
            <a:r>
              <a:rPr lang="en-US" sz="6000" b="1" dirty="0"/>
              <a:t>   </a:t>
            </a:r>
            <a:r>
              <a:rPr lang="en-US" sz="3600" b="1" dirty="0"/>
              <a:t>Psalm 84:11</a:t>
            </a:r>
          </a:p>
          <a:p>
            <a:pPr marL="109728" indent="0">
              <a:buNone/>
            </a:pPr>
            <a:endParaRPr lang="en-US" sz="3600" b="1" dirty="0"/>
          </a:p>
          <a:p>
            <a:r>
              <a:rPr lang="en-US" sz="4400" b="1" dirty="0"/>
              <a:t> Circumstances</a:t>
            </a:r>
            <a:r>
              <a:rPr lang="en-US" sz="6000" b="1" dirty="0"/>
              <a:t> </a:t>
            </a:r>
            <a:r>
              <a:rPr lang="en-US" sz="3600" b="1" dirty="0"/>
              <a:t>II</a:t>
            </a:r>
            <a:r>
              <a:rPr lang="en-US" sz="4800" b="1" dirty="0"/>
              <a:t> </a:t>
            </a:r>
            <a:r>
              <a:rPr lang="en-US" sz="3600" b="1" dirty="0"/>
              <a:t>Corinthians     4:7-18</a:t>
            </a:r>
          </a:p>
        </p:txBody>
      </p:sp>
    </p:spTree>
    <p:extLst>
      <p:ext uri="{BB962C8B-B14F-4D97-AF65-F5344CB8AC3E}">
        <p14:creationId xmlns:p14="http://schemas.microsoft.com/office/powerpoint/2010/main" val="398589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86C05-EF5B-42A1-A842-1E6898867E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19150"/>
            <a:ext cx="8686800" cy="41910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4400" b="1" dirty="0"/>
              <a:t>“What if you woke up this morning and only had the things you thanked God for yesterday?”</a:t>
            </a:r>
          </a:p>
          <a:p>
            <a:pPr marL="109728" indent="0" algn="just">
              <a:buNone/>
            </a:pPr>
            <a:endParaRPr lang="en-US" sz="4400" b="1" dirty="0"/>
          </a:p>
          <a:p>
            <a:pPr marL="109728" indent="0">
              <a:buNone/>
            </a:pPr>
            <a:r>
              <a:rPr lang="en-US" sz="4400" b="1" i="1" dirty="0"/>
              <a:t>Max Lucado</a:t>
            </a:r>
          </a:p>
        </p:txBody>
      </p:sp>
    </p:spTree>
    <p:extLst>
      <p:ext uri="{BB962C8B-B14F-4D97-AF65-F5344CB8AC3E}">
        <p14:creationId xmlns:p14="http://schemas.microsoft.com/office/powerpoint/2010/main" val="2439501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860</TotalTime>
  <Words>104</Words>
  <Application>Microsoft Office PowerPoint</Application>
  <PresentationFormat>On-screen Show (16:9)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Georgia</vt:lpstr>
      <vt:lpstr>Trebuchet MS</vt:lpstr>
      <vt:lpstr>Wingdings</vt:lpstr>
      <vt:lpstr>Wingdings 2</vt:lpstr>
      <vt:lpstr>Urban</vt:lpstr>
      <vt:lpstr>An Attitude Of Gratitude</vt:lpstr>
      <vt:lpstr>PowerPoint Presentation</vt:lpstr>
      <vt:lpstr>PowerPoint Presentation</vt:lpstr>
      <vt:lpstr>PowerPoint Presentation</vt:lpstr>
      <vt:lpstr>PowerPoint Presentation</vt:lpstr>
      <vt:lpstr>Things Which Hinder Gratitude</vt:lpstr>
      <vt:lpstr>Things Which Hinder Gratitude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122</cp:revision>
  <dcterms:created xsi:type="dcterms:W3CDTF">2010-10-31T05:03:18Z</dcterms:created>
  <dcterms:modified xsi:type="dcterms:W3CDTF">2020-11-22T15:20:10Z</dcterms:modified>
</cp:coreProperties>
</file>