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70" r:id="rId4"/>
    <p:sldId id="257" r:id="rId5"/>
    <p:sldId id="269" r:id="rId6"/>
    <p:sldId id="268" r:id="rId7"/>
    <p:sldId id="267" r:id="rId8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y Poillon" initials="RP" lastIdx="3" clrIdx="0">
    <p:extLst>
      <p:ext uri="{19B8F6BF-5375-455C-9EA6-DF929625EA0E}">
        <p15:presenceInfo xmlns:p15="http://schemas.microsoft.com/office/powerpoint/2012/main" userId="3b1b4a8c4f4467b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62" d="100"/>
          <a:sy n="62" d="100"/>
        </p:scale>
        <p:origin x="28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7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7E7F19-C0A2-4860-BA80-4014C8348E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E712D3D-FF8D-4B0E-A030-229C3BCA4EA6}">
      <dgm:prSet/>
      <dgm:spPr/>
      <dgm:t>
        <a:bodyPr/>
        <a:lstStyle/>
        <a:p>
          <a:pPr>
            <a:defRPr cap="all"/>
          </a:pPr>
          <a:r>
            <a:rPr lang="en-US" dirty="0"/>
            <a:t>What Is Medical Assisted Treatment</a:t>
          </a:r>
        </a:p>
      </dgm:t>
    </dgm:pt>
    <dgm:pt modelId="{4D5B627B-3F7B-4D46-BA05-E8BD8F5E7D5F}" type="parTrans" cxnId="{D3E2734C-AE87-47EE-831F-BDD14B385A91}">
      <dgm:prSet/>
      <dgm:spPr/>
      <dgm:t>
        <a:bodyPr/>
        <a:lstStyle/>
        <a:p>
          <a:endParaRPr lang="en-US"/>
        </a:p>
      </dgm:t>
    </dgm:pt>
    <dgm:pt modelId="{B284FD46-C5B8-4F12-B82A-7D34A6344E3E}" type="sibTrans" cxnId="{D3E2734C-AE87-47EE-831F-BDD14B385A91}">
      <dgm:prSet/>
      <dgm:spPr/>
      <dgm:t>
        <a:bodyPr/>
        <a:lstStyle/>
        <a:p>
          <a:endParaRPr lang="en-US"/>
        </a:p>
      </dgm:t>
    </dgm:pt>
    <dgm:pt modelId="{4B63FF21-15FD-4B54-91E2-63210E1956AF}">
      <dgm:prSet/>
      <dgm:spPr/>
      <dgm:t>
        <a:bodyPr/>
        <a:lstStyle/>
        <a:p>
          <a:pPr>
            <a:defRPr cap="all"/>
          </a:pPr>
          <a:r>
            <a:rPr lang="en-US" dirty="0"/>
            <a:t>HOW does Medical Assisted Treatment </a:t>
          </a:r>
        </a:p>
        <a:p>
          <a:pPr>
            <a:defRPr cap="all"/>
          </a:pPr>
          <a:r>
            <a:rPr lang="en-US" dirty="0"/>
            <a:t>Work</a:t>
          </a:r>
        </a:p>
      </dgm:t>
    </dgm:pt>
    <dgm:pt modelId="{3FA91FD3-C4B5-4A50-8B0A-6B8CD26DB3C8}" type="parTrans" cxnId="{1188E853-F875-4A96-88B5-541CDDC88777}">
      <dgm:prSet/>
      <dgm:spPr/>
      <dgm:t>
        <a:bodyPr/>
        <a:lstStyle/>
        <a:p>
          <a:endParaRPr lang="en-US"/>
        </a:p>
      </dgm:t>
    </dgm:pt>
    <dgm:pt modelId="{1C24B66C-2127-42A0-80A1-D1A89ECE53BC}" type="sibTrans" cxnId="{1188E853-F875-4A96-88B5-541CDDC88777}">
      <dgm:prSet/>
      <dgm:spPr/>
      <dgm:t>
        <a:bodyPr/>
        <a:lstStyle/>
        <a:p>
          <a:endParaRPr lang="en-US"/>
        </a:p>
      </dgm:t>
    </dgm:pt>
    <dgm:pt modelId="{D9B5310E-0038-41F1-997B-BCA84CEBDE48}">
      <dgm:prSet/>
      <dgm:spPr/>
      <dgm:t>
        <a:bodyPr/>
        <a:lstStyle/>
        <a:p>
          <a:pPr>
            <a:defRPr cap="all"/>
          </a:pPr>
          <a:r>
            <a:rPr lang="en-US" dirty="0"/>
            <a:t>What are the expectations of Medical Assisted Treatment</a:t>
          </a:r>
        </a:p>
      </dgm:t>
    </dgm:pt>
    <dgm:pt modelId="{748C6B72-A94A-4FF6-8F76-AA6BE270C066}" type="parTrans" cxnId="{26D9FE81-0695-4CD3-AEE9-1FB4CD1ADC1E}">
      <dgm:prSet/>
      <dgm:spPr/>
      <dgm:t>
        <a:bodyPr/>
        <a:lstStyle/>
        <a:p>
          <a:endParaRPr lang="en-US"/>
        </a:p>
      </dgm:t>
    </dgm:pt>
    <dgm:pt modelId="{F13F92DF-A257-416B-86C0-498D765417A6}" type="sibTrans" cxnId="{26D9FE81-0695-4CD3-AEE9-1FB4CD1ADC1E}">
      <dgm:prSet/>
      <dgm:spPr/>
      <dgm:t>
        <a:bodyPr/>
        <a:lstStyle/>
        <a:p>
          <a:endParaRPr lang="en-US"/>
        </a:p>
      </dgm:t>
    </dgm:pt>
    <dgm:pt modelId="{1A33F520-2484-4599-818E-8721BF7DBDD9}">
      <dgm:prSet/>
      <dgm:spPr/>
      <dgm:t>
        <a:bodyPr/>
        <a:lstStyle/>
        <a:p>
          <a:pPr>
            <a:defRPr cap="all"/>
          </a:pPr>
          <a:r>
            <a:rPr lang="en-US" dirty="0"/>
            <a:t>Practical Exercise</a:t>
          </a:r>
        </a:p>
      </dgm:t>
    </dgm:pt>
    <dgm:pt modelId="{D4331C95-0971-46EA-867C-172F3735F369}" type="parTrans" cxnId="{5DA774B9-07F1-407B-9FEF-5155E8FF9482}">
      <dgm:prSet/>
      <dgm:spPr/>
      <dgm:t>
        <a:bodyPr/>
        <a:lstStyle/>
        <a:p>
          <a:endParaRPr lang="en-US"/>
        </a:p>
      </dgm:t>
    </dgm:pt>
    <dgm:pt modelId="{9BD3DA02-227D-44FD-B971-05666E3F0A38}" type="sibTrans" cxnId="{5DA774B9-07F1-407B-9FEF-5155E8FF9482}">
      <dgm:prSet/>
      <dgm:spPr/>
      <dgm:t>
        <a:bodyPr/>
        <a:lstStyle/>
        <a:p>
          <a:endParaRPr lang="en-US"/>
        </a:p>
      </dgm:t>
    </dgm:pt>
    <dgm:pt modelId="{572D2F9F-F0EF-4830-AF3F-B00BC76E2E56}">
      <dgm:prSet/>
      <dgm:spPr/>
      <dgm:t>
        <a:bodyPr/>
        <a:lstStyle/>
        <a:p>
          <a:pPr>
            <a:defRPr cap="all"/>
          </a:pPr>
          <a:r>
            <a:rPr lang="en-US" dirty="0"/>
            <a:t>View video’s in workbooks</a:t>
          </a:r>
        </a:p>
      </dgm:t>
    </dgm:pt>
    <dgm:pt modelId="{44E27B71-D9C4-40F0-9749-7E935D0163D7}" type="parTrans" cxnId="{E675F466-5542-4F0A-BEC6-053AD11BE935}">
      <dgm:prSet/>
      <dgm:spPr/>
      <dgm:t>
        <a:bodyPr/>
        <a:lstStyle/>
        <a:p>
          <a:endParaRPr lang="en-US"/>
        </a:p>
      </dgm:t>
    </dgm:pt>
    <dgm:pt modelId="{094385A0-1A30-4B64-BBFD-E12D9AC3A6B7}" type="sibTrans" cxnId="{E675F466-5542-4F0A-BEC6-053AD11BE935}">
      <dgm:prSet/>
      <dgm:spPr/>
      <dgm:t>
        <a:bodyPr/>
        <a:lstStyle/>
        <a:p>
          <a:endParaRPr lang="en-US"/>
        </a:p>
      </dgm:t>
    </dgm:pt>
    <dgm:pt modelId="{2B15057D-FF76-4AF6-B416-96FABD247011}" type="pres">
      <dgm:prSet presAssocID="{C47E7F19-C0A2-4860-BA80-4014C8348EBF}" presName="root" presStyleCnt="0">
        <dgm:presLayoutVars>
          <dgm:dir/>
          <dgm:resizeHandles val="exact"/>
        </dgm:presLayoutVars>
      </dgm:prSet>
      <dgm:spPr/>
    </dgm:pt>
    <dgm:pt modelId="{300CCE06-F93B-40E3-85AB-C9FA8C174468}" type="pres">
      <dgm:prSet presAssocID="{6E712D3D-FF8D-4B0E-A030-229C3BCA4EA6}" presName="compNode" presStyleCnt="0"/>
      <dgm:spPr/>
    </dgm:pt>
    <dgm:pt modelId="{3C6432A1-2C5A-4D65-8E35-9BAC21AEDEE8}" type="pres">
      <dgm:prSet presAssocID="{6E712D3D-FF8D-4B0E-A030-229C3BCA4EA6}" presName="iconBgRect" presStyleLbl="bgShp" presStyleIdx="0" presStyleCnt="5"/>
      <dgm:spPr/>
    </dgm:pt>
    <dgm:pt modelId="{D6193081-56D4-45C5-8901-32BED278EC10}" type="pres">
      <dgm:prSet presAssocID="{6E712D3D-FF8D-4B0E-A030-229C3BCA4EA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0F388A3-E9EF-4BAF-8802-B59C663F97C6}" type="pres">
      <dgm:prSet presAssocID="{6E712D3D-FF8D-4B0E-A030-229C3BCA4EA6}" presName="spaceRect" presStyleCnt="0"/>
      <dgm:spPr/>
    </dgm:pt>
    <dgm:pt modelId="{B4353CA1-04CF-4C90-90BE-9B9A637E904D}" type="pres">
      <dgm:prSet presAssocID="{6E712D3D-FF8D-4B0E-A030-229C3BCA4EA6}" presName="textRect" presStyleLbl="revTx" presStyleIdx="0" presStyleCnt="5">
        <dgm:presLayoutVars>
          <dgm:chMax val="1"/>
          <dgm:chPref val="1"/>
        </dgm:presLayoutVars>
      </dgm:prSet>
      <dgm:spPr/>
    </dgm:pt>
    <dgm:pt modelId="{2AAFA2D6-5F0A-4766-AC6F-1C9D57CA3A54}" type="pres">
      <dgm:prSet presAssocID="{B284FD46-C5B8-4F12-B82A-7D34A6344E3E}" presName="sibTrans" presStyleCnt="0"/>
      <dgm:spPr/>
    </dgm:pt>
    <dgm:pt modelId="{171B910B-EB21-4364-8739-BA3CFA52A3C7}" type="pres">
      <dgm:prSet presAssocID="{4B63FF21-15FD-4B54-91E2-63210E1956AF}" presName="compNode" presStyleCnt="0"/>
      <dgm:spPr/>
    </dgm:pt>
    <dgm:pt modelId="{8EEB2F66-522D-48E2-B294-A7FD6CF416FF}" type="pres">
      <dgm:prSet presAssocID="{4B63FF21-15FD-4B54-91E2-63210E1956AF}" presName="iconBgRect" presStyleLbl="bgShp" presStyleIdx="1" presStyleCnt="5"/>
      <dgm:spPr/>
    </dgm:pt>
    <dgm:pt modelId="{17949EDE-BF0E-46A5-92BC-B538D913E4D3}" type="pres">
      <dgm:prSet presAssocID="{4B63FF21-15FD-4B54-91E2-63210E1956A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0572201-C8FB-4044-BA3E-27BC231C83AC}" type="pres">
      <dgm:prSet presAssocID="{4B63FF21-15FD-4B54-91E2-63210E1956AF}" presName="spaceRect" presStyleCnt="0"/>
      <dgm:spPr/>
    </dgm:pt>
    <dgm:pt modelId="{23C7F609-0962-41DB-B8B3-FB0A3417E229}" type="pres">
      <dgm:prSet presAssocID="{4B63FF21-15FD-4B54-91E2-63210E1956AF}" presName="textRect" presStyleLbl="revTx" presStyleIdx="1" presStyleCnt="5">
        <dgm:presLayoutVars>
          <dgm:chMax val="1"/>
          <dgm:chPref val="1"/>
        </dgm:presLayoutVars>
      </dgm:prSet>
      <dgm:spPr/>
    </dgm:pt>
    <dgm:pt modelId="{48D2515C-4B4D-408C-A8B7-570AB9ECB708}" type="pres">
      <dgm:prSet presAssocID="{1C24B66C-2127-42A0-80A1-D1A89ECE53BC}" presName="sibTrans" presStyleCnt="0"/>
      <dgm:spPr/>
    </dgm:pt>
    <dgm:pt modelId="{C405D5E2-2C3F-4CCE-8130-3DF1077C9DE9}" type="pres">
      <dgm:prSet presAssocID="{D9B5310E-0038-41F1-997B-BCA84CEBDE48}" presName="compNode" presStyleCnt="0"/>
      <dgm:spPr/>
    </dgm:pt>
    <dgm:pt modelId="{46005B16-E3D4-44EA-BFC3-047E1D2F6EC0}" type="pres">
      <dgm:prSet presAssocID="{D9B5310E-0038-41F1-997B-BCA84CEBDE48}" presName="iconBgRect" presStyleLbl="bgShp" presStyleIdx="2" presStyleCnt="5"/>
      <dgm:spPr/>
    </dgm:pt>
    <dgm:pt modelId="{39DC85E3-BDF0-43CA-B5EE-9A6F60BE40CE}" type="pres">
      <dgm:prSet presAssocID="{D9B5310E-0038-41F1-997B-BCA84CEBDE4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1CBC56E-BFF8-4568-8B05-24DBDE91DFB0}" type="pres">
      <dgm:prSet presAssocID="{D9B5310E-0038-41F1-997B-BCA84CEBDE48}" presName="spaceRect" presStyleCnt="0"/>
      <dgm:spPr/>
    </dgm:pt>
    <dgm:pt modelId="{4AC27709-E622-4615-A434-238CAD0A07B9}" type="pres">
      <dgm:prSet presAssocID="{D9B5310E-0038-41F1-997B-BCA84CEBDE48}" presName="textRect" presStyleLbl="revTx" presStyleIdx="2" presStyleCnt="5">
        <dgm:presLayoutVars>
          <dgm:chMax val="1"/>
          <dgm:chPref val="1"/>
        </dgm:presLayoutVars>
      </dgm:prSet>
      <dgm:spPr/>
    </dgm:pt>
    <dgm:pt modelId="{27CE1398-2F78-4C36-8FEC-BD78A03FD326}" type="pres">
      <dgm:prSet presAssocID="{F13F92DF-A257-416B-86C0-498D765417A6}" presName="sibTrans" presStyleCnt="0"/>
      <dgm:spPr/>
    </dgm:pt>
    <dgm:pt modelId="{024DDEED-4C06-4F97-9A1D-97804C4DF6B1}" type="pres">
      <dgm:prSet presAssocID="{1A33F520-2484-4599-818E-8721BF7DBDD9}" presName="compNode" presStyleCnt="0"/>
      <dgm:spPr/>
    </dgm:pt>
    <dgm:pt modelId="{90AF5326-61AB-4418-88EF-247F13DAF3E9}" type="pres">
      <dgm:prSet presAssocID="{1A33F520-2484-4599-818E-8721BF7DBDD9}" presName="iconBgRect" presStyleLbl="bgShp" presStyleIdx="3" presStyleCnt="5"/>
      <dgm:spPr/>
    </dgm:pt>
    <dgm:pt modelId="{AAA9049F-5971-4B9B-8745-5BE77944FB9B}" type="pres">
      <dgm:prSet presAssocID="{1A33F520-2484-4599-818E-8721BF7DBDD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23585D67-0649-4296-B321-5DB9C7C3182B}" type="pres">
      <dgm:prSet presAssocID="{1A33F520-2484-4599-818E-8721BF7DBDD9}" presName="spaceRect" presStyleCnt="0"/>
      <dgm:spPr/>
    </dgm:pt>
    <dgm:pt modelId="{FEC0767F-3955-4025-B8BC-35A73CEE6228}" type="pres">
      <dgm:prSet presAssocID="{1A33F520-2484-4599-818E-8721BF7DBDD9}" presName="textRect" presStyleLbl="revTx" presStyleIdx="3" presStyleCnt="5">
        <dgm:presLayoutVars>
          <dgm:chMax val="1"/>
          <dgm:chPref val="1"/>
        </dgm:presLayoutVars>
      </dgm:prSet>
      <dgm:spPr/>
    </dgm:pt>
    <dgm:pt modelId="{33A93EC2-EE02-4DBD-B4B3-4D2D4F104100}" type="pres">
      <dgm:prSet presAssocID="{9BD3DA02-227D-44FD-B971-05666E3F0A38}" presName="sibTrans" presStyleCnt="0"/>
      <dgm:spPr/>
    </dgm:pt>
    <dgm:pt modelId="{3E55DA53-D5FB-4637-8A61-DB872C29316C}" type="pres">
      <dgm:prSet presAssocID="{572D2F9F-F0EF-4830-AF3F-B00BC76E2E56}" presName="compNode" presStyleCnt="0"/>
      <dgm:spPr/>
    </dgm:pt>
    <dgm:pt modelId="{AF71A917-58A7-4890-B70E-8C5DB8EF861F}" type="pres">
      <dgm:prSet presAssocID="{572D2F9F-F0EF-4830-AF3F-B00BC76E2E56}" presName="iconBgRect" presStyleLbl="bgShp" presStyleIdx="4" presStyleCnt="5"/>
      <dgm:spPr/>
    </dgm:pt>
    <dgm:pt modelId="{221C8428-9D48-439F-A271-9BA0125C4202}" type="pres">
      <dgm:prSet presAssocID="{572D2F9F-F0EF-4830-AF3F-B00BC76E2E5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D472C248-7DB0-4F6D-80E1-E31374479421}" type="pres">
      <dgm:prSet presAssocID="{572D2F9F-F0EF-4830-AF3F-B00BC76E2E56}" presName="spaceRect" presStyleCnt="0"/>
      <dgm:spPr/>
    </dgm:pt>
    <dgm:pt modelId="{3D5914C6-6A93-4DBC-B5DF-C8A19361BE84}" type="pres">
      <dgm:prSet presAssocID="{572D2F9F-F0EF-4830-AF3F-B00BC76E2E5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11D3613-1C84-4ABF-BD3B-6BDD7D004754}" type="presOf" srcId="{D9B5310E-0038-41F1-997B-BCA84CEBDE48}" destId="{4AC27709-E622-4615-A434-238CAD0A07B9}" srcOrd="0" destOrd="0" presId="urn:microsoft.com/office/officeart/2018/5/layout/IconCircleLabelList"/>
    <dgm:cxn modelId="{0DE99834-6B90-4E38-AAD8-C0F20DDBF660}" type="presOf" srcId="{C47E7F19-C0A2-4860-BA80-4014C8348EBF}" destId="{2B15057D-FF76-4AF6-B416-96FABD247011}" srcOrd="0" destOrd="0" presId="urn:microsoft.com/office/officeart/2018/5/layout/IconCircleLabelList"/>
    <dgm:cxn modelId="{E675F466-5542-4F0A-BEC6-053AD11BE935}" srcId="{C47E7F19-C0A2-4860-BA80-4014C8348EBF}" destId="{572D2F9F-F0EF-4830-AF3F-B00BC76E2E56}" srcOrd="4" destOrd="0" parTransId="{44E27B71-D9C4-40F0-9749-7E935D0163D7}" sibTransId="{094385A0-1A30-4B64-BBFD-E12D9AC3A6B7}"/>
    <dgm:cxn modelId="{D3E2734C-AE87-47EE-831F-BDD14B385A91}" srcId="{C47E7F19-C0A2-4860-BA80-4014C8348EBF}" destId="{6E712D3D-FF8D-4B0E-A030-229C3BCA4EA6}" srcOrd="0" destOrd="0" parTransId="{4D5B627B-3F7B-4D46-BA05-E8BD8F5E7D5F}" sibTransId="{B284FD46-C5B8-4F12-B82A-7D34A6344E3E}"/>
    <dgm:cxn modelId="{1188E853-F875-4A96-88B5-541CDDC88777}" srcId="{C47E7F19-C0A2-4860-BA80-4014C8348EBF}" destId="{4B63FF21-15FD-4B54-91E2-63210E1956AF}" srcOrd="1" destOrd="0" parTransId="{3FA91FD3-C4B5-4A50-8B0A-6B8CD26DB3C8}" sibTransId="{1C24B66C-2127-42A0-80A1-D1A89ECE53BC}"/>
    <dgm:cxn modelId="{DB3BD677-A268-4A56-849B-E240CF2CBCA9}" type="presOf" srcId="{6E712D3D-FF8D-4B0E-A030-229C3BCA4EA6}" destId="{B4353CA1-04CF-4C90-90BE-9B9A637E904D}" srcOrd="0" destOrd="0" presId="urn:microsoft.com/office/officeart/2018/5/layout/IconCircleLabelList"/>
    <dgm:cxn modelId="{26D9FE81-0695-4CD3-AEE9-1FB4CD1ADC1E}" srcId="{C47E7F19-C0A2-4860-BA80-4014C8348EBF}" destId="{D9B5310E-0038-41F1-997B-BCA84CEBDE48}" srcOrd="2" destOrd="0" parTransId="{748C6B72-A94A-4FF6-8F76-AA6BE270C066}" sibTransId="{F13F92DF-A257-416B-86C0-498D765417A6}"/>
    <dgm:cxn modelId="{F6DB1E8B-9F99-4875-AD39-0880E2D8798D}" type="presOf" srcId="{572D2F9F-F0EF-4830-AF3F-B00BC76E2E56}" destId="{3D5914C6-6A93-4DBC-B5DF-C8A19361BE84}" srcOrd="0" destOrd="0" presId="urn:microsoft.com/office/officeart/2018/5/layout/IconCircleLabelList"/>
    <dgm:cxn modelId="{5DA774B9-07F1-407B-9FEF-5155E8FF9482}" srcId="{C47E7F19-C0A2-4860-BA80-4014C8348EBF}" destId="{1A33F520-2484-4599-818E-8721BF7DBDD9}" srcOrd="3" destOrd="0" parTransId="{D4331C95-0971-46EA-867C-172F3735F369}" sibTransId="{9BD3DA02-227D-44FD-B971-05666E3F0A38}"/>
    <dgm:cxn modelId="{20FC83BE-6556-4F33-842C-57F36FD7C186}" type="presOf" srcId="{1A33F520-2484-4599-818E-8721BF7DBDD9}" destId="{FEC0767F-3955-4025-B8BC-35A73CEE6228}" srcOrd="0" destOrd="0" presId="urn:microsoft.com/office/officeart/2018/5/layout/IconCircleLabelList"/>
    <dgm:cxn modelId="{9E0A0BD0-F619-44A2-B22C-4E89EB7748A6}" type="presOf" srcId="{4B63FF21-15FD-4B54-91E2-63210E1956AF}" destId="{23C7F609-0962-41DB-B8B3-FB0A3417E229}" srcOrd="0" destOrd="0" presId="urn:microsoft.com/office/officeart/2018/5/layout/IconCircleLabelList"/>
    <dgm:cxn modelId="{2405E1CD-E809-45DB-A9C9-5D011F177E19}" type="presParOf" srcId="{2B15057D-FF76-4AF6-B416-96FABD247011}" destId="{300CCE06-F93B-40E3-85AB-C9FA8C174468}" srcOrd="0" destOrd="0" presId="urn:microsoft.com/office/officeart/2018/5/layout/IconCircleLabelList"/>
    <dgm:cxn modelId="{B57EA733-BB3E-48A0-926D-849C6B3A3C86}" type="presParOf" srcId="{300CCE06-F93B-40E3-85AB-C9FA8C174468}" destId="{3C6432A1-2C5A-4D65-8E35-9BAC21AEDEE8}" srcOrd="0" destOrd="0" presId="urn:microsoft.com/office/officeart/2018/5/layout/IconCircleLabelList"/>
    <dgm:cxn modelId="{6AA005B6-FC82-4D06-B1BB-E7CEB9361823}" type="presParOf" srcId="{300CCE06-F93B-40E3-85AB-C9FA8C174468}" destId="{D6193081-56D4-45C5-8901-32BED278EC10}" srcOrd="1" destOrd="0" presId="urn:microsoft.com/office/officeart/2018/5/layout/IconCircleLabelList"/>
    <dgm:cxn modelId="{B0761992-508B-490A-BE38-8AFE2F55C5E7}" type="presParOf" srcId="{300CCE06-F93B-40E3-85AB-C9FA8C174468}" destId="{E0F388A3-E9EF-4BAF-8802-B59C663F97C6}" srcOrd="2" destOrd="0" presId="urn:microsoft.com/office/officeart/2018/5/layout/IconCircleLabelList"/>
    <dgm:cxn modelId="{BD48B8AB-BBC9-4313-9E64-CBEB865C5F0C}" type="presParOf" srcId="{300CCE06-F93B-40E3-85AB-C9FA8C174468}" destId="{B4353CA1-04CF-4C90-90BE-9B9A637E904D}" srcOrd="3" destOrd="0" presId="urn:microsoft.com/office/officeart/2018/5/layout/IconCircleLabelList"/>
    <dgm:cxn modelId="{B9FD1FCD-1481-460A-99D6-59FC28B311DB}" type="presParOf" srcId="{2B15057D-FF76-4AF6-B416-96FABD247011}" destId="{2AAFA2D6-5F0A-4766-AC6F-1C9D57CA3A54}" srcOrd="1" destOrd="0" presId="urn:microsoft.com/office/officeart/2018/5/layout/IconCircleLabelList"/>
    <dgm:cxn modelId="{5124B90A-2B0E-4EB2-83A6-7A5F94E0EEA5}" type="presParOf" srcId="{2B15057D-FF76-4AF6-B416-96FABD247011}" destId="{171B910B-EB21-4364-8739-BA3CFA52A3C7}" srcOrd="2" destOrd="0" presId="urn:microsoft.com/office/officeart/2018/5/layout/IconCircleLabelList"/>
    <dgm:cxn modelId="{16E2591D-550D-4644-A15A-70EA639F4B28}" type="presParOf" srcId="{171B910B-EB21-4364-8739-BA3CFA52A3C7}" destId="{8EEB2F66-522D-48E2-B294-A7FD6CF416FF}" srcOrd="0" destOrd="0" presId="urn:microsoft.com/office/officeart/2018/5/layout/IconCircleLabelList"/>
    <dgm:cxn modelId="{83144FDB-EFF9-4248-8CD6-CC3FDF758181}" type="presParOf" srcId="{171B910B-EB21-4364-8739-BA3CFA52A3C7}" destId="{17949EDE-BF0E-46A5-92BC-B538D913E4D3}" srcOrd="1" destOrd="0" presId="urn:microsoft.com/office/officeart/2018/5/layout/IconCircleLabelList"/>
    <dgm:cxn modelId="{94F48ED1-92EA-40DD-9F9F-EB54F5594CD4}" type="presParOf" srcId="{171B910B-EB21-4364-8739-BA3CFA52A3C7}" destId="{30572201-C8FB-4044-BA3E-27BC231C83AC}" srcOrd="2" destOrd="0" presId="urn:microsoft.com/office/officeart/2018/5/layout/IconCircleLabelList"/>
    <dgm:cxn modelId="{EEA8E5EC-AB2B-46C5-A02C-A58E26C13A77}" type="presParOf" srcId="{171B910B-EB21-4364-8739-BA3CFA52A3C7}" destId="{23C7F609-0962-41DB-B8B3-FB0A3417E229}" srcOrd="3" destOrd="0" presId="urn:microsoft.com/office/officeart/2018/5/layout/IconCircleLabelList"/>
    <dgm:cxn modelId="{21A6195D-AE95-4E46-886F-CAC2EAB9BECF}" type="presParOf" srcId="{2B15057D-FF76-4AF6-B416-96FABD247011}" destId="{48D2515C-4B4D-408C-A8B7-570AB9ECB708}" srcOrd="3" destOrd="0" presId="urn:microsoft.com/office/officeart/2018/5/layout/IconCircleLabelList"/>
    <dgm:cxn modelId="{2AD0DE2D-266D-4B59-A124-F6FB20BDD729}" type="presParOf" srcId="{2B15057D-FF76-4AF6-B416-96FABD247011}" destId="{C405D5E2-2C3F-4CCE-8130-3DF1077C9DE9}" srcOrd="4" destOrd="0" presId="urn:microsoft.com/office/officeart/2018/5/layout/IconCircleLabelList"/>
    <dgm:cxn modelId="{AF33157C-BA3B-4C65-99BB-7BD83D315B0B}" type="presParOf" srcId="{C405D5E2-2C3F-4CCE-8130-3DF1077C9DE9}" destId="{46005B16-E3D4-44EA-BFC3-047E1D2F6EC0}" srcOrd="0" destOrd="0" presId="urn:microsoft.com/office/officeart/2018/5/layout/IconCircleLabelList"/>
    <dgm:cxn modelId="{12EC3E2E-63E5-4325-8470-A01215BDDE2C}" type="presParOf" srcId="{C405D5E2-2C3F-4CCE-8130-3DF1077C9DE9}" destId="{39DC85E3-BDF0-43CA-B5EE-9A6F60BE40CE}" srcOrd="1" destOrd="0" presId="urn:microsoft.com/office/officeart/2018/5/layout/IconCircleLabelList"/>
    <dgm:cxn modelId="{9B0F81AF-6C73-47EA-8F67-6A1FBCA7FE7A}" type="presParOf" srcId="{C405D5E2-2C3F-4CCE-8130-3DF1077C9DE9}" destId="{F1CBC56E-BFF8-4568-8B05-24DBDE91DFB0}" srcOrd="2" destOrd="0" presId="urn:microsoft.com/office/officeart/2018/5/layout/IconCircleLabelList"/>
    <dgm:cxn modelId="{54CFB564-8ADA-4CF8-AC4F-16E2C0E49AD1}" type="presParOf" srcId="{C405D5E2-2C3F-4CCE-8130-3DF1077C9DE9}" destId="{4AC27709-E622-4615-A434-238CAD0A07B9}" srcOrd="3" destOrd="0" presId="urn:microsoft.com/office/officeart/2018/5/layout/IconCircleLabelList"/>
    <dgm:cxn modelId="{CD919F27-2151-4370-BE8C-6D378FEC49ED}" type="presParOf" srcId="{2B15057D-FF76-4AF6-B416-96FABD247011}" destId="{27CE1398-2F78-4C36-8FEC-BD78A03FD326}" srcOrd="5" destOrd="0" presId="urn:microsoft.com/office/officeart/2018/5/layout/IconCircleLabelList"/>
    <dgm:cxn modelId="{3FB6EA4F-0144-4B0A-BEDC-9A475D950719}" type="presParOf" srcId="{2B15057D-FF76-4AF6-B416-96FABD247011}" destId="{024DDEED-4C06-4F97-9A1D-97804C4DF6B1}" srcOrd="6" destOrd="0" presId="urn:microsoft.com/office/officeart/2018/5/layout/IconCircleLabelList"/>
    <dgm:cxn modelId="{4FB558BF-232C-4F2F-93C3-19CF46A72BA8}" type="presParOf" srcId="{024DDEED-4C06-4F97-9A1D-97804C4DF6B1}" destId="{90AF5326-61AB-4418-88EF-247F13DAF3E9}" srcOrd="0" destOrd="0" presId="urn:microsoft.com/office/officeart/2018/5/layout/IconCircleLabelList"/>
    <dgm:cxn modelId="{F2D0EA1D-FBB4-47E9-BB0F-5A5CDA3C7746}" type="presParOf" srcId="{024DDEED-4C06-4F97-9A1D-97804C4DF6B1}" destId="{AAA9049F-5971-4B9B-8745-5BE77944FB9B}" srcOrd="1" destOrd="0" presId="urn:microsoft.com/office/officeart/2018/5/layout/IconCircleLabelList"/>
    <dgm:cxn modelId="{A226CEC2-1546-4F8A-A53A-756A5927CFDA}" type="presParOf" srcId="{024DDEED-4C06-4F97-9A1D-97804C4DF6B1}" destId="{23585D67-0649-4296-B321-5DB9C7C3182B}" srcOrd="2" destOrd="0" presId="urn:microsoft.com/office/officeart/2018/5/layout/IconCircleLabelList"/>
    <dgm:cxn modelId="{9F9E50A4-0B9D-40E3-931A-5005A903C0AF}" type="presParOf" srcId="{024DDEED-4C06-4F97-9A1D-97804C4DF6B1}" destId="{FEC0767F-3955-4025-B8BC-35A73CEE6228}" srcOrd="3" destOrd="0" presId="urn:microsoft.com/office/officeart/2018/5/layout/IconCircleLabelList"/>
    <dgm:cxn modelId="{52A3DE1B-0E35-4D84-87CC-E7A6028022A6}" type="presParOf" srcId="{2B15057D-FF76-4AF6-B416-96FABD247011}" destId="{33A93EC2-EE02-4DBD-B4B3-4D2D4F104100}" srcOrd="7" destOrd="0" presId="urn:microsoft.com/office/officeart/2018/5/layout/IconCircleLabelList"/>
    <dgm:cxn modelId="{9E0B294D-DCE4-43DD-8533-6EEC3A58C656}" type="presParOf" srcId="{2B15057D-FF76-4AF6-B416-96FABD247011}" destId="{3E55DA53-D5FB-4637-8A61-DB872C29316C}" srcOrd="8" destOrd="0" presId="urn:microsoft.com/office/officeart/2018/5/layout/IconCircleLabelList"/>
    <dgm:cxn modelId="{A23F601D-5596-4E65-98A9-50C8D22F7F43}" type="presParOf" srcId="{3E55DA53-D5FB-4637-8A61-DB872C29316C}" destId="{AF71A917-58A7-4890-B70E-8C5DB8EF861F}" srcOrd="0" destOrd="0" presId="urn:microsoft.com/office/officeart/2018/5/layout/IconCircleLabelList"/>
    <dgm:cxn modelId="{009EE7DF-189D-4CDB-92ED-29722752C4B4}" type="presParOf" srcId="{3E55DA53-D5FB-4637-8A61-DB872C29316C}" destId="{221C8428-9D48-439F-A271-9BA0125C4202}" srcOrd="1" destOrd="0" presId="urn:microsoft.com/office/officeart/2018/5/layout/IconCircleLabelList"/>
    <dgm:cxn modelId="{494FFB34-3047-44F8-9C06-7BCD855808D6}" type="presParOf" srcId="{3E55DA53-D5FB-4637-8A61-DB872C29316C}" destId="{D472C248-7DB0-4F6D-80E1-E31374479421}" srcOrd="2" destOrd="0" presId="urn:microsoft.com/office/officeart/2018/5/layout/IconCircleLabelList"/>
    <dgm:cxn modelId="{FCA7A8DB-2517-4D8F-9FAB-2F6C7237A157}" type="presParOf" srcId="{3E55DA53-D5FB-4637-8A61-DB872C29316C}" destId="{3D5914C6-6A93-4DBC-B5DF-C8A19361BE8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432A1-2C5A-4D65-8E35-9BAC21AEDEE8}">
      <dsp:nvSpPr>
        <dsp:cNvPr id="0" name=""/>
        <dsp:cNvSpPr/>
      </dsp:nvSpPr>
      <dsp:spPr>
        <a:xfrm>
          <a:off x="457995" y="400532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193081-56D4-45C5-8901-32BED278EC10}">
      <dsp:nvSpPr>
        <dsp:cNvPr id="0" name=""/>
        <dsp:cNvSpPr/>
      </dsp:nvSpPr>
      <dsp:spPr>
        <a:xfrm>
          <a:off x="691995" y="63453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353CA1-04CF-4C90-90BE-9B9A637E904D}">
      <dsp:nvSpPr>
        <dsp:cNvPr id="0" name=""/>
        <dsp:cNvSpPr/>
      </dsp:nvSpPr>
      <dsp:spPr>
        <a:xfrm>
          <a:off x="106995" y="18405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What Is Medical Assisted Treatment</a:t>
          </a:r>
        </a:p>
      </dsp:txBody>
      <dsp:txXfrm>
        <a:off x="106995" y="1840532"/>
        <a:ext cx="1800000" cy="720000"/>
      </dsp:txXfrm>
    </dsp:sp>
    <dsp:sp modelId="{8EEB2F66-522D-48E2-B294-A7FD6CF416FF}">
      <dsp:nvSpPr>
        <dsp:cNvPr id="0" name=""/>
        <dsp:cNvSpPr/>
      </dsp:nvSpPr>
      <dsp:spPr>
        <a:xfrm>
          <a:off x="2572995" y="400532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949EDE-BF0E-46A5-92BC-B538D913E4D3}">
      <dsp:nvSpPr>
        <dsp:cNvPr id="0" name=""/>
        <dsp:cNvSpPr/>
      </dsp:nvSpPr>
      <dsp:spPr>
        <a:xfrm>
          <a:off x="2806995" y="63453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C7F609-0962-41DB-B8B3-FB0A3417E229}">
      <dsp:nvSpPr>
        <dsp:cNvPr id="0" name=""/>
        <dsp:cNvSpPr/>
      </dsp:nvSpPr>
      <dsp:spPr>
        <a:xfrm>
          <a:off x="2221995" y="18405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HOW does Medical Assisted Treatment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Work</a:t>
          </a:r>
        </a:p>
      </dsp:txBody>
      <dsp:txXfrm>
        <a:off x="2221995" y="1840532"/>
        <a:ext cx="1800000" cy="720000"/>
      </dsp:txXfrm>
    </dsp:sp>
    <dsp:sp modelId="{46005B16-E3D4-44EA-BFC3-047E1D2F6EC0}">
      <dsp:nvSpPr>
        <dsp:cNvPr id="0" name=""/>
        <dsp:cNvSpPr/>
      </dsp:nvSpPr>
      <dsp:spPr>
        <a:xfrm>
          <a:off x="4687996" y="400532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DC85E3-BDF0-43CA-B5EE-9A6F60BE40CE}">
      <dsp:nvSpPr>
        <dsp:cNvPr id="0" name=""/>
        <dsp:cNvSpPr/>
      </dsp:nvSpPr>
      <dsp:spPr>
        <a:xfrm>
          <a:off x="4921996" y="63453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C27709-E622-4615-A434-238CAD0A07B9}">
      <dsp:nvSpPr>
        <dsp:cNvPr id="0" name=""/>
        <dsp:cNvSpPr/>
      </dsp:nvSpPr>
      <dsp:spPr>
        <a:xfrm>
          <a:off x="4336996" y="18405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What are the expectations of Medical Assisted Treatment</a:t>
          </a:r>
        </a:p>
      </dsp:txBody>
      <dsp:txXfrm>
        <a:off x="4336996" y="1840532"/>
        <a:ext cx="1800000" cy="720000"/>
      </dsp:txXfrm>
    </dsp:sp>
    <dsp:sp modelId="{90AF5326-61AB-4418-88EF-247F13DAF3E9}">
      <dsp:nvSpPr>
        <dsp:cNvPr id="0" name=""/>
        <dsp:cNvSpPr/>
      </dsp:nvSpPr>
      <dsp:spPr>
        <a:xfrm>
          <a:off x="1515495" y="3010532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A9049F-5971-4B9B-8745-5BE77944FB9B}">
      <dsp:nvSpPr>
        <dsp:cNvPr id="0" name=""/>
        <dsp:cNvSpPr/>
      </dsp:nvSpPr>
      <dsp:spPr>
        <a:xfrm>
          <a:off x="1749495" y="324453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0767F-3955-4025-B8BC-35A73CEE6228}">
      <dsp:nvSpPr>
        <dsp:cNvPr id="0" name=""/>
        <dsp:cNvSpPr/>
      </dsp:nvSpPr>
      <dsp:spPr>
        <a:xfrm>
          <a:off x="1164495" y="44505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Practical Exercise</a:t>
          </a:r>
        </a:p>
      </dsp:txBody>
      <dsp:txXfrm>
        <a:off x="1164495" y="4450532"/>
        <a:ext cx="1800000" cy="720000"/>
      </dsp:txXfrm>
    </dsp:sp>
    <dsp:sp modelId="{AF71A917-58A7-4890-B70E-8C5DB8EF861F}">
      <dsp:nvSpPr>
        <dsp:cNvPr id="0" name=""/>
        <dsp:cNvSpPr/>
      </dsp:nvSpPr>
      <dsp:spPr>
        <a:xfrm>
          <a:off x="3630496" y="3010532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1C8428-9D48-439F-A271-9BA0125C4202}">
      <dsp:nvSpPr>
        <dsp:cNvPr id="0" name=""/>
        <dsp:cNvSpPr/>
      </dsp:nvSpPr>
      <dsp:spPr>
        <a:xfrm>
          <a:off x="3864496" y="324453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914C6-6A93-4DBC-B5DF-C8A19361BE84}">
      <dsp:nvSpPr>
        <dsp:cNvPr id="0" name=""/>
        <dsp:cNvSpPr/>
      </dsp:nvSpPr>
      <dsp:spPr>
        <a:xfrm>
          <a:off x="3279495" y="445053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View video’s in workbooks</a:t>
          </a:r>
        </a:p>
      </dsp:txBody>
      <dsp:txXfrm>
        <a:off x="3279495" y="4450532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FFD90A76-9BA7-4B6C-AD4F-31EBE95117C2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00708B0-0118-42EE-99AF-3328F6FD4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9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900" dirty="0"/>
              <a:t>The family Solution Finder has 32 1.5hr seminars coving all the issues a family will likely face in their journey. The family can view these in the monthly meeting or at home. Each issues require a family plan of 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708B0-0118-42EE-99AF-3328F6FD48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15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flickr.com/photos/bfs_man/5880851895/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jp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lGleJASgbI?feature=oembed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Layout" Target="../diagrams/layout1.xml"/><Relationship Id="rId11" Type="http://schemas.openxmlformats.org/officeDocument/2006/relationships/image" Target="../media/image2.png"/><Relationship Id="rId5" Type="http://schemas.openxmlformats.org/officeDocument/2006/relationships/diagramData" Target="../diagrams/data1.xml"/><Relationship Id="rId10" Type="http://schemas.openxmlformats.org/officeDocument/2006/relationships/image" Target="../media/image15.jpeg"/><Relationship Id="rId4" Type="http://schemas.openxmlformats.org/officeDocument/2006/relationships/image" Target="../media/image1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lCFwxKuIBM?feature=oembed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liesimpactedbyopioids.com/" TargetMode="External"/><Relationship Id="rId2" Type="http://schemas.openxmlformats.org/officeDocument/2006/relationships/hyperlink" Target="mailto:Familiesimpactedbyopioids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BCA2EB72-13DC-4DC6-B461-3B036C55B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571066"/>
          </a:xfrm>
          <a:prstGeom prst="roundRect">
            <a:avLst>
              <a:gd name="adj" fmla="val 2627"/>
            </a:avLst>
          </a:prstGeom>
          <a:solidFill>
            <a:schemeClr val="bg2">
              <a:lumMod val="75000"/>
            </a:schemeClr>
          </a:solidFill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innerShdw blurRad="63500" dist="508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8FA4EB-4A03-4C2B-9B67-7819743AB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6500" y="965199"/>
            <a:ext cx="6075552" cy="4918075"/>
          </a:xfrm>
        </p:spPr>
        <p:txBody>
          <a:bodyPr anchor="ctr">
            <a:normAutofit/>
          </a:bodyPr>
          <a:lstStyle/>
          <a:p>
            <a:pPr algn="r"/>
            <a:r>
              <a:rPr lang="en-US" sz="5400" b="1" dirty="0">
                <a:effectLst/>
              </a:rPr>
              <a:t>Medical Assisted Treatment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D0F298-3844-4748-840E-D015713E6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1121" y="965199"/>
            <a:ext cx="2950765" cy="4918075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The Family Solution Finder Learning Seminars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F75BF3-096E-451E-A222-96A7F0946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8699" y="2011680"/>
            <a:ext cx="0" cy="28346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EE2546-3901-4CC4-A0BC-0475B8F278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5314" y="6699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E553-D21F-49A4-B825-64A3AB405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318" y="761999"/>
            <a:ext cx="4041422" cy="2316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A9E023"/>
                </a:solidFill>
                <a:effectLst/>
              </a:rPr>
              <a:t>Medical Assisted Treatment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4C760-E8B4-48C3-9DF6-75130682D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3078079"/>
            <a:ext cx="3643674" cy="280519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Combining cognitive behavioral therapy with Medical Assisted Therapy needs support of the family members. It is a treatment strategy using the best of both.</a:t>
            </a: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2F74938-BA37-4F7C-9633-030CD639B8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630994" y="969199"/>
            <a:ext cx="6916633" cy="4599560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DC7094-86F6-4707-A53F-409A0B642B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4318" y="152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16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nline Media 9" title="Medication Assisted Treatment">
            <a:hlinkClick r:id="" action="ppaction://media"/>
            <a:extLst>
              <a:ext uri="{FF2B5EF4-FFF2-40B4-BE49-F238E27FC236}">
                <a16:creationId xmlns:a16="http://schemas.microsoft.com/office/drawing/2014/main" id="{70A1D898-DC81-4F7E-AAE2-99C3F0E12DE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6915" y="597150"/>
            <a:ext cx="10139115" cy="5703252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41991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6BE662-8168-4D00-A390-68E716290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2169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F2F29B-BBEF-4120-BD1A-73904CDAF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908066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B157BB-2207-4221-859A-7DB1E0909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4150420" y="3429000"/>
            <a:ext cx="6858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26738D-827A-46AF-86AD-D331282EEF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907207"/>
              </p:ext>
            </p:extLst>
          </p:nvPr>
        </p:nvGraphicFramePr>
        <p:xfrm>
          <a:off x="643467" y="643467"/>
          <a:ext cx="6243992" cy="5571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E399819-ECD9-4114-BA7B-80A76DEF6C2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6332" y="1253066"/>
            <a:ext cx="3922889" cy="392288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EA1AE1-7D77-4EBD-AEB6-BFE328F408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2800" y="3386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1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8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nline Media 10" title="The Way to Save Opioid Addicts | Moving Upstream">
            <a:hlinkClick r:id="" action="ppaction://media"/>
            <a:extLst>
              <a:ext uri="{FF2B5EF4-FFF2-40B4-BE49-F238E27FC236}">
                <a16:creationId xmlns:a16="http://schemas.microsoft.com/office/drawing/2014/main" id="{4C948BA6-9CB6-42D5-ADCF-17224486EE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36915" y="382295"/>
            <a:ext cx="10123404" cy="5694414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856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91468-F6FA-421C-B46C-398A904C5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179" y="714375"/>
            <a:ext cx="3332955" cy="50768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700" b="1" dirty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5136A9-49F9-4DA0-A741-F065B0FA0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3356" y="0"/>
            <a:ext cx="7558643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12F6C7-0423-4B6F-AECE-710C84891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446539" y="3195797"/>
            <a:ext cx="6858000" cy="466406"/>
          </a:xfrm>
          <a:prstGeom prst="rect">
            <a:avLst/>
          </a:prstGeom>
          <a:gradFill>
            <a:gsLst>
              <a:gs pos="0">
                <a:srgbClr val="363D46">
                  <a:alpha val="0"/>
                </a:srgbClr>
              </a:gs>
              <a:gs pos="100000">
                <a:srgbClr val="363D46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208205-03EE-4EC8-9C34-59270C188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336" y="0"/>
            <a:ext cx="0" cy="685800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8E05CBDA-09ED-44B1-B9B7-C38AD9D22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046" y="714375"/>
            <a:ext cx="6253751" cy="5076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buClr>
                <a:schemeClr val="tx1"/>
              </a:buClr>
              <a:buFont typeface="Arial"/>
              <a:buChar char="•"/>
            </a:pPr>
            <a:endParaRPr lang="en-US" dirty="0"/>
          </a:p>
          <a:p>
            <a:pPr algn="l">
              <a:buClr>
                <a:schemeClr val="tx1"/>
              </a:buClr>
              <a:buFont typeface="Arial"/>
              <a:buChar char="•"/>
            </a:pPr>
            <a:endParaRPr lang="en-US" dirty="0"/>
          </a:p>
          <a:p>
            <a:pPr algn="l">
              <a:buClr>
                <a:schemeClr val="tx1"/>
              </a:buClr>
              <a:buFont typeface="Arial"/>
              <a:buChar char="•"/>
            </a:pPr>
            <a:endParaRPr lang="en-US" dirty="0"/>
          </a:p>
          <a:p>
            <a:pPr algn="l">
              <a:buClr>
                <a:schemeClr val="tx1"/>
              </a:buClr>
              <a:buFont typeface="Arial"/>
              <a:buChar char="•"/>
            </a:pPr>
            <a:r>
              <a:rPr lang="en-US" dirty="0"/>
              <a:t>Ask if the treatment center provides Medical Assisted Treatment. </a:t>
            </a:r>
          </a:p>
          <a:p>
            <a:pPr algn="l">
              <a:buClr>
                <a:schemeClr val="tx1"/>
              </a:buClr>
              <a:buFont typeface="Arial"/>
              <a:buChar char="•"/>
            </a:pPr>
            <a:r>
              <a:rPr lang="en-US" dirty="0"/>
              <a:t> Family members need to support this service. </a:t>
            </a:r>
          </a:p>
          <a:p>
            <a:pPr algn="l">
              <a:buClr>
                <a:schemeClr val="tx1"/>
              </a:buClr>
              <a:buFont typeface="Arial"/>
              <a:buChar char="•"/>
            </a:pPr>
            <a:r>
              <a:rPr lang="en-US" dirty="0"/>
              <a:t> Family members need to have realistic expectations and open communications</a:t>
            </a:r>
          </a:p>
          <a:p>
            <a:pPr algn="l">
              <a:buClr>
                <a:schemeClr val="tx1"/>
              </a:buClr>
            </a:pPr>
            <a:r>
              <a:rPr lang="en-US" dirty="0"/>
              <a:t> </a:t>
            </a:r>
          </a:p>
          <a:p>
            <a:pPr algn="l">
              <a:buClr>
                <a:schemeClr val="tx1"/>
              </a:buClr>
              <a:buFont typeface="Arial"/>
              <a:buChar char="•"/>
            </a:pPr>
            <a:endParaRPr lang="en-US" dirty="0"/>
          </a:p>
          <a:p>
            <a:pPr algn="l">
              <a:buClr>
                <a:schemeClr val="tx1"/>
              </a:buClr>
              <a:buFont typeface="Arial"/>
              <a:buChar char="•"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7FD49B-C37F-4AFE-BE91-BF6E5EF99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645" y="4571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5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3A37-0CC5-4088-B65D-DDF2187E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US: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D4090-4C95-4596-A509-6EDCE73D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Roy </a:t>
            </a:r>
            <a:r>
              <a:rPr lang="en-US" dirty="0" err="1"/>
              <a:t>Poillon</a:t>
            </a:r>
            <a:r>
              <a:rPr lang="en-US" dirty="0"/>
              <a:t> Executive Director/Founder</a:t>
            </a:r>
          </a:p>
          <a:p>
            <a:pPr lvl="1"/>
            <a:r>
              <a:rPr lang="en-US" dirty="0"/>
              <a:t>Office: 440.385.7605  Mobile: 814.722.8946</a:t>
            </a:r>
          </a:p>
          <a:p>
            <a:pPr lvl="1"/>
            <a:r>
              <a:rPr lang="en-US" dirty="0">
                <a:hlinkClick r:id="rId2"/>
              </a:rPr>
              <a:t>Familiesimpactedbyopioids@gmail.com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www.Familiesimpactedbyopioids.com</a:t>
            </a:r>
            <a:endParaRPr lang="en-US" dirty="0"/>
          </a:p>
          <a:p>
            <a:pPr lvl="1"/>
            <a:r>
              <a:rPr lang="en-US" dirty="0"/>
              <a:t>LinkedIn Roy Poillon</a:t>
            </a:r>
          </a:p>
          <a:p>
            <a:pPr lvl="1"/>
            <a:r>
              <a:rPr lang="en-US" dirty="0"/>
              <a:t>Facebook: </a:t>
            </a:r>
            <a:r>
              <a:rPr lang="en-US" dirty="0" err="1"/>
              <a:t>Familiesimpactedbyopioids</a:t>
            </a:r>
            <a:r>
              <a:rPr lang="en-US" dirty="0"/>
              <a:t>  public group</a:t>
            </a:r>
          </a:p>
          <a:p>
            <a:pPr lvl="1"/>
            <a:r>
              <a:rPr lang="en-US" dirty="0"/>
              <a:t>Instagram: Families Impacted by Opioids 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dirty="0"/>
              <a:t>ALWAYS SEEK THE ADVICE OF A PROFESSIONAL THERAPIEST BEFORE ACTING ON ANY PART OF THE INFORAMTION PROVIDED IN THESE PROGRAMS.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7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198</Words>
  <Application>Microsoft Office PowerPoint</Application>
  <PresentationFormat>Widescreen</PresentationFormat>
  <Paragraphs>30</Paragraphs>
  <Slides>7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Mesh</vt:lpstr>
      <vt:lpstr>Medical Assisted Treatment</vt:lpstr>
      <vt:lpstr>Medical Assisted Treatment</vt:lpstr>
      <vt:lpstr>PowerPoint Presentation</vt:lpstr>
      <vt:lpstr>PowerPoint Presentation</vt:lpstr>
      <vt:lpstr>PowerPoint Presentation</vt:lpstr>
      <vt:lpstr>Conclusion</vt:lpstr>
      <vt:lpstr>CONTACT US: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Assisted Treatment</dc:title>
  <dc:creator>Roy Poillon</dc:creator>
  <cp:lastModifiedBy>Roy Poillon</cp:lastModifiedBy>
  <cp:revision>4</cp:revision>
  <dcterms:created xsi:type="dcterms:W3CDTF">2020-06-16T18:07:21Z</dcterms:created>
  <dcterms:modified xsi:type="dcterms:W3CDTF">2021-06-02T11:23:55Z</dcterms:modified>
</cp:coreProperties>
</file>