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500" r:id="rId19"/>
    <p:sldId id="370" r:id="rId20"/>
    <p:sldId id="502" r:id="rId21"/>
    <p:sldId id="495" r:id="rId22"/>
    <p:sldId id="512" r:id="rId23"/>
    <p:sldId id="374" r:id="rId24"/>
    <p:sldId id="375" r:id="rId25"/>
    <p:sldId id="516" r:id="rId26"/>
    <p:sldId id="525" r:id="rId27"/>
    <p:sldId id="506" r:id="rId28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296" y="48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10/2/2022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10/2/2022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October 9,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2AC1D-D166-E02E-34EE-EFA3CC93D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422" y="2232494"/>
            <a:ext cx="6205156" cy="453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 returning to school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September 20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October 5, 2022</a:t>
            </a:r>
          </a:p>
          <a:p>
            <a:r>
              <a:rPr lang="en-US" sz="36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600" dirty="0">
                <a:solidFill>
                  <a:srgbClr val="00B050"/>
                </a:solidFill>
              </a:rPr>
              <a:t>Please note the time change!!!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October 13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October 25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84841" y="3421054"/>
            <a:ext cx="90591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Lift weights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Listen to a podcast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Take sermon notes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October 20, 2022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TBA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                    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Parents of Incoming 7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Graders – Please see Pr Mel for information on Confirmation Program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Save The 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781050" y="931961"/>
            <a:ext cx="7581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Fall Festival                                                                     – October 23 @ 3:00 pm</a:t>
            </a:r>
          </a:p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Confirmation Sunday                                      – October 30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All Saints Sunday/Annual Congregational Meeting                                                  – Nov 6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Thrive Campaign Celebration                       – Nov 20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 – Thurs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October 18,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???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12880</TotalTime>
  <Words>872</Words>
  <Application>Microsoft Office PowerPoint</Application>
  <PresentationFormat>On-screen Show (4:3)</PresentationFormat>
  <Paragraphs>169</Paragraphs>
  <Slides>27</Slides>
  <Notes>21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162</cp:revision>
  <cp:lastPrinted>2022-02-13T11:38:25Z</cp:lastPrinted>
  <dcterms:created xsi:type="dcterms:W3CDTF">2020-11-15T00:46:38Z</dcterms:created>
  <dcterms:modified xsi:type="dcterms:W3CDTF">2022-10-02T16:40:05Z</dcterms:modified>
</cp:coreProperties>
</file>