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894" r:id="rId2"/>
    <p:sldId id="897" r:id="rId3"/>
    <p:sldId id="514" r:id="rId4"/>
    <p:sldId id="516" r:id="rId5"/>
    <p:sldId id="517" r:id="rId6"/>
    <p:sldId id="515" r:id="rId7"/>
    <p:sldId id="518" r:id="rId8"/>
    <p:sldId id="598" r:id="rId9"/>
    <p:sldId id="899" r:id="rId10"/>
    <p:sldId id="900" r:id="rId11"/>
    <p:sldId id="533" r:id="rId12"/>
    <p:sldId id="534" r:id="rId13"/>
    <p:sldId id="535" r:id="rId14"/>
    <p:sldId id="536" r:id="rId15"/>
    <p:sldId id="537" r:id="rId16"/>
    <p:sldId id="538" r:id="rId17"/>
    <p:sldId id="539" r:id="rId18"/>
    <p:sldId id="540" r:id="rId19"/>
    <p:sldId id="541" r:id="rId20"/>
    <p:sldId id="542" r:id="rId21"/>
    <p:sldId id="901" r:id="rId22"/>
    <p:sldId id="543" r:id="rId23"/>
    <p:sldId id="519" r:id="rId24"/>
    <p:sldId id="526" r:id="rId25"/>
    <p:sldId id="531" r:id="rId26"/>
    <p:sldId id="527" r:id="rId27"/>
    <p:sldId id="529" r:id="rId28"/>
    <p:sldId id="528" r:id="rId29"/>
    <p:sldId id="530" r:id="rId30"/>
    <p:sldId id="521" r:id="rId31"/>
    <p:sldId id="522" r:id="rId32"/>
    <p:sldId id="523" r:id="rId33"/>
    <p:sldId id="525" r:id="rId34"/>
    <p:sldId id="524" r:id="rId35"/>
    <p:sldId id="89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04" autoAdjust="0"/>
    <p:restoredTop sz="94660"/>
  </p:normalViewPr>
  <p:slideViewPr>
    <p:cSldViewPr>
      <p:cViewPr varScale="1">
        <p:scale>
          <a:sx n="71" d="100"/>
          <a:sy n="71" d="100"/>
        </p:scale>
        <p:origin x="72" y="1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658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241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745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648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754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307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94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702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020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88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525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225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20.png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18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jpeg"/><Relationship Id="rId7" Type="http://schemas.microsoft.com/office/2007/relationships/hdphoto" Target="../media/hdphoto2.wdp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jpeg"/><Relationship Id="rId9" Type="http://schemas.microsoft.com/office/2007/relationships/hdphoto" Target="../media/hdphoto3.wd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764704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</a:t>
            </a:r>
            <a:r>
              <a:rPr lang="en-CA" sz="9600" b="1" spc="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endParaRPr lang="en-CA" sz="7200" b="1" spc="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0462" y="764704"/>
            <a:ext cx="315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en-CA" sz="9600" b="1" spc="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CA" sz="96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endParaRPr lang="en-CA" sz="6600" b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4521113"/>
            <a:ext cx="4968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</a:p>
          <a:p>
            <a:pPr algn="ctr">
              <a:spcAft>
                <a:spcPts val="600"/>
              </a:spcAft>
            </a:pPr>
            <a:r>
              <a:rPr lang="en-CA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Donald Joyce</a:t>
            </a:r>
            <a:endParaRPr lang="en-C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7" b="1654"/>
          <a:stretch/>
        </p:blipFill>
        <p:spPr>
          <a:xfrm>
            <a:off x="467544" y="2564904"/>
            <a:ext cx="2160240" cy="32631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7475" y="2879247"/>
            <a:ext cx="2142997" cy="2926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1988840"/>
            <a:ext cx="684076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31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</a:t>
            </a:r>
            <a:r>
              <a:rPr lang="en-CA" sz="131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en-CA" sz="131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CA" sz="13100" b="1" spc="3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5CAD7AC4-AF60-4513-A101-F946A44DC0A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4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0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C:\Users\Dizzy Donald\Desktop\READ with TEACHER D\GOOD ART\20140218154420458_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06182"/>
            <a:ext cx="2187044" cy="348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0528" y="2996952"/>
            <a:ext cx="2510720" cy="3998052"/>
          </a:xfrm>
          <a:prstGeom prst="rect">
            <a:avLst/>
          </a:prstGeom>
        </p:spPr>
      </p:pic>
      <p:pic>
        <p:nvPicPr>
          <p:cNvPr id="12" name="Picture 2" descr="C:\Users\Dizzy Donald\Desktop\READ with TEACHER D\GOOD ART\20140109170708873_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609" y="3427940"/>
            <a:ext cx="2301657" cy="343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peech Bubble: Rectangle with Corners Rounded 12"/>
          <p:cNvSpPr/>
          <p:nvPr/>
        </p:nvSpPr>
        <p:spPr>
          <a:xfrm>
            <a:off x="35495" y="44624"/>
            <a:ext cx="9064961" cy="2088232"/>
          </a:xfrm>
          <a:prstGeom prst="wedgeRoundRectCallout">
            <a:avLst>
              <a:gd name="adj1" fmla="val 31966"/>
              <a:gd name="adj2" fmla="val 83606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That is my grandfather.</a:t>
            </a:r>
          </a:p>
        </p:txBody>
      </p:sp>
      <p:pic>
        <p:nvPicPr>
          <p:cNvPr id="6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1749951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67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0.48246 -0.00486 L -0.04532 0.15579 L 0.5026 0.14676 L 0.5026 0.14699 L 0.5026 0.14676 " pathEditMode="relative" rAng="0" ptsTypes="AAAA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65" y="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5" y="2935543"/>
            <a:ext cx="3024337" cy="4043685"/>
          </a:xfrm>
          <a:prstGeom prst="rect">
            <a:avLst/>
          </a:prstGeom>
        </p:spPr>
      </p:pic>
      <p:pic>
        <p:nvPicPr>
          <p:cNvPr id="10" name="Picture 3" descr="C:\Users\Dizzy Donald\Desktop\READ with TEACHER D\GOOD ART\20140109170516433_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396" y="3427940"/>
            <a:ext cx="2247870" cy="342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Dizzy Donald\Desktop\READ with TEACHER D\GOOD ART\20140218162828977_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485" y="1876725"/>
            <a:ext cx="2149700" cy="323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/>
          <p:cNvSpPr/>
          <p:nvPr/>
        </p:nvSpPr>
        <p:spPr>
          <a:xfrm>
            <a:off x="35494" y="44624"/>
            <a:ext cx="9064961" cy="1224136"/>
          </a:xfrm>
          <a:prstGeom prst="wedgeRoundRectCallout">
            <a:avLst>
              <a:gd name="adj1" fmla="val -33360"/>
              <a:gd name="adj2" fmla="val 144595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Who is that?</a:t>
            </a:r>
          </a:p>
        </p:txBody>
      </p:sp>
      <p:pic>
        <p:nvPicPr>
          <p:cNvPr id="8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1195215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13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0.54444 -0.00301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2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0528" y="2996952"/>
            <a:ext cx="2510720" cy="3998052"/>
          </a:xfrm>
          <a:prstGeom prst="rect">
            <a:avLst/>
          </a:prstGeom>
        </p:spPr>
      </p:pic>
      <p:pic>
        <p:nvPicPr>
          <p:cNvPr id="12" name="Picture 2" descr="C:\Users\Dizzy Donald\Desktop\READ with TEACHER D\GOOD ART\20140109170708873_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609" y="3427940"/>
            <a:ext cx="2301657" cy="343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peech Bubble: Rectangle with Corners Rounded 12"/>
          <p:cNvSpPr/>
          <p:nvPr/>
        </p:nvSpPr>
        <p:spPr>
          <a:xfrm>
            <a:off x="35495" y="44624"/>
            <a:ext cx="9064961" cy="2088232"/>
          </a:xfrm>
          <a:prstGeom prst="wedgeRoundRectCallout">
            <a:avLst>
              <a:gd name="adj1" fmla="val 31966"/>
              <a:gd name="adj2" fmla="val 83606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That is my grandmother.</a:t>
            </a:r>
          </a:p>
        </p:txBody>
      </p:sp>
      <p:pic>
        <p:nvPicPr>
          <p:cNvPr id="9" name="Picture 8" descr="C:\Users\Dizzy Donald\Desktop\READ with TEACHER D\GOOD ART\20140218163029899_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00849"/>
            <a:ext cx="2180555" cy="347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1627263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93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2.22222E-6 L 0.49028 -0.00486 L -0.04531 0.15578 L 0.51076 0.14676 L 0.51076 0.14699 L 0.51076 0.14676 " pathEditMode="relative" rAng="0" ptsTypes="AAAA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12" y="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5" y="2935543"/>
            <a:ext cx="3024337" cy="4043685"/>
          </a:xfrm>
          <a:prstGeom prst="rect">
            <a:avLst/>
          </a:prstGeom>
        </p:spPr>
      </p:pic>
      <p:pic>
        <p:nvPicPr>
          <p:cNvPr id="10" name="Picture 3" descr="C:\Users\Dizzy Donald\Desktop\READ with TEACHER D\GOOD ART\20140109170516433_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396" y="3427940"/>
            <a:ext cx="2247870" cy="342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Dizzy Donald\Desktop\READ with TEACHER D\GOOD ART\20140218155051490_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29524"/>
            <a:ext cx="2088232" cy="339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/>
          <p:cNvSpPr/>
          <p:nvPr/>
        </p:nvSpPr>
        <p:spPr>
          <a:xfrm>
            <a:off x="35494" y="44624"/>
            <a:ext cx="9064961" cy="1224136"/>
          </a:xfrm>
          <a:prstGeom prst="wedgeRoundRectCallout">
            <a:avLst>
              <a:gd name="adj1" fmla="val -33360"/>
              <a:gd name="adj2" fmla="val 144595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Who is that?</a:t>
            </a:r>
          </a:p>
        </p:txBody>
      </p:sp>
      <p:pic>
        <p:nvPicPr>
          <p:cNvPr id="8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1195215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10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0.54444 -0.00301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2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0528" y="2996952"/>
            <a:ext cx="2510720" cy="3998052"/>
          </a:xfrm>
          <a:prstGeom prst="rect">
            <a:avLst/>
          </a:prstGeom>
        </p:spPr>
      </p:pic>
      <p:pic>
        <p:nvPicPr>
          <p:cNvPr id="12" name="Picture 2" descr="C:\Users\Dizzy Donald\Desktop\READ with TEACHER D\GOOD ART\20140109170708873_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609" y="3427940"/>
            <a:ext cx="2301657" cy="343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Dizzy Donald\Desktop\READ with TEACHER D\GOOD ART\20140218155051490_00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52957"/>
            <a:ext cx="2079596" cy="353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peech Bubble: Rectangle with Corners Rounded 7"/>
          <p:cNvSpPr/>
          <p:nvPr/>
        </p:nvSpPr>
        <p:spPr>
          <a:xfrm>
            <a:off x="35494" y="44624"/>
            <a:ext cx="9064961" cy="1224136"/>
          </a:xfrm>
          <a:prstGeom prst="wedgeRoundRectCallout">
            <a:avLst>
              <a:gd name="adj1" fmla="val 33467"/>
              <a:gd name="adj2" fmla="val 137144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That is my father.</a:t>
            </a:r>
          </a:p>
        </p:txBody>
      </p:sp>
      <p:pic>
        <p:nvPicPr>
          <p:cNvPr id="7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21759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86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2.22222E-6 L 0.83351 -0.00301 " pathEditMode="relative" rAng="0" ptsTypes="AA">
                                      <p:cBhvr>
                                        <p:cTn id="6" dur="4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6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5" y="2935543"/>
            <a:ext cx="3024337" cy="4043685"/>
          </a:xfrm>
          <a:prstGeom prst="rect">
            <a:avLst/>
          </a:prstGeom>
        </p:spPr>
      </p:pic>
      <p:pic>
        <p:nvPicPr>
          <p:cNvPr id="10" name="Picture 3" descr="C:\Users\Dizzy Donald\Desktop\READ with TEACHER D\GOOD ART\20140109170516433_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396" y="3427940"/>
            <a:ext cx="2247870" cy="342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834" y="1700210"/>
            <a:ext cx="2520279" cy="345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peech Bubble: Rectangle with Corners Rounded 5"/>
          <p:cNvSpPr/>
          <p:nvPr/>
        </p:nvSpPr>
        <p:spPr>
          <a:xfrm>
            <a:off x="35494" y="44624"/>
            <a:ext cx="9064961" cy="1224136"/>
          </a:xfrm>
          <a:prstGeom prst="wedgeRoundRectCallout">
            <a:avLst>
              <a:gd name="adj1" fmla="val -33360"/>
              <a:gd name="adj2" fmla="val 144595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Who is that?</a:t>
            </a:r>
          </a:p>
        </p:txBody>
      </p:sp>
      <p:pic>
        <p:nvPicPr>
          <p:cNvPr id="8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1195215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69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0.54444 -0.00301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2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0528" y="2996952"/>
            <a:ext cx="2510720" cy="3998052"/>
          </a:xfrm>
          <a:prstGeom prst="rect">
            <a:avLst/>
          </a:prstGeom>
        </p:spPr>
      </p:pic>
      <p:pic>
        <p:nvPicPr>
          <p:cNvPr id="12" name="Picture 2" descr="C:\Users\Dizzy Donald\Desktop\READ with TEACHER D\GOOD ART\20140109170708873_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609" y="3427940"/>
            <a:ext cx="2301657" cy="343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Dizzy Donald\Desktop\READ with TEACHER D\GOOD ART\20140218161507651_00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624" y="2204864"/>
            <a:ext cx="2355496" cy="359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peech Bubble: Rectangle with Corners Rounded 7"/>
          <p:cNvSpPr/>
          <p:nvPr/>
        </p:nvSpPr>
        <p:spPr>
          <a:xfrm>
            <a:off x="35494" y="44624"/>
            <a:ext cx="9064961" cy="1224136"/>
          </a:xfrm>
          <a:prstGeom prst="wedgeRoundRectCallout">
            <a:avLst>
              <a:gd name="adj1" fmla="val 33467"/>
              <a:gd name="adj2" fmla="val 137144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That is my mother.</a:t>
            </a:r>
          </a:p>
        </p:txBody>
      </p:sp>
      <p:pic>
        <p:nvPicPr>
          <p:cNvPr id="7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-28921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93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0.83351 -0.00301 " pathEditMode="relative" rAng="0" ptsTypes="AA">
                                      <p:cBhvr>
                                        <p:cTn id="6" dur="4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6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5" y="2935543"/>
            <a:ext cx="3024337" cy="4043685"/>
          </a:xfrm>
          <a:prstGeom prst="rect">
            <a:avLst/>
          </a:prstGeom>
        </p:spPr>
      </p:pic>
      <p:pic>
        <p:nvPicPr>
          <p:cNvPr id="10" name="Picture 3" descr="C:\Users\Dizzy Donald\Desktop\READ with TEACHER D\GOOD ART\20140109170516433_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396" y="3427940"/>
            <a:ext cx="2247870" cy="342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C:\Users\Dizzy Donald\Desktop\READ with TEACHER D\GOOD ART\20140218154145238_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76872"/>
            <a:ext cx="1938440" cy="279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/>
          <p:cNvSpPr/>
          <p:nvPr/>
        </p:nvSpPr>
        <p:spPr>
          <a:xfrm>
            <a:off x="35494" y="44624"/>
            <a:ext cx="9064961" cy="1224136"/>
          </a:xfrm>
          <a:prstGeom prst="wedgeRoundRectCallout">
            <a:avLst>
              <a:gd name="adj1" fmla="val -33360"/>
              <a:gd name="adj2" fmla="val 144595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Who is that?</a:t>
            </a:r>
          </a:p>
        </p:txBody>
      </p:sp>
      <p:pic>
        <p:nvPicPr>
          <p:cNvPr id="8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1195215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04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0.54444 -0.00301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2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0528" y="2996952"/>
            <a:ext cx="2510720" cy="3998052"/>
          </a:xfrm>
          <a:prstGeom prst="rect">
            <a:avLst/>
          </a:prstGeom>
        </p:spPr>
      </p:pic>
      <p:pic>
        <p:nvPicPr>
          <p:cNvPr id="12" name="Picture 2" descr="C:\Users\Dizzy Donald\Desktop\READ with TEACHER D\GOOD ART\20140109170708873_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609" y="3427940"/>
            <a:ext cx="2301657" cy="343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C:\Users\Dizzy Donald\Desktop\READ with TEACHER D\GOOD ART\20140218154145238_0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36912"/>
            <a:ext cx="2057896" cy="30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peech Bubble: Rectangle with Corners Rounded 7"/>
          <p:cNvSpPr/>
          <p:nvPr/>
        </p:nvSpPr>
        <p:spPr>
          <a:xfrm>
            <a:off x="35494" y="44624"/>
            <a:ext cx="9064961" cy="1224136"/>
          </a:xfrm>
          <a:prstGeom prst="wedgeRoundRectCallout">
            <a:avLst>
              <a:gd name="adj1" fmla="val 33467"/>
              <a:gd name="adj2" fmla="val 137144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That is my sister.</a:t>
            </a:r>
          </a:p>
        </p:txBody>
      </p:sp>
      <p:pic>
        <p:nvPicPr>
          <p:cNvPr id="7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237783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78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0.78073 -0.00301 " pathEditMode="relative" rAng="0" ptsTypes="AA">
                                      <p:cBhvr>
                                        <p:cTn id="6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28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Dizzy Donald\Desktop\READ with TEACHER D\GOOD ART\20140109170516433_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396" y="3427940"/>
            <a:ext cx="2247870" cy="342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peech Bubble: Rectangle with Corners Rounded 11"/>
          <p:cNvSpPr/>
          <p:nvPr/>
        </p:nvSpPr>
        <p:spPr>
          <a:xfrm>
            <a:off x="35494" y="44624"/>
            <a:ext cx="9064961" cy="1224136"/>
          </a:xfrm>
          <a:prstGeom prst="wedgeRoundRectCallout">
            <a:avLst>
              <a:gd name="adj1" fmla="val -33360"/>
              <a:gd name="adj2" fmla="val 144595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Who is that?</a:t>
            </a:r>
          </a:p>
        </p:txBody>
      </p:sp>
      <p:pic>
        <p:nvPicPr>
          <p:cNvPr id="7" name="Picture 8" descr="C:\Users\Dizzy Donald\Desktop\READ with TEACHER D\GOOD ART\20140218170111020_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04" y="2122068"/>
            <a:ext cx="2088232" cy="301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822" y="2935543"/>
            <a:ext cx="3073602" cy="4043685"/>
          </a:xfrm>
          <a:prstGeom prst="rect">
            <a:avLst/>
          </a:prstGeom>
        </p:spPr>
      </p:pic>
      <p:pic>
        <p:nvPicPr>
          <p:cNvPr id="6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1195215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244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0.54444 -0.00301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2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>
            <a:extLst>
              <a:ext uri="{FF2B5EF4-FFF2-40B4-BE49-F238E27FC236}">
                <a16:creationId xmlns:a16="http://schemas.microsoft.com/office/drawing/2014/main" id="{55EDF87F-0EFB-4415-A3AD-5F8BD4E95DC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7" name="Picture 4" descr="C:\Users\Dizzy Donald\Desktop\READ with TEACHER D\GOOD ART\20140218155051490_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297" y="1484784"/>
            <a:ext cx="964958" cy="156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Dizzy Donald\Desktop\READ with TEACHER D\GOOD ART\20140218162828977_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229" y="1932935"/>
            <a:ext cx="974690" cy="146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C:\Users\Dizzy Donald\Desktop\READ with TEACHER D\GOOD ART\20140218154420458_0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117" y="1124744"/>
            <a:ext cx="1098956" cy="166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803" y="2109439"/>
            <a:ext cx="1167301" cy="167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Dizzy Donald\Desktop\READ with TEACHER D\GOOD ART\20140109170516433_0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27329" y="3476569"/>
            <a:ext cx="1113474" cy="171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7" descr="C:\Users\Dizzy Donald\Desktop\READ with TEACHER D\GOOD ART\20140218154642541_00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900648"/>
            <a:ext cx="985085" cy="152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Users\Dizzy Donald\Desktop\READ with TEACHER D\GOOD ART\20140218154145238_000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029" y="3147007"/>
            <a:ext cx="896195" cy="129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96361" y="5047834"/>
            <a:ext cx="28356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By:</a:t>
            </a:r>
          </a:p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Donald Joyce</a:t>
            </a:r>
          </a:p>
        </p:txBody>
      </p:sp>
      <p:sp>
        <p:nvSpPr>
          <p:cNvPr id="16" name="Oval 15"/>
          <p:cNvSpPr/>
          <p:nvPr/>
        </p:nvSpPr>
        <p:spPr>
          <a:xfrm>
            <a:off x="7164288" y="5192326"/>
            <a:ext cx="1908212" cy="1585918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 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6431" y="854211"/>
            <a:ext cx="37452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Who Is That?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656" y="3285634"/>
            <a:ext cx="1496996" cy="200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1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Dizzy Donald\Desktop\READ with TEACHER D\GOOD ART\20140109170708873_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609" y="3427940"/>
            <a:ext cx="2301657" cy="343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peech Bubble: Rectangle with Corners Rounded 7"/>
          <p:cNvSpPr/>
          <p:nvPr/>
        </p:nvSpPr>
        <p:spPr>
          <a:xfrm>
            <a:off x="35494" y="44624"/>
            <a:ext cx="9064961" cy="1224136"/>
          </a:xfrm>
          <a:prstGeom prst="wedgeRoundRectCallout">
            <a:avLst>
              <a:gd name="adj1" fmla="val 33467"/>
              <a:gd name="adj2" fmla="val 137144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That is my brother.</a:t>
            </a:r>
          </a:p>
        </p:txBody>
      </p:sp>
      <p:pic>
        <p:nvPicPr>
          <p:cNvPr id="7" name="Picture 9" descr="C:\Users\Dizzy Donald\Desktop\READ with TEACHER D\GOOD ART\20140218170612666_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2392486"/>
            <a:ext cx="2880320" cy="337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0528" y="2996952"/>
            <a:ext cx="2510720" cy="3998052"/>
          </a:xfrm>
          <a:prstGeom prst="rect">
            <a:avLst/>
          </a:prstGeom>
        </p:spPr>
      </p:pic>
      <p:pic>
        <p:nvPicPr>
          <p:cNvPr id="6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-100929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97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0.8651 -0.0030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4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Dizzy Donald\Desktop\READ with TEACHER D\GOOD ART\20140109170708873_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91" y="4500506"/>
            <a:ext cx="1581938" cy="235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peech Bubble: Rectangle with Corners Rounded 19"/>
          <p:cNvSpPr/>
          <p:nvPr/>
        </p:nvSpPr>
        <p:spPr>
          <a:xfrm>
            <a:off x="35494" y="44624"/>
            <a:ext cx="9064961" cy="1224136"/>
          </a:xfrm>
          <a:prstGeom prst="wedgeRoundRectCallout">
            <a:avLst>
              <a:gd name="adj1" fmla="val 34868"/>
              <a:gd name="adj2" fmla="val 141294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This is my family.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929" y="4027407"/>
            <a:ext cx="1777572" cy="2830593"/>
          </a:xfrm>
          <a:prstGeom prst="rect">
            <a:avLst/>
          </a:prstGeom>
        </p:spPr>
      </p:pic>
      <p:pic>
        <p:nvPicPr>
          <p:cNvPr id="22" name="Picture 5" descr="C:\Users\Dizzy Donald\Desktop\READ with TEACHER D\GOOD ART\20140218161507651_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647" y="2935047"/>
            <a:ext cx="1882692" cy="285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Dizzy Donald\Desktop\READ with TEACHER D\GOOD ART\20140218155051490_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390" y="2721384"/>
            <a:ext cx="1801747" cy="306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5" descr="C:\Users\Dizzy Donald\Desktop\READ with TEACHER D\GOOD ART\20140218154420458_000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05" y="3482046"/>
            <a:ext cx="1903858" cy="303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/>
          <p:cNvSpPr/>
          <p:nvPr/>
        </p:nvSpPr>
        <p:spPr>
          <a:xfrm>
            <a:off x="4032081" y="3966068"/>
            <a:ext cx="847288" cy="789523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6" name="Picture 7" descr="C:\Users\Dizzy Donald\Desktop\READ with TEACHER D\GOOD ART\20140218163029899_000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557" y="3770827"/>
            <a:ext cx="1729502" cy="275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Dizzy Donald\Desktop\READ with TEACHER D\GOOD ART\20140218154642541_000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683" y="3356992"/>
            <a:ext cx="1637896" cy="260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7"/>
          <p:cNvSpPr/>
          <p:nvPr/>
        </p:nvSpPr>
        <p:spPr>
          <a:xfrm>
            <a:off x="5695073" y="4465424"/>
            <a:ext cx="732263" cy="62403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9" name="Picture 28" descr="C:\Users\Dizzy Donald\Desktop\READ with TEACHER D\GOOD ART\20140218154145238_0003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984" y="4246577"/>
            <a:ext cx="1551211" cy="228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331119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97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76268 0.0044 " pathEditMode="relative" rAng="0" ptsTypes="AA">
                                      <p:cBhvr>
                                        <p:cTn id="6" dur="4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25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>
            <a:extLst>
              <a:ext uri="{FF2B5EF4-FFF2-40B4-BE49-F238E27FC236}">
                <a16:creationId xmlns:a16="http://schemas.microsoft.com/office/drawing/2014/main" id="{55EDF87F-0EFB-4415-A3AD-5F8BD4E95DC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7" name="Picture 4" descr="C:\Users\Dizzy Donald\Desktop\READ with TEACHER D\GOOD ART\20140218155051490_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297" y="1484784"/>
            <a:ext cx="964958" cy="156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Dizzy Donald\Desktop\READ with TEACHER D\GOOD ART\20140218162828977_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229" y="1932935"/>
            <a:ext cx="974690" cy="146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C:\Users\Dizzy Donald\Desktop\READ with TEACHER D\GOOD ART\20140218154420458_0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117" y="1124744"/>
            <a:ext cx="1098956" cy="166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803" y="2109439"/>
            <a:ext cx="1167301" cy="167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Dizzy Donald\Desktop\READ with TEACHER D\GOOD ART\20140109170516433_0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27329" y="3476569"/>
            <a:ext cx="1113474" cy="171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7" descr="C:\Users\Dizzy Donald\Desktop\READ with TEACHER D\GOOD ART\20140218154642541_00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900648"/>
            <a:ext cx="985085" cy="152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Users\Dizzy Donald\Desktop\READ with TEACHER D\GOOD ART\20140218154145238_000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029" y="3147007"/>
            <a:ext cx="896195" cy="129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96361" y="5047834"/>
            <a:ext cx="28356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By:</a:t>
            </a:r>
          </a:p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Donald Joyce</a:t>
            </a:r>
          </a:p>
        </p:txBody>
      </p:sp>
      <p:sp>
        <p:nvSpPr>
          <p:cNvPr id="16" name="Oval 15"/>
          <p:cNvSpPr/>
          <p:nvPr/>
        </p:nvSpPr>
        <p:spPr>
          <a:xfrm>
            <a:off x="7164288" y="5192326"/>
            <a:ext cx="1908212" cy="1585918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 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6431" y="854211"/>
            <a:ext cx="37452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Who Is That?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656" y="3285634"/>
            <a:ext cx="1496996" cy="200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0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71601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Review!</a:t>
            </a:r>
          </a:p>
        </p:txBody>
      </p:sp>
    </p:spTree>
    <p:extLst>
      <p:ext uri="{BB962C8B-B14F-4D97-AF65-F5344CB8AC3E}">
        <p14:creationId xmlns:p14="http://schemas.microsoft.com/office/powerpoint/2010/main" val="315965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That is my </a:t>
            </a:r>
            <a:r>
              <a:rPr lang="en-CA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father</a:t>
            </a:r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8" name="Picture 2" descr="C:\Users\Dizzy Donald\Desktop\READ with TEACHER D\GOOD ART\20140109170708873_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467968"/>
            <a:ext cx="2153234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474" y="1273877"/>
            <a:ext cx="2719052" cy="43102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237" y="1273877"/>
            <a:ext cx="2719052" cy="431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0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That is my </a:t>
            </a:r>
            <a:r>
              <a:rPr lang="en-CA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mother</a:t>
            </a:r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8" name="Picture 2" descr="C:\Users\Dizzy Donald\Desktop\READ with TEACHER D\GOOD ART\20140109170708873_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467968"/>
            <a:ext cx="2153234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474" y="1273877"/>
            <a:ext cx="2719052" cy="43102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129" y="1273877"/>
            <a:ext cx="2719052" cy="431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9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That is my </a:t>
            </a:r>
            <a:r>
              <a:rPr lang="en-CA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brother</a:t>
            </a:r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8" name="Picture 2" descr="C:\Users\Dizzy Donald\Desktop\READ with TEACHER D\GOOD ART\20140109170708873_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467968"/>
            <a:ext cx="2153234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474" y="1273877"/>
            <a:ext cx="2719052" cy="43102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1273877"/>
            <a:ext cx="2719052" cy="431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7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0608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That is my </a:t>
            </a:r>
            <a:r>
              <a:rPr lang="en-CA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grandmother</a:t>
            </a:r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8" name="Picture 2" descr="C:\Users\Dizzy Donald\Desktop\READ with TEACHER D\GOOD ART\20140109170708873_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467968"/>
            <a:ext cx="2153234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848962"/>
            <a:ext cx="2719052" cy="43163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562" y="1848962"/>
            <a:ext cx="2719052" cy="43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That is my </a:t>
            </a:r>
            <a:r>
              <a:rPr lang="en-CA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sister</a:t>
            </a:r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8" name="Picture 2" descr="C:\Users\Dizzy Donald\Desktop\READ with TEACHER D\GOOD ART\20140109170708873_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467968"/>
            <a:ext cx="2153234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474" y="1273877"/>
            <a:ext cx="2719052" cy="43102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237" y="1273877"/>
            <a:ext cx="2719052" cy="431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0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0608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That is my </a:t>
            </a:r>
            <a:r>
              <a:rPr lang="en-CA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grandfather</a:t>
            </a:r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8" name="Picture 2" descr="C:\Users\Dizzy Donald\Desktop\READ with TEACHER D\GOOD ART\20140109170708873_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467968"/>
            <a:ext cx="2153234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1844824"/>
            <a:ext cx="2719052" cy="43163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7444" y="1844824"/>
            <a:ext cx="2719052" cy="43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71601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Talk!</a:t>
            </a:r>
          </a:p>
        </p:txBody>
      </p:sp>
    </p:spTree>
    <p:extLst>
      <p:ext uri="{BB962C8B-B14F-4D97-AF65-F5344CB8AC3E}">
        <p14:creationId xmlns:p14="http://schemas.microsoft.com/office/powerpoint/2010/main" val="80867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043608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Connect!</a:t>
            </a:r>
          </a:p>
        </p:txBody>
      </p:sp>
    </p:spTree>
    <p:extLst>
      <p:ext uri="{BB962C8B-B14F-4D97-AF65-F5344CB8AC3E}">
        <p14:creationId xmlns:p14="http://schemas.microsoft.com/office/powerpoint/2010/main" val="372011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7828" flipV="1">
            <a:off x="4089213" y="2978610"/>
            <a:ext cx="4329536" cy="326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D:\WE CAN READ\WCR ART Things  Background\20140103104410280_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" r="48448"/>
          <a:stretch/>
        </p:blipFill>
        <p:spPr bwMode="auto">
          <a:xfrm rot="13691624">
            <a:off x="6881127" y="1518032"/>
            <a:ext cx="1289231" cy="311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112060" y="144016"/>
            <a:ext cx="8564396" cy="2132856"/>
          </a:xfrm>
          <a:prstGeom prst="wedgeEllipseCallout">
            <a:avLst>
              <a:gd name="adj1" fmla="val -34324"/>
              <a:gd name="adj2" fmla="val 8478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Get a pencil and paper!</a:t>
            </a:r>
          </a:p>
        </p:txBody>
      </p:sp>
      <p:pic>
        <p:nvPicPr>
          <p:cNvPr id="8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41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8" y="2204864"/>
            <a:ext cx="5868144" cy="4401108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1200340" y="43744"/>
            <a:ext cx="7943660" cy="2017104"/>
          </a:xfrm>
          <a:prstGeom prst="wedgeEllipseCallout">
            <a:avLst>
              <a:gd name="adj1" fmla="val -53184"/>
              <a:gd name="adj2" fmla="val -1738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Draw someone in your family.</a:t>
            </a:r>
          </a:p>
        </p:txBody>
      </p:sp>
      <p:sp>
        <p:nvSpPr>
          <p:cNvPr id="2" name="Rectangle 1"/>
          <p:cNvSpPr/>
          <p:nvPr/>
        </p:nvSpPr>
        <p:spPr>
          <a:xfrm>
            <a:off x="5940152" y="3068960"/>
            <a:ext cx="3024336" cy="35193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My mother</a:t>
            </a:r>
          </a:p>
          <a:p>
            <a:pPr algn="ctr"/>
            <a:endParaRPr lang="en-C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CA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CA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1" y="-12500"/>
            <a:ext cx="1259632" cy="197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149080"/>
            <a:ext cx="1551021" cy="223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98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Oval Callout 6"/>
          <p:cNvSpPr/>
          <p:nvPr/>
        </p:nvSpPr>
        <p:spPr>
          <a:xfrm>
            <a:off x="112060" y="44624"/>
            <a:ext cx="9031940" cy="3068960"/>
          </a:xfrm>
          <a:prstGeom prst="wedgeEllipseCallout">
            <a:avLst>
              <a:gd name="adj1" fmla="val -37990"/>
              <a:gd name="adj2" fmla="val 5793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Find a friend. Play a guessing game.</a:t>
            </a:r>
          </a:p>
        </p:txBody>
      </p:sp>
      <p:pic>
        <p:nvPicPr>
          <p:cNvPr id="8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0" y="2636911"/>
            <a:ext cx="1584176" cy="248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WE CAN READ\WCR ART Characters\img-414162030-0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5" b="11030"/>
          <a:stretch/>
        </p:blipFill>
        <p:spPr bwMode="auto">
          <a:xfrm>
            <a:off x="7015431" y="4288843"/>
            <a:ext cx="2093073" cy="256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WE CAN READ\WCR ART Characters\img-41416192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" t="4699" r="6744" b="10147"/>
          <a:stretch/>
        </p:blipFill>
        <p:spPr bwMode="auto">
          <a:xfrm flipH="1">
            <a:off x="1115616" y="4503986"/>
            <a:ext cx="1560001" cy="232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2195736" y="3501008"/>
            <a:ext cx="3024336" cy="1328290"/>
          </a:xfrm>
          <a:prstGeom prst="wedgeEllipseCallout">
            <a:avLst>
              <a:gd name="adj1" fmla="val -40360"/>
              <a:gd name="adj2" fmla="val 6925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 that your father?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5436096" y="3645024"/>
            <a:ext cx="2520280" cy="1184274"/>
          </a:xfrm>
          <a:prstGeom prst="wedgeEllipseCallout">
            <a:avLst>
              <a:gd name="adj1" fmla="val 33015"/>
              <a:gd name="adj2" fmla="val 7263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No, it isn’t.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301207"/>
            <a:ext cx="1080120" cy="123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4207" y="5289161"/>
            <a:ext cx="1051127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C:\Users\Dizzy Donald\Desktop\READ with TEACHER D\GOOD ART\20140218154420458_000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1052">
            <a:off x="2623000" y="5572760"/>
            <a:ext cx="441785" cy="67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Dizzy Donald\Desktop\READ with TEACHER D\GOOD ART\20140218154145238_000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3860">
            <a:off x="6751895" y="5537497"/>
            <a:ext cx="435750" cy="62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11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844824"/>
            <a:ext cx="3131840" cy="19635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Yes, it is.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" y="4077072"/>
            <a:ext cx="3131840" cy="19635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No, it isn’t.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 that your ____?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9" y="1772816"/>
            <a:ext cx="5940152" cy="445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764704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</a:t>
            </a:r>
            <a:r>
              <a:rPr lang="en-CA" sz="9600" b="1" spc="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endParaRPr lang="en-CA" sz="7200" b="1" spc="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0462" y="764704"/>
            <a:ext cx="315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en-CA" sz="9600" b="1" spc="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CA" sz="96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endParaRPr lang="en-CA" sz="6600" b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5013176"/>
            <a:ext cx="6840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Donald Joyce</a:t>
            </a:r>
          </a:p>
          <a:p>
            <a:pPr algn="ctr"/>
            <a:r>
              <a:rPr lang="en-CA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www.teacherdonald.com</a:t>
            </a:r>
            <a:endParaRPr lang="en-C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7" b="1654"/>
          <a:stretch/>
        </p:blipFill>
        <p:spPr>
          <a:xfrm>
            <a:off x="467544" y="2564904"/>
            <a:ext cx="2160240" cy="32631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7475" y="2879247"/>
            <a:ext cx="2142997" cy="2926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1988840"/>
            <a:ext cx="684076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31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</a:t>
            </a:r>
            <a:r>
              <a:rPr lang="en-CA" sz="131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en-CA" sz="131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CA" sz="13100" b="1" spc="3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5CAD7AC4-AF60-4513-A101-F946A44DC0A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4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20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21601" y="0"/>
            <a:ext cx="9165602" cy="1412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How many people are </a:t>
            </a:r>
          </a:p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 your family?</a:t>
            </a:r>
          </a:p>
        </p:txBody>
      </p:sp>
      <p:pic>
        <p:nvPicPr>
          <p:cNvPr id="20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21603" y="0"/>
            <a:ext cx="902302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129" y="5034019"/>
            <a:ext cx="1263557" cy="181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Users\Dizzy Donald\Desktop\READ with TEACHER D\GOOD ART\20140218155051490_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945" y="5137208"/>
            <a:ext cx="1044529" cy="169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Dizzy Donald\Desktop\READ with TEACHER D\GOOD ART\20140218162828977_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88" y="5247639"/>
            <a:ext cx="1055063" cy="158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C:\Users\Dizzy Donald\Desktop\READ with TEACHER D\GOOD ART\20140218154420458_00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23" y="5048799"/>
            <a:ext cx="1189576" cy="180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7" descr="C:\Users\Dizzy Donald\Desktop\READ with TEACHER D\GOOD ART\20140218154642541_000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752" y="5215724"/>
            <a:ext cx="1066316" cy="165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 descr="C:\Users\Dizzy Donald\Desktop\READ with TEACHER D\GOOD ART\20140218154145238_00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126" y="5471723"/>
            <a:ext cx="970095" cy="139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4249" y="1484784"/>
            <a:ext cx="8994767" cy="3600400"/>
          </a:xfrm>
          <a:prstGeom prst="wedgeEllipseCallout">
            <a:avLst>
              <a:gd name="adj1" fmla="val -49934"/>
              <a:gd name="adj2" fmla="val 50542"/>
            </a:avLst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There are __ people in my family.</a:t>
            </a:r>
          </a:p>
        </p:txBody>
      </p:sp>
    </p:spTree>
    <p:extLst>
      <p:ext uri="{BB962C8B-B14F-4D97-AF65-F5344CB8AC3E}">
        <p14:creationId xmlns:p14="http://schemas.microsoft.com/office/powerpoint/2010/main" val="347569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71601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Learn!</a:t>
            </a:r>
          </a:p>
        </p:txBody>
      </p:sp>
    </p:spTree>
    <p:extLst>
      <p:ext uri="{BB962C8B-B14F-4D97-AF65-F5344CB8AC3E}">
        <p14:creationId xmlns:p14="http://schemas.microsoft.com/office/powerpoint/2010/main" val="264345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70402" y="3501008"/>
            <a:ext cx="2304256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father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455449" y="3356992"/>
            <a:ext cx="2362701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mother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000933" y="5272903"/>
            <a:ext cx="1982718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sister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004048" y="44624"/>
            <a:ext cx="4032448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grandmother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07504" y="44624"/>
            <a:ext cx="3888432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grandfather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91" y="2803262"/>
            <a:ext cx="1485817" cy="2137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1895975" y="5272903"/>
            <a:ext cx="2629682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brother</a:t>
            </a:r>
          </a:p>
        </p:txBody>
      </p:sp>
      <p:pic>
        <p:nvPicPr>
          <p:cNvPr id="17" name="Picture 4" descr="C:\Users\Dizzy Donald\Desktop\READ with TEACHER D\GOOD ART\20140218155051490_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682" y="2871202"/>
            <a:ext cx="1228262" cy="199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Dizzy Donald\Desktop\READ with TEACHER D\GOOD ART\20140218162828977_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05338"/>
            <a:ext cx="1240649" cy="186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C:\Users\Dizzy Donald\Desktop\READ with TEACHER D\GOOD ART\20140218154420458_0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516" y="1133171"/>
            <a:ext cx="1398823" cy="212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7" descr="C:\Users\Dizzy Donald\Desktop\READ with TEACHER D\GOOD ART\20140218154642541_000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05380"/>
            <a:ext cx="1253881" cy="194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3" descr="C:\Users\Dizzy Donald\Desktop\READ with TEACHER D\GOOD ART\20140218154145238_00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432" y="5068791"/>
            <a:ext cx="1140736" cy="164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75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9" grpId="0" animBg="1"/>
      <p:bldP spid="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71601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Read!</a:t>
            </a:r>
          </a:p>
        </p:txBody>
      </p:sp>
    </p:spTree>
    <p:extLst>
      <p:ext uri="{BB962C8B-B14F-4D97-AF65-F5344CB8AC3E}">
        <p14:creationId xmlns:p14="http://schemas.microsoft.com/office/powerpoint/2010/main" val="7758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>
            <a:extLst>
              <a:ext uri="{FF2B5EF4-FFF2-40B4-BE49-F238E27FC236}">
                <a16:creationId xmlns:a16="http://schemas.microsoft.com/office/drawing/2014/main" id="{55EDF87F-0EFB-4415-A3AD-5F8BD4E95DC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7" name="Picture 4" descr="C:\Users\Dizzy Donald\Desktop\READ with TEACHER D\GOOD ART\20140218155051490_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297" y="1484784"/>
            <a:ext cx="964958" cy="156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Dizzy Donald\Desktop\READ with TEACHER D\GOOD ART\20140218162828977_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229" y="1932935"/>
            <a:ext cx="974690" cy="146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C:\Users\Dizzy Donald\Desktop\READ with TEACHER D\GOOD ART\20140218154420458_0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117" y="1124744"/>
            <a:ext cx="1098956" cy="166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803" y="2109439"/>
            <a:ext cx="1167301" cy="167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Dizzy Donald\Desktop\READ with TEACHER D\GOOD ART\20140109170516433_0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27329" y="3476569"/>
            <a:ext cx="1113474" cy="171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7" descr="C:\Users\Dizzy Donald\Desktop\READ with TEACHER D\GOOD ART\20140218154642541_00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900648"/>
            <a:ext cx="985085" cy="152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Users\Dizzy Donald\Desktop\READ with TEACHER D\GOOD ART\20140218154145238_000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029" y="3147007"/>
            <a:ext cx="896195" cy="129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96361" y="5047834"/>
            <a:ext cx="28356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By:</a:t>
            </a:r>
          </a:p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Donald Joyce</a:t>
            </a:r>
          </a:p>
        </p:txBody>
      </p:sp>
      <p:sp>
        <p:nvSpPr>
          <p:cNvPr id="16" name="Oval 15"/>
          <p:cNvSpPr/>
          <p:nvPr/>
        </p:nvSpPr>
        <p:spPr>
          <a:xfrm>
            <a:off x="7164288" y="5192326"/>
            <a:ext cx="1908212" cy="1585918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 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6431" y="854211"/>
            <a:ext cx="37452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Who Is That?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656" y="3285634"/>
            <a:ext cx="1496996" cy="200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4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5" y="2935543"/>
            <a:ext cx="3024337" cy="4043685"/>
          </a:xfrm>
          <a:prstGeom prst="rect">
            <a:avLst/>
          </a:prstGeom>
        </p:spPr>
      </p:pic>
      <p:pic>
        <p:nvPicPr>
          <p:cNvPr id="10" name="Picture 3" descr="C:\Users\Dizzy Donald\Desktop\READ with TEACHER D\GOOD ART\20140109170516433_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396" y="3427940"/>
            <a:ext cx="2247870" cy="342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077" y="1742250"/>
            <a:ext cx="2115495" cy="3371380"/>
          </a:xfrm>
          <a:prstGeom prst="rect">
            <a:avLst/>
          </a:prstGeom>
        </p:spPr>
      </p:pic>
      <p:sp>
        <p:nvSpPr>
          <p:cNvPr id="6" name="Speech Bubble: Rectangle with Corners Rounded 5"/>
          <p:cNvSpPr/>
          <p:nvPr/>
        </p:nvSpPr>
        <p:spPr>
          <a:xfrm>
            <a:off x="35494" y="44624"/>
            <a:ext cx="9064961" cy="1224136"/>
          </a:xfrm>
          <a:prstGeom prst="wedgeRoundRectCallout">
            <a:avLst>
              <a:gd name="adj1" fmla="val -33360"/>
              <a:gd name="adj2" fmla="val 144595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Who is that?</a:t>
            </a:r>
          </a:p>
        </p:txBody>
      </p:sp>
      <p:pic>
        <p:nvPicPr>
          <p:cNvPr id="7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1195215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47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0.54444 -0.00301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2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223</Words>
  <Application>Microsoft Office PowerPoint</Application>
  <PresentationFormat>On-screen Show (4:3)</PresentationFormat>
  <Paragraphs>70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Dizzy Donald</dc:creator>
  <cp:lastModifiedBy>Donald Joyce</cp:lastModifiedBy>
  <cp:revision>83</cp:revision>
  <dcterms:created xsi:type="dcterms:W3CDTF">2012-12-02T13:00:37Z</dcterms:created>
  <dcterms:modified xsi:type="dcterms:W3CDTF">2018-06-18T12:43:15Z</dcterms:modified>
</cp:coreProperties>
</file>