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43"/>
  </p:notesMasterIdLst>
  <p:sldIdLst>
    <p:sldId id="317" r:id="rId4"/>
    <p:sldId id="339" r:id="rId5"/>
    <p:sldId id="918" r:id="rId6"/>
    <p:sldId id="256" r:id="rId7"/>
    <p:sldId id="271" r:id="rId8"/>
    <p:sldId id="266" r:id="rId9"/>
    <p:sldId id="257" r:id="rId10"/>
    <p:sldId id="272" r:id="rId11"/>
    <p:sldId id="258" r:id="rId12"/>
    <p:sldId id="273" r:id="rId13"/>
    <p:sldId id="267" r:id="rId14"/>
    <p:sldId id="284" r:id="rId15"/>
    <p:sldId id="274" r:id="rId16"/>
    <p:sldId id="259" r:id="rId17"/>
    <p:sldId id="275" r:id="rId18"/>
    <p:sldId id="260" r:id="rId19"/>
    <p:sldId id="276" r:id="rId20"/>
    <p:sldId id="261" r:id="rId21"/>
    <p:sldId id="286" r:id="rId22"/>
    <p:sldId id="285" r:id="rId23"/>
    <p:sldId id="277" r:id="rId24"/>
    <p:sldId id="268" r:id="rId25"/>
    <p:sldId id="278" r:id="rId26"/>
    <p:sldId id="262" r:id="rId27"/>
    <p:sldId id="279" r:id="rId28"/>
    <p:sldId id="269" r:id="rId29"/>
    <p:sldId id="265" r:id="rId30"/>
    <p:sldId id="287" r:id="rId31"/>
    <p:sldId id="289" r:id="rId32"/>
    <p:sldId id="280" r:id="rId33"/>
    <p:sldId id="263" r:id="rId34"/>
    <p:sldId id="281" r:id="rId35"/>
    <p:sldId id="290" r:id="rId36"/>
    <p:sldId id="270" r:id="rId37"/>
    <p:sldId id="282" r:id="rId38"/>
    <p:sldId id="264" r:id="rId39"/>
    <p:sldId id="283" r:id="rId40"/>
    <p:sldId id="929" r:id="rId41"/>
    <p:sldId id="92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4B261A-8EA9-4836-87C6-60CE8D6A3941}" v="281" dt="2021-03-05T00:14:29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SEPULVEDA" userId="02ea19f5a9a34778" providerId="LiveId" clId="{9357977D-B0C1-4A55-B60B-F6F3A3421BBC}"/>
    <pc:docChg chg="custSel addSld delSld modSld">
      <pc:chgData name="CARLOS SEPULVEDA" userId="02ea19f5a9a34778" providerId="LiveId" clId="{9357977D-B0C1-4A55-B60B-F6F3A3421BBC}" dt="2021-02-28T01:06:23.307" v="658" actId="27636"/>
      <pc:docMkLst>
        <pc:docMk/>
      </pc:docMkLst>
      <pc:sldChg chg="modSp mod">
        <pc:chgData name="CARLOS SEPULVEDA" userId="02ea19f5a9a34778" providerId="LiveId" clId="{9357977D-B0C1-4A55-B60B-F6F3A3421BBC}" dt="2021-02-27T15:53:14.667" v="55" actId="207"/>
        <pc:sldMkLst>
          <pc:docMk/>
          <pc:sldMk cId="1272575811" sldId="260"/>
        </pc:sldMkLst>
        <pc:spChg chg="mod">
          <ac:chgData name="CARLOS SEPULVEDA" userId="02ea19f5a9a34778" providerId="LiveId" clId="{9357977D-B0C1-4A55-B60B-F6F3A3421BBC}" dt="2021-02-27T15:53:14.667" v="55" actId="207"/>
          <ac:spMkLst>
            <pc:docMk/>
            <pc:sldMk cId="1272575811" sldId="260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05:01:04.698" v="54" actId="403"/>
          <ac:spMkLst>
            <pc:docMk/>
            <pc:sldMk cId="1272575811" sldId="260"/>
            <ac:spMk id="3" creationId="{00000000-0000-0000-0000-000000000000}"/>
          </ac:spMkLst>
        </pc:spChg>
      </pc:sldChg>
      <pc:sldChg chg="addSp delSp modSp mod modAnim">
        <pc:chgData name="CARLOS SEPULVEDA" userId="02ea19f5a9a34778" providerId="LiveId" clId="{9357977D-B0C1-4A55-B60B-F6F3A3421BBC}" dt="2021-02-27T16:01:15.067" v="149" actId="13926"/>
        <pc:sldMkLst>
          <pc:docMk/>
          <pc:sldMk cId="2751032099" sldId="261"/>
        </pc:sldMkLst>
        <pc:spChg chg="del mod">
          <ac:chgData name="CARLOS SEPULVEDA" userId="02ea19f5a9a34778" providerId="LiveId" clId="{9357977D-B0C1-4A55-B60B-F6F3A3421BBC}" dt="2021-02-27T15:58:21.314" v="102" actId="21"/>
          <ac:spMkLst>
            <pc:docMk/>
            <pc:sldMk cId="2751032099" sldId="261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01:15.067" v="149" actId="13926"/>
          <ac:spMkLst>
            <pc:docMk/>
            <pc:sldMk cId="2751032099" sldId="261"/>
            <ac:spMk id="3" creationId="{00000000-0000-0000-0000-000000000000}"/>
          </ac:spMkLst>
        </pc:spChg>
        <pc:spChg chg="add del mod">
          <ac:chgData name="CARLOS SEPULVEDA" userId="02ea19f5a9a34778" providerId="LiveId" clId="{9357977D-B0C1-4A55-B60B-F6F3A3421BBC}" dt="2021-02-27T15:58:24.970" v="103" actId="21"/>
          <ac:spMkLst>
            <pc:docMk/>
            <pc:sldMk cId="2751032099" sldId="261"/>
            <ac:spMk id="5" creationId="{4981CA0E-C796-4B5F-BA90-F902C5032CBC}"/>
          </ac:spMkLst>
        </pc:spChg>
      </pc:sldChg>
      <pc:sldChg chg="modSp mod">
        <pc:chgData name="CARLOS SEPULVEDA" userId="02ea19f5a9a34778" providerId="LiveId" clId="{9357977D-B0C1-4A55-B60B-F6F3A3421BBC}" dt="2021-02-27T16:15:24.920" v="284" actId="27636"/>
        <pc:sldMkLst>
          <pc:docMk/>
          <pc:sldMk cId="3478021741" sldId="262"/>
        </pc:sldMkLst>
        <pc:spChg chg="mod">
          <ac:chgData name="CARLOS SEPULVEDA" userId="02ea19f5a9a34778" providerId="LiveId" clId="{9357977D-B0C1-4A55-B60B-F6F3A3421BBC}" dt="2021-02-27T16:14:55.651" v="272" actId="207"/>
          <ac:spMkLst>
            <pc:docMk/>
            <pc:sldMk cId="3478021741" sldId="262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15:24.920" v="284" actId="27636"/>
          <ac:spMkLst>
            <pc:docMk/>
            <pc:sldMk cId="3478021741" sldId="262"/>
            <ac:spMk id="3" creationId="{00000000-0000-0000-0000-000000000000}"/>
          </ac:spMkLst>
        </pc:spChg>
      </pc:sldChg>
      <pc:sldChg chg="modSp mod modAnim">
        <pc:chgData name="CARLOS SEPULVEDA" userId="02ea19f5a9a34778" providerId="LiveId" clId="{9357977D-B0C1-4A55-B60B-F6F3A3421BBC}" dt="2021-02-28T00:54:59.016" v="488" actId="14100"/>
        <pc:sldMkLst>
          <pc:docMk/>
          <pc:sldMk cId="781518568" sldId="263"/>
        </pc:sldMkLst>
        <pc:spChg chg="mod">
          <ac:chgData name="CARLOS SEPULVEDA" userId="02ea19f5a9a34778" providerId="LiveId" clId="{9357977D-B0C1-4A55-B60B-F6F3A3421BBC}" dt="2021-02-28T00:51:41.089" v="469" actId="115"/>
          <ac:spMkLst>
            <pc:docMk/>
            <pc:sldMk cId="781518568" sldId="263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0:54:59.016" v="488" actId="14100"/>
          <ac:spMkLst>
            <pc:docMk/>
            <pc:sldMk cId="781518568" sldId="263"/>
            <ac:spMk id="3" creationId="{00000000-0000-0000-0000-000000000000}"/>
          </ac:spMkLst>
        </pc:spChg>
      </pc:sldChg>
      <pc:sldChg chg="modSp mod modAnim">
        <pc:chgData name="CARLOS SEPULVEDA" userId="02ea19f5a9a34778" providerId="LiveId" clId="{9357977D-B0C1-4A55-B60B-F6F3A3421BBC}" dt="2021-02-28T01:05:43.127" v="641" actId="20577"/>
        <pc:sldMkLst>
          <pc:docMk/>
          <pc:sldMk cId="2752301393" sldId="264"/>
        </pc:sldMkLst>
        <pc:spChg chg="mod">
          <ac:chgData name="CARLOS SEPULVEDA" userId="02ea19f5a9a34778" providerId="LiveId" clId="{9357977D-B0C1-4A55-B60B-F6F3A3421BBC}" dt="2021-02-28T01:03:29.880" v="592" actId="13926"/>
          <ac:spMkLst>
            <pc:docMk/>
            <pc:sldMk cId="2752301393" sldId="264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1:05:43.127" v="641" actId="20577"/>
          <ac:spMkLst>
            <pc:docMk/>
            <pc:sldMk cId="2752301393" sldId="264"/>
            <ac:spMk id="3" creationId="{00000000-0000-0000-0000-000000000000}"/>
          </ac:spMkLst>
        </pc:spChg>
      </pc:sldChg>
      <pc:sldChg chg="addSp delSp modSp mod modAnim">
        <pc:chgData name="CARLOS SEPULVEDA" userId="02ea19f5a9a34778" providerId="LiveId" clId="{9357977D-B0C1-4A55-B60B-F6F3A3421BBC}" dt="2021-02-27T16:28:35.635" v="416" actId="13926"/>
        <pc:sldMkLst>
          <pc:docMk/>
          <pc:sldMk cId="3101578432" sldId="265"/>
        </pc:sldMkLst>
        <pc:spChg chg="del mod">
          <ac:chgData name="CARLOS SEPULVEDA" userId="02ea19f5a9a34778" providerId="LiveId" clId="{9357977D-B0C1-4A55-B60B-F6F3A3421BBC}" dt="2021-02-27T16:20:02.192" v="338" actId="21"/>
          <ac:spMkLst>
            <pc:docMk/>
            <pc:sldMk cId="3101578432" sldId="265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28:35.635" v="416" actId="13926"/>
          <ac:spMkLst>
            <pc:docMk/>
            <pc:sldMk cId="3101578432" sldId="265"/>
            <ac:spMk id="3" creationId="{00000000-0000-0000-0000-000000000000}"/>
          </ac:spMkLst>
        </pc:spChg>
        <pc:spChg chg="add del mod">
          <ac:chgData name="CARLOS SEPULVEDA" userId="02ea19f5a9a34778" providerId="LiveId" clId="{9357977D-B0C1-4A55-B60B-F6F3A3421BBC}" dt="2021-02-27T16:20:05.814" v="339" actId="21"/>
          <ac:spMkLst>
            <pc:docMk/>
            <pc:sldMk cId="3101578432" sldId="265"/>
            <ac:spMk id="5" creationId="{4AB2C443-E8E7-4A0C-A977-8AAA3AA67146}"/>
          </ac:spMkLst>
        </pc:spChg>
      </pc:sldChg>
      <pc:sldChg chg="addSp delSp modSp mod modAnim">
        <pc:chgData name="CARLOS SEPULVEDA" userId="02ea19f5a9a34778" providerId="LiveId" clId="{9357977D-B0C1-4A55-B60B-F6F3A3421BBC}" dt="2021-02-27T16:12:53.995" v="249" actId="115"/>
        <pc:sldMkLst>
          <pc:docMk/>
          <pc:sldMk cId="150991536" sldId="268"/>
        </pc:sldMkLst>
        <pc:spChg chg="del mod">
          <ac:chgData name="CARLOS SEPULVEDA" userId="02ea19f5a9a34778" providerId="LiveId" clId="{9357977D-B0C1-4A55-B60B-F6F3A3421BBC}" dt="2021-02-27T16:09:05.229" v="222" actId="21"/>
          <ac:spMkLst>
            <pc:docMk/>
            <pc:sldMk cId="150991536" sldId="268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12:53.995" v="249" actId="115"/>
          <ac:spMkLst>
            <pc:docMk/>
            <pc:sldMk cId="150991536" sldId="268"/>
            <ac:spMk id="3" creationId="{00000000-0000-0000-0000-000000000000}"/>
          </ac:spMkLst>
        </pc:spChg>
        <pc:spChg chg="add del mod">
          <ac:chgData name="CARLOS SEPULVEDA" userId="02ea19f5a9a34778" providerId="LiveId" clId="{9357977D-B0C1-4A55-B60B-F6F3A3421BBC}" dt="2021-02-27T16:09:10.241" v="224" actId="21"/>
          <ac:spMkLst>
            <pc:docMk/>
            <pc:sldMk cId="150991536" sldId="268"/>
            <ac:spMk id="5" creationId="{DD3FAC7E-FACB-455A-A2FF-B5804D10C036}"/>
          </ac:spMkLst>
        </pc:spChg>
      </pc:sldChg>
      <pc:sldChg chg="modSp mod modAnim">
        <pc:chgData name="CARLOS SEPULVEDA" userId="02ea19f5a9a34778" providerId="LiveId" clId="{9357977D-B0C1-4A55-B60B-F6F3A3421BBC}" dt="2021-02-27T16:19:43.393" v="336" actId="20577"/>
        <pc:sldMkLst>
          <pc:docMk/>
          <pc:sldMk cId="1012689298" sldId="269"/>
        </pc:sldMkLst>
        <pc:spChg chg="mod">
          <ac:chgData name="CARLOS SEPULVEDA" userId="02ea19f5a9a34778" providerId="LiveId" clId="{9357977D-B0C1-4A55-B60B-F6F3A3421BBC}" dt="2021-02-27T16:17:47.400" v="307" actId="14100"/>
          <ac:spMkLst>
            <pc:docMk/>
            <pc:sldMk cId="1012689298" sldId="269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19:43.393" v="336" actId="20577"/>
          <ac:spMkLst>
            <pc:docMk/>
            <pc:sldMk cId="1012689298" sldId="269"/>
            <ac:spMk id="3" creationId="{00000000-0000-0000-0000-000000000000}"/>
          </ac:spMkLst>
        </pc:spChg>
      </pc:sldChg>
      <pc:sldChg chg="modSp mod">
        <pc:chgData name="CARLOS SEPULVEDA" userId="02ea19f5a9a34778" providerId="LiveId" clId="{9357977D-B0C1-4A55-B60B-F6F3A3421BBC}" dt="2021-02-28T01:02:24.386" v="572" actId="403"/>
        <pc:sldMkLst>
          <pc:docMk/>
          <pc:sldMk cId="1358285640" sldId="270"/>
        </pc:sldMkLst>
        <pc:spChg chg="mod">
          <ac:chgData name="CARLOS SEPULVEDA" userId="02ea19f5a9a34778" providerId="LiveId" clId="{9357977D-B0C1-4A55-B60B-F6F3A3421BBC}" dt="2021-02-28T01:02:01.830" v="565" actId="1076"/>
          <ac:spMkLst>
            <pc:docMk/>
            <pc:sldMk cId="1358285640" sldId="270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1:02:24.386" v="572" actId="403"/>
          <ac:spMkLst>
            <pc:docMk/>
            <pc:sldMk cId="1358285640" sldId="270"/>
            <ac:spMk id="3" creationId="{00000000-0000-0000-0000-000000000000}"/>
          </ac:spMkLst>
        </pc:spChg>
      </pc:sldChg>
      <pc:sldChg chg="modSp mod modAnim">
        <pc:chgData name="CARLOS SEPULVEDA" userId="02ea19f5a9a34778" providerId="LiveId" clId="{9357977D-B0C1-4A55-B60B-F6F3A3421BBC}" dt="2021-02-27T15:57:54.733" v="99" actId="403"/>
        <pc:sldMkLst>
          <pc:docMk/>
          <pc:sldMk cId="1205517353" sldId="276"/>
        </pc:sldMkLst>
        <pc:spChg chg="mod">
          <ac:chgData name="CARLOS SEPULVEDA" userId="02ea19f5a9a34778" providerId="LiveId" clId="{9357977D-B0C1-4A55-B60B-F6F3A3421BBC}" dt="2021-02-27T15:54:32.993" v="67" actId="13926"/>
          <ac:spMkLst>
            <pc:docMk/>
            <pc:sldMk cId="1205517353" sldId="276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5:57:54.733" v="99" actId="403"/>
          <ac:spMkLst>
            <pc:docMk/>
            <pc:sldMk cId="1205517353" sldId="276"/>
            <ac:spMk id="3" creationId="{00000000-0000-0000-0000-000000000000}"/>
          </ac:spMkLst>
        </pc:spChg>
      </pc:sldChg>
      <pc:sldChg chg="modSp mod">
        <pc:chgData name="CARLOS SEPULVEDA" userId="02ea19f5a9a34778" providerId="LiveId" clId="{9357977D-B0C1-4A55-B60B-F6F3A3421BBC}" dt="2021-02-27T16:08:38.202" v="220" actId="27636"/>
        <pc:sldMkLst>
          <pc:docMk/>
          <pc:sldMk cId="158126353" sldId="277"/>
        </pc:sldMkLst>
        <pc:spChg chg="mod">
          <ac:chgData name="CARLOS SEPULVEDA" userId="02ea19f5a9a34778" providerId="LiveId" clId="{9357977D-B0C1-4A55-B60B-F6F3A3421BBC}" dt="2021-02-27T16:08:15.273" v="212" actId="13926"/>
          <ac:spMkLst>
            <pc:docMk/>
            <pc:sldMk cId="158126353" sldId="277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08:38.202" v="220" actId="27636"/>
          <ac:spMkLst>
            <pc:docMk/>
            <pc:sldMk cId="158126353" sldId="277"/>
            <ac:spMk id="3" creationId="{00000000-0000-0000-0000-000000000000}"/>
          </ac:spMkLst>
        </pc:spChg>
      </pc:sldChg>
      <pc:sldChg chg="addSp delSp modSp mod modAnim">
        <pc:chgData name="CARLOS SEPULVEDA" userId="02ea19f5a9a34778" providerId="LiveId" clId="{9357977D-B0C1-4A55-B60B-F6F3A3421BBC}" dt="2021-02-27T16:14:06.269" v="265" actId="403"/>
        <pc:sldMkLst>
          <pc:docMk/>
          <pc:sldMk cId="1001745494" sldId="278"/>
        </pc:sldMkLst>
        <pc:spChg chg="del">
          <ac:chgData name="CARLOS SEPULVEDA" userId="02ea19f5a9a34778" providerId="LiveId" clId="{9357977D-B0C1-4A55-B60B-F6F3A3421BBC}" dt="2021-02-27T16:13:19.493" v="253" actId="21"/>
          <ac:spMkLst>
            <pc:docMk/>
            <pc:sldMk cId="1001745494" sldId="278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14:06.269" v="265" actId="403"/>
          <ac:spMkLst>
            <pc:docMk/>
            <pc:sldMk cId="1001745494" sldId="278"/>
            <ac:spMk id="3" creationId="{00000000-0000-0000-0000-000000000000}"/>
          </ac:spMkLst>
        </pc:spChg>
        <pc:spChg chg="add del mod">
          <ac:chgData name="CARLOS SEPULVEDA" userId="02ea19f5a9a34778" providerId="LiveId" clId="{9357977D-B0C1-4A55-B60B-F6F3A3421BBC}" dt="2021-02-27T16:13:22.629" v="254" actId="21"/>
          <ac:spMkLst>
            <pc:docMk/>
            <pc:sldMk cId="1001745494" sldId="278"/>
            <ac:spMk id="5" creationId="{ACB8AF15-C192-4DBE-94FA-09769546FA57}"/>
          </ac:spMkLst>
        </pc:spChg>
      </pc:sldChg>
      <pc:sldChg chg="addSp delSp modSp mod modAnim">
        <pc:chgData name="CARLOS SEPULVEDA" userId="02ea19f5a9a34778" providerId="LiveId" clId="{9357977D-B0C1-4A55-B60B-F6F3A3421BBC}" dt="2021-02-27T16:16:52.269" v="301" actId="27636"/>
        <pc:sldMkLst>
          <pc:docMk/>
          <pc:sldMk cId="1879668445" sldId="279"/>
        </pc:sldMkLst>
        <pc:spChg chg="del mod">
          <ac:chgData name="CARLOS SEPULVEDA" userId="02ea19f5a9a34778" providerId="LiveId" clId="{9357977D-B0C1-4A55-B60B-F6F3A3421BBC}" dt="2021-02-27T16:16:12.864" v="289" actId="21"/>
          <ac:spMkLst>
            <pc:docMk/>
            <pc:sldMk cId="1879668445" sldId="279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7T16:16:52.269" v="301" actId="27636"/>
          <ac:spMkLst>
            <pc:docMk/>
            <pc:sldMk cId="1879668445" sldId="279"/>
            <ac:spMk id="3" creationId="{00000000-0000-0000-0000-000000000000}"/>
          </ac:spMkLst>
        </pc:spChg>
        <pc:spChg chg="add del mod">
          <ac:chgData name="CARLOS SEPULVEDA" userId="02ea19f5a9a34778" providerId="LiveId" clId="{9357977D-B0C1-4A55-B60B-F6F3A3421BBC}" dt="2021-02-27T16:16:16.815" v="290" actId="21"/>
          <ac:spMkLst>
            <pc:docMk/>
            <pc:sldMk cId="1879668445" sldId="279"/>
            <ac:spMk id="5" creationId="{BB333623-4AE2-45F7-B397-48825E9CC615}"/>
          </ac:spMkLst>
        </pc:spChg>
      </pc:sldChg>
      <pc:sldChg chg="modSp mod">
        <pc:chgData name="CARLOS SEPULVEDA" userId="02ea19f5a9a34778" providerId="LiveId" clId="{9357977D-B0C1-4A55-B60B-F6F3A3421BBC}" dt="2021-02-28T00:51:03.536" v="462" actId="403"/>
        <pc:sldMkLst>
          <pc:docMk/>
          <pc:sldMk cId="636421912" sldId="280"/>
        </pc:sldMkLst>
        <pc:spChg chg="mod">
          <ac:chgData name="CARLOS SEPULVEDA" userId="02ea19f5a9a34778" providerId="LiveId" clId="{9357977D-B0C1-4A55-B60B-F6F3A3421BBC}" dt="2021-02-28T00:50:50.933" v="454" actId="403"/>
          <ac:spMkLst>
            <pc:docMk/>
            <pc:sldMk cId="636421912" sldId="280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0:51:03.536" v="462" actId="403"/>
          <ac:spMkLst>
            <pc:docMk/>
            <pc:sldMk cId="636421912" sldId="280"/>
            <ac:spMk id="3" creationId="{00000000-0000-0000-0000-000000000000}"/>
          </ac:spMkLst>
        </pc:spChg>
      </pc:sldChg>
      <pc:sldChg chg="modSp mod modAnim">
        <pc:chgData name="CARLOS SEPULVEDA" userId="02ea19f5a9a34778" providerId="LiveId" clId="{9357977D-B0C1-4A55-B60B-F6F3A3421BBC}" dt="2021-02-28T00:58:28.420" v="512" actId="13926"/>
        <pc:sldMkLst>
          <pc:docMk/>
          <pc:sldMk cId="404119781" sldId="281"/>
        </pc:sldMkLst>
        <pc:spChg chg="mod">
          <ac:chgData name="CARLOS SEPULVEDA" userId="02ea19f5a9a34778" providerId="LiveId" clId="{9357977D-B0C1-4A55-B60B-F6F3A3421BBC}" dt="2021-02-28T00:58:28.420" v="512" actId="13926"/>
          <ac:spMkLst>
            <pc:docMk/>
            <pc:sldMk cId="404119781" sldId="281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0:58:17.468" v="510" actId="207"/>
          <ac:spMkLst>
            <pc:docMk/>
            <pc:sldMk cId="404119781" sldId="281"/>
            <ac:spMk id="3" creationId="{00000000-0000-0000-0000-000000000000}"/>
          </ac:spMkLst>
        </pc:spChg>
      </pc:sldChg>
      <pc:sldChg chg="modSp mod">
        <pc:chgData name="CARLOS SEPULVEDA" userId="02ea19f5a9a34778" providerId="LiveId" clId="{9357977D-B0C1-4A55-B60B-F6F3A3421BBC}" dt="2021-02-28T01:03:09.714" v="588" actId="27636"/>
        <pc:sldMkLst>
          <pc:docMk/>
          <pc:sldMk cId="658331949" sldId="282"/>
        </pc:sldMkLst>
        <pc:spChg chg="mod">
          <ac:chgData name="CARLOS SEPULVEDA" userId="02ea19f5a9a34778" providerId="LiveId" clId="{9357977D-B0C1-4A55-B60B-F6F3A3421BBC}" dt="2021-02-28T01:03:01.918" v="580" actId="14100"/>
          <ac:spMkLst>
            <pc:docMk/>
            <pc:sldMk cId="658331949" sldId="282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1:03:09.714" v="588" actId="27636"/>
          <ac:spMkLst>
            <pc:docMk/>
            <pc:sldMk cId="658331949" sldId="282"/>
            <ac:spMk id="3" creationId="{00000000-0000-0000-0000-000000000000}"/>
          </ac:spMkLst>
        </pc:spChg>
      </pc:sldChg>
      <pc:sldChg chg="modSp mod">
        <pc:chgData name="CARLOS SEPULVEDA" userId="02ea19f5a9a34778" providerId="LiveId" clId="{9357977D-B0C1-4A55-B60B-F6F3A3421BBC}" dt="2021-02-28T01:06:23.307" v="658" actId="27636"/>
        <pc:sldMkLst>
          <pc:docMk/>
          <pc:sldMk cId="2514608343" sldId="283"/>
        </pc:sldMkLst>
        <pc:spChg chg="mod">
          <ac:chgData name="CARLOS SEPULVEDA" userId="02ea19f5a9a34778" providerId="LiveId" clId="{9357977D-B0C1-4A55-B60B-F6F3A3421BBC}" dt="2021-02-28T01:06:11.231" v="648" actId="13926"/>
          <ac:spMkLst>
            <pc:docMk/>
            <pc:sldMk cId="2514608343" sldId="283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1:06:23.307" v="658" actId="27636"/>
          <ac:spMkLst>
            <pc:docMk/>
            <pc:sldMk cId="2514608343" sldId="283"/>
            <ac:spMk id="3" creationId="{00000000-0000-0000-0000-000000000000}"/>
          </ac:spMkLst>
        </pc:spChg>
      </pc:sldChg>
      <pc:sldChg chg="modSp add modAnim">
        <pc:chgData name="CARLOS SEPULVEDA" userId="02ea19f5a9a34778" providerId="LiveId" clId="{9357977D-B0C1-4A55-B60B-F6F3A3421BBC}" dt="2021-02-27T16:05:48.388" v="191" actId="13926"/>
        <pc:sldMkLst>
          <pc:docMk/>
          <pc:sldMk cId="1683678281" sldId="285"/>
        </pc:sldMkLst>
        <pc:spChg chg="mod">
          <ac:chgData name="CARLOS SEPULVEDA" userId="02ea19f5a9a34778" providerId="LiveId" clId="{9357977D-B0C1-4A55-B60B-F6F3A3421BBC}" dt="2021-02-27T16:05:48.388" v="191" actId="13926"/>
          <ac:spMkLst>
            <pc:docMk/>
            <pc:sldMk cId="1683678281" sldId="285"/>
            <ac:spMk id="3" creationId="{00000000-0000-0000-0000-000000000000}"/>
          </ac:spMkLst>
        </pc:spChg>
      </pc:sldChg>
      <pc:sldChg chg="modSp add mod modAnim">
        <pc:chgData name="CARLOS SEPULVEDA" userId="02ea19f5a9a34778" providerId="LiveId" clId="{9357977D-B0C1-4A55-B60B-F6F3A3421BBC}" dt="2021-02-27T16:03:04.054" v="180" actId="207"/>
        <pc:sldMkLst>
          <pc:docMk/>
          <pc:sldMk cId="237017262" sldId="286"/>
        </pc:sldMkLst>
        <pc:spChg chg="mod">
          <ac:chgData name="CARLOS SEPULVEDA" userId="02ea19f5a9a34778" providerId="LiveId" clId="{9357977D-B0C1-4A55-B60B-F6F3A3421BBC}" dt="2021-02-27T16:03:04.054" v="180" actId="207"/>
          <ac:spMkLst>
            <pc:docMk/>
            <pc:sldMk cId="237017262" sldId="286"/>
            <ac:spMk id="3" creationId="{00000000-0000-0000-0000-000000000000}"/>
          </ac:spMkLst>
        </pc:spChg>
      </pc:sldChg>
      <pc:sldChg chg="modSp add modAnim">
        <pc:chgData name="CARLOS SEPULVEDA" userId="02ea19f5a9a34778" providerId="LiveId" clId="{9357977D-B0C1-4A55-B60B-F6F3A3421BBC}" dt="2021-02-27T16:31:42.834" v="425" actId="207"/>
        <pc:sldMkLst>
          <pc:docMk/>
          <pc:sldMk cId="897182840" sldId="287"/>
        </pc:sldMkLst>
        <pc:spChg chg="mod">
          <ac:chgData name="CARLOS SEPULVEDA" userId="02ea19f5a9a34778" providerId="LiveId" clId="{9357977D-B0C1-4A55-B60B-F6F3A3421BBC}" dt="2021-02-27T16:31:42.834" v="425" actId="207"/>
          <ac:spMkLst>
            <pc:docMk/>
            <pc:sldMk cId="897182840" sldId="287"/>
            <ac:spMk id="3" creationId="{00000000-0000-0000-0000-000000000000}"/>
          </ac:spMkLst>
        </pc:spChg>
      </pc:sldChg>
      <pc:sldChg chg="modSp add del modAnim">
        <pc:chgData name="CARLOS SEPULVEDA" userId="02ea19f5a9a34778" providerId="LiveId" clId="{9357977D-B0C1-4A55-B60B-F6F3A3421BBC}" dt="2021-02-28T00:50:26.710" v="447" actId="2696"/>
        <pc:sldMkLst>
          <pc:docMk/>
          <pc:sldMk cId="2931948935" sldId="288"/>
        </pc:sldMkLst>
        <pc:spChg chg="mod">
          <ac:chgData name="CARLOS SEPULVEDA" userId="02ea19f5a9a34778" providerId="LiveId" clId="{9357977D-B0C1-4A55-B60B-F6F3A3421BBC}" dt="2021-02-27T16:32:07.998" v="428" actId="20577"/>
          <ac:spMkLst>
            <pc:docMk/>
            <pc:sldMk cId="2931948935" sldId="288"/>
            <ac:spMk id="3" creationId="{00000000-0000-0000-0000-000000000000}"/>
          </ac:spMkLst>
        </pc:spChg>
      </pc:sldChg>
      <pc:sldChg chg="addSp modSp add mod modAnim">
        <pc:chgData name="CARLOS SEPULVEDA" userId="02ea19f5a9a34778" providerId="LiveId" clId="{9357977D-B0C1-4A55-B60B-F6F3A3421BBC}" dt="2021-02-28T00:50:05.596" v="446" actId="403"/>
        <pc:sldMkLst>
          <pc:docMk/>
          <pc:sldMk cId="2484329483" sldId="289"/>
        </pc:sldMkLst>
        <pc:spChg chg="mod">
          <ac:chgData name="CARLOS SEPULVEDA" userId="02ea19f5a9a34778" providerId="LiveId" clId="{9357977D-B0C1-4A55-B60B-F6F3A3421BBC}" dt="2021-02-28T00:49:22.540" v="438" actId="403"/>
          <ac:spMkLst>
            <pc:docMk/>
            <pc:sldMk cId="2484329483" sldId="289"/>
            <ac:spMk id="3" creationId="{00000000-0000-0000-0000-000000000000}"/>
          </ac:spMkLst>
        </pc:spChg>
        <pc:spChg chg="add mod">
          <ac:chgData name="CARLOS SEPULVEDA" userId="02ea19f5a9a34778" providerId="LiveId" clId="{9357977D-B0C1-4A55-B60B-F6F3A3421BBC}" dt="2021-02-28T00:50:05.596" v="446" actId="403"/>
          <ac:spMkLst>
            <pc:docMk/>
            <pc:sldMk cId="2484329483" sldId="289"/>
            <ac:spMk id="4" creationId="{60088FE1-9F72-4253-8DD1-5D3DFE9A90C1}"/>
          </ac:spMkLst>
        </pc:spChg>
      </pc:sldChg>
      <pc:sldChg chg="modSp add mod modAnim">
        <pc:chgData name="CARLOS SEPULVEDA" userId="02ea19f5a9a34778" providerId="LiveId" clId="{9357977D-B0C1-4A55-B60B-F6F3A3421BBC}" dt="2021-02-28T01:01:13.511" v="556" actId="13926"/>
        <pc:sldMkLst>
          <pc:docMk/>
          <pc:sldMk cId="1841558571" sldId="290"/>
        </pc:sldMkLst>
        <pc:spChg chg="mod">
          <ac:chgData name="CARLOS SEPULVEDA" userId="02ea19f5a9a34778" providerId="LiveId" clId="{9357977D-B0C1-4A55-B60B-F6F3A3421BBC}" dt="2021-02-28T01:01:13.511" v="556" actId="13926"/>
          <ac:spMkLst>
            <pc:docMk/>
            <pc:sldMk cId="1841558571" sldId="290"/>
            <ac:spMk id="2" creationId="{00000000-0000-0000-0000-000000000000}"/>
          </ac:spMkLst>
        </pc:spChg>
        <pc:spChg chg="mod">
          <ac:chgData name="CARLOS SEPULVEDA" userId="02ea19f5a9a34778" providerId="LiveId" clId="{9357977D-B0C1-4A55-B60B-F6F3A3421BBC}" dt="2021-02-28T01:01:07.612" v="554" actId="115"/>
          <ac:spMkLst>
            <pc:docMk/>
            <pc:sldMk cId="1841558571" sldId="290"/>
            <ac:spMk id="3" creationId="{00000000-0000-0000-0000-000000000000}"/>
          </ac:spMkLst>
        </pc:spChg>
      </pc:sldChg>
    </pc:docChg>
  </pc:docChgLst>
  <pc:docChgLst>
    <pc:chgData name="CARLOS SEPULVEDA" userId="02ea19f5a9a34778" providerId="LiveId" clId="{C74B261A-8EA9-4836-87C6-60CE8D6A3941}"/>
    <pc:docChg chg="custSel addSld delSld modSld sldOrd">
      <pc:chgData name="CARLOS SEPULVEDA" userId="02ea19f5a9a34778" providerId="LiveId" clId="{C74B261A-8EA9-4836-87C6-60CE8D6A3941}" dt="2021-03-05T00:14:29.564" v="278" actId="13926"/>
      <pc:docMkLst>
        <pc:docMk/>
      </pc:docMkLst>
      <pc:sldChg chg="modSp mod modAnim">
        <pc:chgData name="CARLOS SEPULVEDA" userId="02ea19f5a9a34778" providerId="LiveId" clId="{C74B261A-8EA9-4836-87C6-60CE8D6A3941}" dt="2021-03-05T00:13:29.413" v="276" actId="1076"/>
        <pc:sldMkLst>
          <pc:docMk/>
          <pc:sldMk cId="4035461853" sldId="256"/>
        </pc:sldMkLst>
        <pc:spChg chg="mod">
          <ac:chgData name="CARLOS SEPULVEDA" userId="02ea19f5a9a34778" providerId="LiveId" clId="{C74B261A-8EA9-4836-87C6-60CE8D6A3941}" dt="2021-03-05T00:13:15.070" v="275" actId="1076"/>
          <ac:spMkLst>
            <pc:docMk/>
            <pc:sldMk cId="4035461853" sldId="256"/>
            <ac:spMk id="2" creationId="{00000000-0000-0000-0000-000000000000}"/>
          </ac:spMkLst>
        </pc:spChg>
        <pc:spChg chg="mod">
          <ac:chgData name="CARLOS SEPULVEDA" userId="02ea19f5a9a34778" providerId="LiveId" clId="{C74B261A-8EA9-4836-87C6-60CE8D6A3941}" dt="2021-03-05T00:13:29.413" v="276" actId="1076"/>
          <ac:spMkLst>
            <pc:docMk/>
            <pc:sldMk cId="4035461853" sldId="256"/>
            <ac:spMk id="3" creationId="{00000000-0000-0000-0000-000000000000}"/>
          </ac:spMkLst>
        </pc:spChg>
      </pc:sldChg>
      <pc:sldChg chg="modAnim">
        <pc:chgData name="CARLOS SEPULVEDA" userId="02ea19f5a9a34778" providerId="LiveId" clId="{C74B261A-8EA9-4836-87C6-60CE8D6A3941}" dt="2021-03-04T02:23:00.068" v="21"/>
        <pc:sldMkLst>
          <pc:docMk/>
          <pc:sldMk cId="2128036793" sldId="257"/>
        </pc:sldMkLst>
      </pc:sldChg>
      <pc:sldChg chg="modSp mod modAnim">
        <pc:chgData name="CARLOS SEPULVEDA" userId="02ea19f5a9a34778" providerId="LiveId" clId="{C74B261A-8EA9-4836-87C6-60CE8D6A3941}" dt="2021-03-04T02:25:02.933" v="33"/>
        <pc:sldMkLst>
          <pc:docMk/>
          <pc:sldMk cId="3913557538" sldId="258"/>
        </pc:sldMkLst>
        <pc:spChg chg="mod">
          <ac:chgData name="CARLOS SEPULVEDA" userId="02ea19f5a9a34778" providerId="LiveId" clId="{C74B261A-8EA9-4836-87C6-60CE8D6A3941}" dt="2021-03-04T02:24:07.705" v="28" actId="27636"/>
          <ac:spMkLst>
            <pc:docMk/>
            <pc:sldMk cId="3913557538" sldId="258"/>
            <ac:spMk id="3" creationId="{00000000-0000-0000-0000-000000000000}"/>
          </ac:spMkLst>
        </pc:spChg>
      </pc:sldChg>
      <pc:sldChg chg="modSp mod modAnim">
        <pc:chgData name="CARLOS SEPULVEDA" userId="02ea19f5a9a34778" providerId="LiveId" clId="{C74B261A-8EA9-4836-87C6-60CE8D6A3941}" dt="2021-03-04T02:36:34.783" v="88"/>
        <pc:sldMkLst>
          <pc:docMk/>
          <pc:sldMk cId="2041716896" sldId="259"/>
        </pc:sldMkLst>
        <pc:spChg chg="mod">
          <ac:chgData name="CARLOS SEPULVEDA" userId="02ea19f5a9a34778" providerId="LiveId" clId="{C74B261A-8EA9-4836-87C6-60CE8D6A3941}" dt="2021-03-04T02:32:10.209" v="71" actId="27636"/>
          <ac:spMkLst>
            <pc:docMk/>
            <pc:sldMk cId="2041716896" sldId="259"/>
            <ac:spMk id="3" creationId="{00000000-0000-0000-0000-000000000000}"/>
          </ac:spMkLst>
        </pc:spChg>
      </pc:sldChg>
      <pc:sldChg chg="modSp mod modAnim">
        <pc:chgData name="CARLOS SEPULVEDA" userId="02ea19f5a9a34778" providerId="LiveId" clId="{C74B261A-8EA9-4836-87C6-60CE8D6A3941}" dt="2021-03-04T02:37:53.680" v="94"/>
        <pc:sldMkLst>
          <pc:docMk/>
          <pc:sldMk cId="1272575811" sldId="260"/>
        </pc:sldMkLst>
        <pc:spChg chg="mod">
          <ac:chgData name="CARLOS SEPULVEDA" userId="02ea19f5a9a34778" providerId="LiveId" clId="{C74B261A-8EA9-4836-87C6-60CE8D6A3941}" dt="2021-03-04T02:37:16.540" v="89" actId="1076"/>
          <ac:spMkLst>
            <pc:docMk/>
            <pc:sldMk cId="1272575811" sldId="260"/>
            <ac:spMk id="3" creationId="{00000000-0000-0000-0000-000000000000}"/>
          </ac:spMkLst>
        </pc:spChg>
      </pc:sldChg>
      <pc:sldChg chg="modAnim">
        <pc:chgData name="CARLOS SEPULVEDA" userId="02ea19f5a9a34778" providerId="LiveId" clId="{C74B261A-8EA9-4836-87C6-60CE8D6A3941}" dt="2021-03-04T02:42:00.393" v="111"/>
        <pc:sldMkLst>
          <pc:docMk/>
          <pc:sldMk cId="2751032099" sldId="261"/>
        </pc:sldMkLst>
      </pc:sldChg>
      <pc:sldChg chg="modSp mod modAnim">
        <pc:chgData name="CARLOS SEPULVEDA" userId="02ea19f5a9a34778" providerId="LiveId" clId="{C74B261A-8EA9-4836-87C6-60CE8D6A3941}" dt="2021-03-04T02:49:45.886" v="146"/>
        <pc:sldMkLst>
          <pc:docMk/>
          <pc:sldMk cId="3478021741" sldId="262"/>
        </pc:sldMkLst>
        <pc:spChg chg="mod">
          <ac:chgData name="CARLOS SEPULVEDA" userId="02ea19f5a9a34778" providerId="LiveId" clId="{C74B261A-8EA9-4836-87C6-60CE8D6A3941}" dt="2021-03-04T02:48:18.525" v="141" actId="27636"/>
          <ac:spMkLst>
            <pc:docMk/>
            <pc:sldMk cId="3478021741" sldId="262"/>
            <ac:spMk id="3" creationId="{00000000-0000-0000-0000-000000000000}"/>
          </ac:spMkLst>
        </pc:spChg>
      </pc:sldChg>
      <pc:sldChg chg="modSp mod modAnim">
        <pc:chgData name="CARLOS SEPULVEDA" userId="02ea19f5a9a34778" providerId="LiveId" clId="{C74B261A-8EA9-4836-87C6-60CE8D6A3941}" dt="2021-03-04T03:01:42.201" v="210"/>
        <pc:sldMkLst>
          <pc:docMk/>
          <pc:sldMk cId="781518568" sldId="263"/>
        </pc:sldMkLst>
        <pc:spChg chg="mod">
          <ac:chgData name="CARLOS SEPULVEDA" userId="02ea19f5a9a34778" providerId="LiveId" clId="{C74B261A-8EA9-4836-87C6-60CE8D6A3941}" dt="2021-03-04T03:01:17.313" v="207" actId="1076"/>
          <ac:spMkLst>
            <pc:docMk/>
            <pc:sldMk cId="781518568" sldId="263"/>
            <ac:spMk id="3" creationId="{00000000-0000-0000-0000-000000000000}"/>
          </ac:spMkLst>
        </pc:spChg>
      </pc:sldChg>
      <pc:sldChg chg="modAnim">
        <pc:chgData name="CARLOS SEPULVEDA" userId="02ea19f5a9a34778" providerId="LiveId" clId="{C74B261A-8EA9-4836-87C6-60CE8D6A3941}" dt="2021-03-04T03:08:42.544" v="250"/>
        <pc:sldMkLst>
          <pc:docMk/>
          <pc:sldMk cId="2752301393" sldId="264"/>
        </pc:sldMkLst>
      </pc:sldChg>
      <pc:sldChg chg="modAnim">
        <pc:chgData name="CARLOS SEPULVEDA" userId="02ea19f5a9a34778" providerId="LiveId" clId="{C74B261A-8EA9-4836-87C6-60CE8D6A3941}" dt="2021-03-04T03:26:09.449" v="268"/>
        <pc:sldMkLst>
          <pc:docMk/>
          <pc:sldMk cId="3101578432" sldId="265"/>
        </pc:sldMkLst>
      </pc:sldChg>
      <pc:sldChg chg="modAnim">
        <pc:chgData name="CARLOS SEPULVEDA" userId="02ea19f5a9a34778" providerId="LiveId" clId="{C74B261A-8EA9-4836-87C6-60CE8D6A3941}" dt="2021-03-04T02:21:49.487" v="16"/>
        <pc:sldMkLst>
          <pc:docMk/>
          <pc:sldMk cId="3224019229" sldId="266"/>
        </pc:sldMkLst>
      </pc:sldChg>
      <pc:sldChg chg="modSp mod modAnim">
        <pc:chgData name="CARLOS SEPULVEDA" userId="02ea19f5a9a34778" providerId="LiveId" clId="{C74B261A-8EA9-4836-87C6-60CE8D6A3941}" dt="2021-03-04T02:27:25.876" v="48"/>
        <pc:sldMkLst>
          <pc:docMk/>
          <pc:sldMk cId="2387098067" sldId="267"/>
        </pc:sldMkLst>
        <pc:spChg chg="mod">
          <ac:chgData name="CARLOS SEPULVEDA" userId="02ea19f5a9a34778" providerId="LiveId" clId="{C74B261A-8EA9-4836-87C6-60CE8D6A3941}" dt="2021-03-04T02:26:50.687" v="42" actId="27636"/>
          <ac:spMkLst>
            <pc:docMk/>
            <pc:sldMk cId="2387098067" sldId="267"/>
            <ac:spMk id="3" creationId="{00000000-0000-0000-0000-000000000000}"/>
          </ac:spMkLst>
        </pc:spChg>
      </pc:sldChg>
      <pc:sldChg chg="modAnim">
        <pc:chgData name="CARLOS SEPULVEDA" userId="02ea19f5a9a34778" providerId="LiveId" clId="{C74B261A-8EA9-4836-87C6-60CE8D6A3941}" dt="2021-03-04T02:47:05.246" v="133"/>
        <pc:sldMkLst>
          <pc:docMk/>
          <pc:sldMk cId="150991536" sldId="268"/>
        </pc:sldMkLst>
      </pc:sldChg>
      <pc:sldChg chg="modSp modAnim">
        <pc:chgData name="CARLOS SEPULVEDA" userId="02ea19f5a9a34778" providerId="LiveId" clId="{C74B261A-8EA9-4836-87C6-60CE8D6A3941}" dt="2021-03-04T02:55:18.889" v="178"/>
        <pc:sldMkLst>
          <pc:docMk/>
          <pc:sldMk cId="1012689298" sldId="269"/>
        </pc:sldMkLst>
        <pc:spChg chg="mod">
          <ac:chgData name="CARLOS SEPULVEDA" userId="02ea19f5a9a34778" providerId="LiveId" clId="{C74B261A-8EA9-4836-87C6-60CE8D6A3941}" dt="2021-03-04T02:51:47.743" v="156" actId="20577"/>
          <ac:spMkLst>
            <pc:docMk/>
            <pc:sldMk cId="1012689298" sldId="269"/>
            <ac:spMk id="2" creationId="{00000000-0000-0000-0000-000000000000}"/>
          </ac:spMkLst>
        </pc:spChg>
        <pc:spChg chg="mod">
          <ac:chgData name="CARLOS SEPULVEDA" userId="02ea19f5a9a34778" providerId="LiveId" clId="{C74B261A-8EA9-4836-87C6-60CE8D6A3941}" dt="2021-03-04T02:54:07.485" v="171" actId="20577"/>
          <ac:spMkLst>
            <pc:docMk/>
            <pc:sldMk cId="1012689298" sldId="269"/>
            <ac:spMk id="3" creationId="{00000000-0000-0000-0000-000000000000}"/>
          </ac:spMkLst>
        </pc:spChg>
      </pc:sldChg>
      <pc:sldChg chg="modAnim">
        <pc:chgData name="CARLOS SEPULVEDA" userId="02ea19f5a9a34778" providerId="LiveId" clId="{C74B261A-8EA9-4836-87C6-60CE8D6A3941}" dt="2021-03-04T03:06:44.233" v="238"/>
        <pc:sldMkLst>
          <pc:docMk/>
          <pc:sldMk cId="1358285640" sldId="270"/>
        </pc:sldMkLst>
      </pc:sldChg>
      <pc:sldChg chg="modSp modAnim">
        <pc:chgData name="CARLOS SEPULVEDA" userId="02ea19f5a9a34778" providerId="LiveId" clId="{C74B261A-8EA9-4836-87C6-60CE8D6A3941}" dt="2021-03-05T00:14:29.564" v="278" actId="13926"/>
        <pc:sldMkLst>
          <pc:docMk/>
          <pc:sldMk cId="623266440" sldId="271"/>
        </pc:sldMkLst>
        <pc:spChg chg="mod">
          <ac:chgData name="CARLOS SEPULVEDA" userId="02ea19f5a9a34778" providerId="LiveId" clId="{C74B261A-8EA9-4836-87C6-60CE8D6A3941}" dt="2021-03-05T00:14:29.564" v="278" actId="13926"/>
          <ac:spMkLst>
            <pc:docMk/>
            <pc:sldMk cId="623266440" sldId="271"/>
            <ac:spMk id="3" creationId="{00000000-0000-0000-0000-000000000000}"/>
          </ac:spMkLst>
        </pc:spChg>
      </pc:sldChg>
      <pc:sldChg chg="modAnim">
        <pc:chgData name="CARLOS SEPULVEDA" userId="02ea19f5a9a34778" providerId="LiveId" clId="{C74B261A-8EA9-4836-87C6-60CE8D6A3941}" dt="2021-03-04T02:23:35.867" v="23"/>
        <pc:sldMkLst>
          <pc:docMk/>
          <pc:sldMk cId="1674273407" sldId="272"/>
        </pc:sldMkLst>
      </pc:sldChg>
      <pc:sldChg chg="modAnim">
        <pc:chgData name="CARLOS SEPULVEDA" userId="02ea19f5a9a34778" providerId="LiveId" clId="{C74B261A-8EA9-4836-87C6-60CE8D6A3941}" dt="2021-03-04T02:25:46.180" v="37"/>
        <pc:sldMkLst>
          <pc:docMk/>
          <pc:sldMk cId="184689155" sldId="273"/>
        </pc:sldMkLst>
      </pc:sldChg>
      <pc:sldChg chg="modAnim">
        <pc:chgData name="CARLOS SEPULVEDA" userId="02ea19f5a9a34778" providerId="LiveId" clId="{C74B261A-8EA9-4836-87C6-60CE8D6A3941}" dt="2021-03-04T02:31:40.597" v="67"/>
        <pc:sldMkLst>
          <pc:docMk/>
          <pc:sldMk cId="3422053613" sldId="274"/>
        </pc:sldMkLst>
      </pc:sldChg>
      <pc:sldChg chg="modAnim">
        <pc:chgData name="CARLOS SEPULVEDA" userId="02ea19f5a9a34778" providerId="LiveId" clId="{C74B261A-8EA9-4836-87C6-60CE8D6A3941}" dt="2021-03-04T02:34:54.943" v="81"/>
        <pc:sldMkLst>
          <pc:docMk/>
          <pc:sldMk cId="3323898331" sldId="275"/>
        </pc:sldMkLst>
      </pc:sldChg>
      <pc:sldChg chg="modAnim">
        <pc:chgData name="CARLOS SEPULVEDA" userId="02ea19f5a9a34778" providerId="LiveId" clId="{C74B261A-8EA9-4836-87C6-60CE8D6A3941}" dt="2021-03-04T02:39:45.690" v="102"/>
        <pc:sldMkLst>
          <pc:docMk/>
          <pc:sldMk cId="1205517353" sldId="276"/>
        </pc:sldMkLst>
      </pc:sldChg>
      <pc:sldChg chg="modAnim">
        <pc:chgData name="CARLOS SEPULVEDA" userId="02ea19f5a9a34778" providerId="LiveId" clId="{C74B261A-8EA9-4836-87C6-60CE8D6A3941}" dt="2021-03-04T02:45:17.347" v="126"/>
        <pc:sldMkLst>
          <pc:docMk/>
          <pc:sldMk cId="158126353" sldId="277"/>
        </pc:sldMkLst>
      </pc:sldChg>
      <pc:sldChg chg="modAnim">
        <pc:chgData name="CARLOS SEPULVEDA" userId="02ea19f5a9a34778" providerId="LiveId" clId="{C74B261A-8EA9-4836-87C6-60CE8D6A3941}" dt="2021-03-04T02:47:55.708" v="137"/>
        <pc:sldMkLst>
          <pc:docMk/>
          <pc:sldMk cId="1001745494" sldId="278"/>
        </pc:sldMkLst>
      </pc:sldChg>
      <pc:sldChg chg="modAnim">
        <pc:chgData name="CARLOS SEPULVEDA" userId="02ea19f5a9a34778" providerId="LiveId" clId="{C74B261A-8EA9-4836-87C6-60CE8D6A3941}" dt="2021-03-04T02:51:18.806" v="152"/>
        <pc:sldMkLst>
          <pc:docMk/>
          <pc:sldMk cId="1879668445" sldId="279"/>
        </pc:sldMkLst>
      </pc:sldChg>
      <pc:sldChg chg="modAnim">
        <pc:chgData name="CARLOS SEPULVEDA" userId="02ea19f5a9a34778" providerId="LiveId" clId="{C74B261A-8EA9-4836-87C6-60CE8D6A3941}" dt="2021-03-04T03:00:30.365" v="200"/>
        <pc:sldMkLst>
          <pc:docMk/>
          <pc:sldMk cId="636421912" sldId="280"/>
        </pc:sldMkLst>
      </pc:sldChg>
      <pc:sldChg chg="modAnim">
        <pc:chgData name="CARLOS SEPULVEDA" userId="02ea19f5a9a34778" providerId="LiveId" clId="{C74B261A-8EA9-4836-87C6-60CE8D6A3941}" dt="2021-03-04T03:03:35.845" v="221"/>
        <pc:sldMkLst>
          <pc:docMk/>
          <pc:sldMk cId="404119781" sldId="281"/>
        </pc:sldMkLst>
      </pc:sldChg>
      <pc:sldChg chg="modAnim">
        <pc:chgData name="CARLOS SEPULVEDA" userId="02ea19f5a9a34778" providerId="LiveId" clId="{C74B261A-8EA9-4836-87C6-60CE8D6A3941}" dt="2021-03-04T03:07:29.777" v="243"/>
        <pc:sldMkLst>
          <pc:docMk/>
          <pc:sldMk cId="658331949" sldId="282"/>
        </pc:sldMkLst>
      </pc:sldChg>
      <pc:sldChg chg="modSp mod modAnim">
        <pc:chgData name="CARLOS SEPULVEDA" userId="02ea19f5a9a34778" providerId="LiveId" clId="{C74B261A-8EA9-4836-87C6-60CE8D6A3941}" dt="2021-03-04T03:10:40.564" v="264"/>
        <pc:sldMkLst>
          <pc:docMk/>
          <pc:sldMk cId="2514608343" sldId="283"/>
        </pc:sldMkLst>
        <pc:spChg chg="mod">
          <ac:chgData name="CARLOS SEPULVEDA" userId="02ea19f5a9a34778" providerId="LiveId" clId="{C74B261A-8EA9-4836-87C6-60CE8D6A3941}" dt="2021-03-04T03:09:14.836" v="255" actId="20577"/>
          <ac:spMkLst>
            <pc:docMk/>
            <pc:sldMk cId="2514608343" sldId="283"/>
            <ac:spMk id="3" creationId="{00000000-0000-0000-0000-000000000000}"/>
          </ac:spMkLst>
        </pc:spChg>
      </pc:sldChg>
      <pc:sldChg chg="modAnim">
        <pc:chgData name="CARLOS SEPULVEDA" userId="02ea19f5a9a34778" providerId="LiveId" clId="{C74B261A-8EA9-4836-87C6-60CE8D6A3941}" dt="2021-03-04T02:28:52.519" v="54"/>
        <pc:sldMkLst>
          <pc:docMk/>
          <pc:sldMk cId="1238918290" sldId="284"/>
        </pc:sldMkLst>
      </pc:sldChg>
      <pc:sldChg chg="modAnim">
        <pc:chgData name="CARLOS SEPULVEDA" userId="02ea19f5a9a34778" providerId="LiveId" clId="{C74B261A-8EA9-4836-87C6-60CE8D6A3941}" dt="2021-03-04T02:44:22.508" v="121"/>
        <pc:sldMkLst>
          <pc:docMk/>
          <pc:sldMk cId="1683678281" sldId="285"/>
        </pc:sldMkLst>
      </pc:sldChg>
      <pc:sldChg chg="modAnim">
        <pc:chgData name="CARLOS SEPULVEDA" userId="02ea19f5a9a34778" providerId="LiveId" clId="{C74B261A-8EA9-4836-87C6-60CE8D6A3941}" dt="2021-03-04T02:43:20.257" v="117"/>
        <pc:sldMkLst>
          <pc:docMk/>
          <pc:sldMk cId="237017262" sldId="286"/>
        </pc:sldMkLst>
      </pc:sldChg>
      <pc:sldChg chg="modAnim">
        <pc:chgData name="CARLOS SEPULVEDA" userId="02ea19f5a9a34778" providerId="LiveId" clId="{C74B261A-8EA9-4836-87C6-60CE8D6A3941}" dt="2021-03-04T02:58:38.777" v="191"/>
        <pc:sldMkLst>
          <pc:docMk/>
          <pc:sldMk cId="897182840" sldId="287"/>
        </pc:sldMkLst>
      </pc:sldChg>
      <pc:sldChg chg="modAnim">
        <pc:chgData name="CARLOS SEPULVEDA" userId="02ea19f5a9a34778" providerId="LiveId" clId="{C74B261A-8EA9-4836-87C6-60CE8D6A3941}" dt="2021-03-04T02:59:41.512" v="195"/>
        <pc:sldMkLst>
          <pc:docMk/>
          <pc:sldMk cId="2484329483" sldId="289"/>
        </pc:sldMkLst>
      </pc:sldChg>
      <pc:sldChg chg="modAnim">
        <pc:chgData name="CARLOS SEPULVEDA" userId="02ea19f5a9a34778" providerId="LiveId" clId="{C74B261A-8EA9-4836-87C6-60CE8D6A3941}" dt="2021-03-04T03:05:34.011" v="233"/>
        <pc:sldMkLst>
          <pc:docMk/>
          <pc:sldMk cId="1841558571" sldId="290"/>
        </pc:sldMkLst>
      </pc:sldChg>
      <pc:sldChg chg="modAnim">
        <pc:chgData name="CARLOS SEPULVEDA" userId="02ea19f5a9a34778" providerId="LiveId" clId="{C74B261A-8EA9-4836-87C6-60CE8D6A3941}" dt="2021-03-04T03:11:11.957" v="265"/>
        <pc:sldMkLst>
          <pc:docMk/>
          <pc:sldMk cId="2114497171" sldId="928"/>
        </pc:sldMkLst>
      </pc:sldChg>
      <pc:sldChg chg="add ord">
        <pc:chgData name="CARLOS SEPULVEDA" userId="02ea19f5a9a34778" providerId="LiveId" clId="{C74B261A-8EA9-4836-87C6-60CE8D6A3941}" dt="2021-03-04T03:30:41.036" v="271"/>
        <pc:sldMkLst>
          <pc:docMk/>
          <pc:sldMk cId="2741090578" sldId="929"/>
        </pc:sldMkLst>
      </pc:sldChg>
      <pc:sldChg chg="del">
        <pc:chgData name="CARLOS SEPULVEDA" userId="02ea19f5a9a34778" providerId="LiveId" clId="{C74B261A-8EA9-4836-87C6-60CE8D6A3941}" dt="2021-03-04T02:16:52.499" v="0"/>
        <pc:sldMkLst>
          <pc:docMk/>
          <pc:sldMk cId="3981344164" sldId="92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A97FB-2792-477B-B994-783FFC9A433D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E82FB-BC6C-4CD9-A419-A6F1A6534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0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529EC-76E9-4E9A-8196-3879C0EC44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37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529EC-76E9-4E9A-8196-3879C0EC44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3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074FA-4DE5-403A-94EB-4F0B7DE7B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FDBF1-03FA-4D93-9311-C4248DB26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EB31B-256C-483C-B4AA-853666AC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3469B-DE5B-4282-8EED-349EAC19E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CA6E1-1A1C-4882-913F-3E3CBA38D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49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0A25-AC84-4594-BBB0-4AD6BD4BA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C5A86-7F34-4F34-BAB5-2E7A00DFD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BFF01-2459-49EE-B064-0DC0E3F4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9E457-A9FE-405A-BFD1-8D4319F1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898B4-5600-4F76-9130-0E198E5B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20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181FF-1B5E-49D0-8146-BC236EFF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D97A2-8064-42FC-B188-15A0BE941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312E9-EF7E-4B7C-877C-49677634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2CEE8-E319-4C0D-A64C-35F491F8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A4D15-7CEF-405A-8F66-800EA8A32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85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89296-F63C-4744-9D07-6707562F9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441D1-76F5-4586-B6CA-69FA919BF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A34B7-EFFD-4C50-A710-98C9FC368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EDCD7-71E0-4B27-BB33-3A96695C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17FCB-AFA5-4448-AADD-CDDAF24C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34C20-FAC8-4B17-80CE-5A1765E82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8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AED1-E99A-41C8-A627-6F118D01E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A5C40-D3CD-452F-A585-11A2D589D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10D80-7CC1-4C6A-B46F-372C51CE5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58FE88-B7A0-4DBF-88DD-3AE57454F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99C7A-D38E-452D-9F8B-42C916F68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55DC4-EBD4-40D7-8E8B-FAC60F11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838B18-E154-40FE-B62B-0548B0EF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FA9B79-6978-49FB-BBA6-194F7555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9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260D9-4266-4CCA-80F2-11FFE9A53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F1330-D6F7-4CD8-8D7B-ECADD6EA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FEB1F9-43B2-4D07-90B8-41B81617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D2483-D848-4DB6-ACF6-742DB895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48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922C40-B56B-401C-9000-39DABB26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2D8E8-2952-41AD-B49F-700A6C13A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F2DF5-CD45-4980-840B-97847760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3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DADE-DBAE-49B5-BF94-D089C1D9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8C25B-5F21-4582-9482-3A82A4675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DAF26-825A-4D7C-995C-F8A67086C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9EA90-79DF-4B0A-B999-C19E62CB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94E651-CEC1-41BD-A772-3606B5A0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98F30-A67A-4098-9D99-70B553AA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4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D33D-9687-4525-8A30-E470EFD9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D5E45F-B4F0-4263-A6AA-2B40E610D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0C204-B9BC-4105-8790-1205EF24D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E16CE-2494-497A-860B-0D9D5AA22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4F167-BA9D-4941-AA55-3648FDB58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FCB9D-450B-456A-8A7B-A9D2FB7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33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7149B-98A0-41E5-B963-83C1F411B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7DFA1F-CCEA-4EEB-BAE4-8B5A9FA7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3F714-F066-4C68-8AB2-073D5BFF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D96F2-EF97-49CE-8E49-D152EA86F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33420-074C-4424-AC73-D34BEA93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25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648A6D-C918-4025-AD62-D9EAD4527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28A1F-0846-4F52-BE1D-C436AE162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DCC43-6C12-4183-B8A6-08592A6A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92120-EB1A-4764-AC32-83E1B1370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D01ED-B1E9-492A-895F-70FD310C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19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74657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83895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9540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65969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28216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17483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8735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99822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91485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62862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1334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4DC9D1C-4645-4DAE-B7A5-CA67A604307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04E33AE-9F2D-489E-9AAB-3A346C8617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FBC424-167E-4725-BE7D-9747C9505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20CB5-C817-45B5-85D8-35747A66F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5A9C3-875B-4BAC-BBB1-24D3C3F06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2DC73-D13B-4088-A7BD-508478E3B6A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EAAF6-BD52-4715-A8BA-0A8AEDD4D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A1DEB-0044-43E2-B1B1-A2A58DF7BB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BDCF3-EBE1-4CA5-B279-425F1DF70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7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A9677-CED0-46D5-B3AA-6B5B8630D8E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9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857250"/>
            <a:ext cx="9141714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435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EA1DAFF-CECA-492F-BFA1-22C64956B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413815"/>
            <a:ext cx="9036547" cy="3069980"/>
            <a:chOff x="1" y="2075420"/>
            <a:chExt cx="12048729" cy="4093306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D3D3744-142C-4653-90AB-546FE6B84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BC69CAC-820B-41BA-BFCA-79B45576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D205E7A-88AB-4C4B-B8D1-5A76AA878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D4286E9-8501-4EBF-874C-74897B4B6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5586ADC-910E-45C9-BAB4-CB0EFBEE5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AB594C5-5BB0-49AE-8AAC-AE40A6F8A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828610" y="1639204"/>
            <a:ext cx="2097346" cy="53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44654" y="1095434"/>
            <a:ext cx="411480" cy="411755"/>
            <a:chOff x="7029447" y="3514725"/>
            <a:chExt cx="1285875" cy="54900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 descr="See the source image">
            <a:extLst>
              <a:ext uri="{FF2B5EF4-FFF2-40B4-BE49-F238E27FC236}">
                <a16:creationId xmlns:a16="http://schemas.microsoft.com/office/drawing/2014/main" id="{1DD76E05-D32F-4D73-B250-59CE4DAB16F4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8" r="1" b="11460"/>
          <a:stretch/>
        </p:blipFill>
        <p:spPr bwMode="auto">
          <a:xfrm>
            <a:off x="782461" y="1079697"/>
            <a:ext cx="2882857" cy="2060502"/>
          </a:xfrm>
          <a:prstGeom prst="rect">
            <a:avLst/>
          </a:prstGeom>
          <a:noFill/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AF19A774-30A5-488B-9BAF-629C6440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355644" y="1219117"/>
            <a:ext cx="228600" cy="322326"/>
            <a:chOff x="215328" y="-46937"/>
            <a:chExt cx="304800" cy="2773841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91EBF88-5B98-4258-A542-14C3AF2E52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FBC2D58-9E3C-490D-BD7A-61EF07EA7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6CF1BB4-1C1D-4EDE-BA26-0243FCF83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0C83729-E02F-4512-AFE7-F4792228B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5462839"/>
            <a:ext cx="4571998" cy="533439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462259" y="5312671"/>
            <a:ext cx="964406" cy="411755"/>
            <a:chOff x="7029447" y="3514725"/>
            <a:chExt cx="1285875" cy="549007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F82513C-07D9-4561-9B59-4B2EB447313C}"/>
              </a:ext>
            </a:extLst>
          </p:cNvPr>
          <p:cNvSpPr txBox="1"/>
          <p:nvPr/>
        </p:nvSpPr>
        <p:spPr>
          <a:xfrm>
            <a:off x="57649" y="3283641"/>
            <a:ext cx="4208316" cy="2849237"/>
          </a:xfrm>
          <a:prstGeom prst="rect">
            <a:avLst/>
          </a:prstGeom>
          <a:noFill/>
        </p:spPr>
        <p:txBody>
          <a:bodyPr vert="horz" lIns="68580" tIns="34290" rIns="68580" bIns="34290" rtlCol="0" anchor="t">
            <a:normAutofit fontScale="92500" lnSpcReduction="100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IGLESIA LA GRACIA DEL PRIMOGENITO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3420 Davie </a:t>
            </a:r>
            <a:r>
              <a:rPr kumimoji="0" lang="en-US" sz="3600" b="0" i="0" u="sng" strike="noStrike" kern="1200" cap="none" spc="0" normalizeH="0" baseline="0" noProof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blvd.</a:t>
            </a:r>
            <a:endParaRPr kumimoji="0" lang="en-US" sz="3600" b="0" i="0" u="sng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doni MT Black" panose="02070A03080606020203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Ft. Laud. Fl. 33312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D562F9-9243-49A3-A2C3-420726E23801}"/>
              </a:ext>
            </a:extLst>
          </p:cNvPr>
          <p:cNvSpPr txBox="1"/>
          <p:nvPr/>
        </p:nvSpPr>
        <p:spPr>
          <a:xfrm>
            <a:off x="4317537" y="1093144"/>
            <a:ext cx="4210072" cy="476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ESTUDIO BIBLICO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CON EL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PASTOR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CARLOS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SEPULVEDA</a:t>
            </a:r>
          </a:p>
        </p:txBody>
      </p:sp>
    </p:spTree>
    <p:extLst>
      <p:ext uri="{BB962C8B-B14F-4D97-AF65-F5344CB8AC3E}">
        <p14:creationId xmlns:p14="http://schemas.microsoft.com/office/powerpoint/2010/main" val="361144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001000" cy="655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sz="5700" b="1" u="sng">
                <a:highlight>
                  <a:srgbClr val="FFFF00"/>
                </a:highlight>
              </a:rPr>
              <a:t>Examinemos esto un poco mas de cerca….</a:t>
            </a:r>
          </a:p>
          <a:p>
            <a:pPr marL="0" indent="0">
              <a:buNone/>
            </a:pPr>
            <a:endParaRPr lang="es-ES" sz="5700" b="1" u="sng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s-ES" sz="3800"/>
              <a:t>
</a:t>
            </a:r>
            <a:r>
              <a:rPr lang="es-ES" sz="4600" b="1"/>
              <a:t>La compasión es definida por el Diccionario de Webster como "una conciencia simpática de la condición de los demás con el deseo de aliviarla". </a:t>
            </a:r>
          </a:p>
          <a:p>
            <a:pPr marL="0" indent="0">
              <a:buNone/>
            </a:pPr>
            <a:r>
              <a:rPr lang="es-ES" sz="4600" b="1"/>
              <a:t>
Los relatos del Evangelio nos muestran que cuando Él estaba aquí en la tierra, Cristo tenía compasión por las personas en diversas circunstancias: </a:t>
            </a:r>
            <a:r>
              <a:rPr lang="es-ES" sz="2800" b="1"/>
              <a:t>
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468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u="sng" err="1">
                <a:solidFill>
                  <a:srgbClr val="FF0000"/>
                </a:solidFill>
                <a:highlight>
                  <a:srgbClr val="FFFF00"/>
                </a:highlight>
              </a:rPr>
              <a:t>Compasión</a:t>
            </a:r>
            <a:r>
              <a:rPr lang="en-US" sz="4000" u="sng">
                <a:solidFill>
                  <a:srgbClr val="FF0000"/>
                </a:solidFill>
                <a:highlight>
                  <a:srgbClr val="FFFF00"/>
                </a:highlight>
              </a:rPr>
              <a:t> por los </a:t>
            </a:r>
            <a:r>
              <a:rPr lang="en-US" sz="4000" u="sng" err="1">
                <a:solidFill>
                  <a:srgbClr val="FF0000"/>
                </a:solidFill>
                <a:highlight>
                  <a:srgbClr val="FFFF00"/>
                </a:highlight>
              </a:rPr>
              <a:t>perdidos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153400" cy="5638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sz="4300" b="1"/>
              <a:t>En esta ocasión, Cristo sintió compasión porque las personas estaban en una </a:t>
            </a:r>
            <a:r>
              <a:rPr lang="es-ES" sz="4300" b="1" u="sng">
                <a:highlight>
                  <a:srgbClr val="FFFF00"/>
                </a:highlight>
              </a:rPr>
              <a:t>condición perdida y sin esperanza.</a:t>
            </a:r>
          </a:p>
          <a:p>
            <a:pPr marL="0" indent="0">
              <a:buNone/>
            </a:pPr>
            <a:r>
              <a:rPr lang="es-ES" sz="4300" b="1"/>
              <a:t>
Tenía una conciencia llena de simpatía con el deseo de hacer algo al respecto. </a:t>
            </a:r>
          </a:p>
          <a:p>
            <a:pPr marL="0" indent="0">
              <a:buNone/>
            </a:pPr>
            <a:r>
              <a:rPr lang="es-ES" sz="4300" b="1"/>
              <a:t>
Sentía pena por ellos tanto que  
Le dolía el corazón por ellos.
</a:t>
            </a:r>
            <a:r>
              <a:rPr lang="es-ES" b="1"/>
              <a:t>
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387098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20040"/>
            <a:ext cx="7696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u="sng" err="1">
                <a:solidFill>
                  <a:srgbClr val="FF0000"/>
                </a:solidFill>
                <a:highlight>
                  <a:srgbClr val="FFFF00"/>
                </a:highlight>
              </a:rPr>
              <a:t>Compasión</a:t>
            </a:r>
            <a:r>
              <a:rPr lang="en-US" sz="4000" u="sng">
                <a:solidFill>
                  <a:srgbClr val="FF0000"/>
                </a:solidFill>
                <a:highlight>
                  <a:srgbClr val="FFFF00"/>
                </a:highlight>
              </a:rPr>
              <a:t> por los </a:t>
            </a:r>
            <a:r>
              <a:rPr lang="en-US" sz="4000" u="sng" err="1">
                <a:solidFill>
                  <a:srgbClr val="FF0000"/>
                </a:solidFill>
                <a:highlight>
                  <a:srgbClr val="FFFF00"/>
                </a:highlight>
              </a:rPr>
              <a:t>perdidos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153400" cy="5791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12800" b="1"/>
              <a:t>El apóstol Pablo también tenía una gran compasión y preocupación por los perdidos:</a:t>
            </a:r>
          </a:p>
          <a:p>
            <a:pPr marL="0" indent="0">
              <a:buNone/>
            </a:pPr>
            <a:endParaRPr lang="es-ES" sz="12800"/>
          </a:p>
          <a:p>
            <a:pPr marL="0" indent="0">
              <a:buNone/>
            </a:pPr>
            <a:r>
              <a:rPr lang="es-ES" sz="12800" b="1" u="sng">
                <a:solidFill>
                  <a:srgbClr val="0033CC"/>
                </a:solidFill>
                <a:highlight>
                  <a:srgbClr val="FFFF00"/>
                </a:highlight>
              </a:rPr>
              <a:t>Hechos 20:18-19</a:t>
            </a:r>
            <a:r>
              <a:rPr lang="es-ES" sz="12800" b="1">
                <a:solidFill>
                  <a:srgbClr val="0033CC"/>
                </a:solidFill>
              </a:rPr>
              <a:t>,</a:t>
            </a:r>
            <a:r>
              <a:rPr lang="es-ES" sz="12800" b="1" baseline="30000">
                <a:solidFill>
                  <a:srgbClr val="0033CC"/>
                </a:solidFill>
                <a:latin typeface="system-ui"/>
              </a:rPr>
              <a:t> 18 </a:t>
            </a:r>
            <a:r>
              <a:rPr lang="es-ES" sz="12800" b="1">
                <a:solidFill>
                  <a:srgbClr val="0033CC"/>
                </a:solidFill>
                <a:latin typeface="system-ui"/>
              </a:rPr>
              <a:t>Cuando vinieron a él, les dijo:</a:t>
            </a:r>
          </a:p>
          <a:p>
            <a:pPr marL="0" indent="0">
              <a:buNone/>
            </a:pPr>
            <a:r>
              <a:rPr lang="es-ES" sz="12800" b="1">
                <a:solidFill>
                  <a:srgbClr val="0033CC"/>
                </a:solidFill>
                <a:latin typeface="system-ui"/>
              </a:rPr>
              <a:t>Vosotros sabéis cómo me he comportado entre vosotros todo el tiempo, desde el primer día que entré en Asia,</a:t>
            </a:r>
            <a:r>
              <a:rPr lang="es-ES" sz="12800" b="1" baseline="30000">
                <a:solidFill>
                  <a:srgbClr val="0033CC"/>
                </a:solidFill>
                <a:latin typeface="system-ui"/>
              </a:rPr>
              <a:t>19 </a:t>
            </a:r>
            <a:r>
              <a:rPr lang="es-ES" sz="12800" b="1">
                <a:solidFill>
                  <a:srgbClr val="0033CC"/>
                </a:solidFill>
                <a:latin typeface="system-ui"/>
              </a:rPr>
              <a:t>sirviendo al Señor con toda humildad, y con muchas lágrimas, y pruebas que me han venido por las asechanzas de los judíos;</a:t>
            </a:r>
          </a:p>
          <a:p>
            <a:pPr marL="0" indent="0">
              <a:buNone/>
            </a:pPr>
            <a:endParaRPr lang="es-ES" b="1"/>
          </a:p>
          <a:p>
            <a:endParaRPr lang="es-ES" b="1"/>
          </a:p>
          <a:p>
            <a:pPr marL="0" indent="0">
              <a:buNone/>
            </a:pPr>
            <a:br>
              <a:rPr lang="es-ES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20040"/>
            <a:ext cx="7696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u="sng" err="1">
                <a:solidFill>
                  <a:srgbClr val="FF0000"/>
                </a:solidFill>
                <a:highlight>
                  <a:srgbClr val="FFFF00"/>
                </a:highlight>
              </a:rPr>
              <a:t>Compasión</a:t>
            </a:r>
            <a:r>
              <a:rPr lang="en-US" sz="4000" u="sng">
                <a:solidFill>
                  <a:srgbClr val="FF0000"/>
                </a:solidFill>
                <a:highlight>
                  <a:srgbClr val="FFFF00"/>
                </a:highlight>
              </a:rPr>
              <a:t> por los </a:t>
            </a:r>
            <a:r>
              <a:rPr lang="en-US" sz="4000" u="sng" err="1">
                <a:solidFill>
                  <a:srgbClr val="FF0000"/>
                </a:solidFill>
                <a:highlight>
                  <a:srgbClr val="FFFF00"/>
                </a:highlight>
              </a:rPr>
              <a:t>perdidos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153400" cy="5791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u="sng">
                <a:solidFill>
                  <a:srgbClr val="0033CC"/>
                </a:solidFill>
                <a:highlight>
                  <a:srgbClr val="FFFF00"/>
                </a:highlight>
              </a:rPr>
              <a:t>Romanos 10:1-3</a:t>
            </a:r>
            <a:r>
              <a:rPr lang="es-ES" b="1">
                <a:solidFill>
                  <a:srgbClr val="0033CC"/>
                </a:solidFill>
              </a:rPr>
              <a:t> </a:t>
            </a:r>
          </a:p>
          <a:p>
            <a:pPr marL="0" indent="0">
              <a:buNone/>
            </a:pPr>
            <a:r>
              <a:rPr lang="es-ES" sz="3000" b="1">
                <a:solidFill>
                  <a:srgbClr val="0033CC"/>
                </a:solidFill>
              </a:rPr>
              <a:t>10  Hermanos, ciertamente el anhelo de mi corazón, y mi oración a Dios por Israel, es para salvación.</a:t>
            </a:r>
          </a:p>
          <a:p>
            <a:pPr marL="0" indent="0">
              <a:buNone/>
            </a:pPr>
            <a:endParaRPr lang="es-ES" sz="3000" b="1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ES" sz="3000" b="1">
                <a:solidFill>
                  <a:srgbClr val="0033CC"/>
                </a:solidFill>
              </a:rPr>
              <a:t>2 Porque yo les doy testimonio de que tienen celo de Dios, pero no conforme a ciencia.</a:t>
            </a:r>
          </a:p>
          <a:p>
            <a:pPr marL="0" indent="0">
              <a:buNone/>
            </a:pPr>
            <a:endParaRPr lang="es-ES" sz="3000" b="1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ES" sz="3000" b="1">
                <a:solidFill>
                  <a:srgbClr val="0033CC"/>
                </a:solidFill>
              </a:rPr>
              <a:t>3 Porque ignorando la justicia de Dios, y procurando establecer la suya propia, no se han sujetado a la justicia de Dios;</a:t>
            </a:r>
          </a:p>
          <a:p>
            <a:pPr marL="0" indent="0">
              <a:buNone/>
            </a:pPr>
            <a:endParaRPr lang="es-ES" sz="3000" b="1"/>
          </a:p>
          <a:p>
            <a:pPr marL="0" indent="0">
              <a:buNone/>
            </a:pPr>
            <a:r>
              <a:rPr lang="es-ES" sz="3000" b="1"/>
              <a:t>(lloró por los perdidos— oró por los perdidos).</a:t>
            </a:r>
            <a:br>
              <a:rPr lang="es-ES" sz="3000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5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Compasión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por los 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perdidos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6705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/>
              <a:t>¿</a:t>
            </a:r>
            <a:r>
              <a:rPr lang="es-ES" b="1"/>
              <a:t>Tienes compasión por los perdido? </a:t>
            </a:r>
          </a:p>
          <a:p>
            <a:pPr marL="0" indent="0">
              <a:buNone/>
            </a:pPr>
            <a:r>
              <a:rPr lang="es-ES" b="1"/>
              <a:t>
</a:t>
            </a:r>
            <a:r>
              <a:rPr lang="es-ES" b="1" u="sng">
                <a:solidFill>
                  <a:srgbClr val="0033CC"/>
                </a:solidFill>
                <a:highlight>
                  <a:srgbClr val="FFFF00"/>
                </a:highlight>
              </a:rPr>
              <a:t>2 Tesalonicenses 1:7-9</a:t>
            </a:r>
            <a:r>
              <a:rPr lang="es-ES" b="1">
                <a:solidFill>
                  <a:srgbClr val="0033CC"/>
                </a:solidFill>
              </a:rPr>
              <a:t>—  y a vosotros que sois atribulados, daros reposo con nosotros, cuando se manifieste el Señor Jesús desde el cielo con los ángeles de su poder,8 en llama de fuego, para dar retribución a los que no conocieron a Dios, ni obedecen al evangelio de nuestro Señor Jesucristo;9 los cuales sufrirán pena de eterna perdición, excluidos de la presencia del Señor y de la gloria de su poder,¿</a:t>
            </a:r>
          </a:p>
          <a:p>
            <a:pPr marL="0" indent="0">
              <a:buNone/>
            </a:pPr>
            <a:endParaRPr lang="es-ES" b="1"/>
          </a:p>
          <a:p>
            <a:pPr marL="0" indent="0">
              <a:buNone/>
            </a:pPr>
            <a:r>
              <a:rPr lang="es-ES" b="1"/>
              <a:t>Te das cuenta de que los perdidos son almas preciosas que están fuera de comunión con Dios y condenadas a castigos eternos a causa del pecado a menos que vengan en obediencia a Cristo y reciban el perdón de los pecados? 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16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800" b="1" u="sng">
                <a:highlight>
                  <a:srgbClr val="FFFF00"/>
                </a:highlight>
              </a:rPr>
              <a:t>La verdad es:</a:t>
            </a:r>
          </a:p>
          <a:p>
            <a:pPr marL="0" indent="0">
              <a:buNone/>
            </a:pPr>
            <a:endParaRPr lang="es-ES" sz="4800" b="1"/>
          </a:p>
          <a:p>
            <a:pPr marL="0" indent="0">
              <a:buNone/>
            </a:pPr>
            <a:r>
              <a:rPr lang="es-ES" sz="4800" b="1"/>
              <a:t> No intentaremos salvar a los perdidos con Jesús a menos que primero sintamos compasión por ellos debido a la seriedad de su condición.</a:t>
            </a:r>
            <a:br>
              <a:rPr lang="es-ES" sz="4800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98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1076016"/>
          </a:xfrm>
        </p:spPr>
        <p:txBody>
          <a:bodyPr>
            <a:normAutofit fontScale="90000"/>
          </a:bodyPr>
          <a:lstStyle/>
          <a:p>
            <a:pPr algn="ctr"/>
            <a:br>
              <a:rPr lang="es-ES"/>
            </a:br>
            <a:br>
              <a:rPr lang="es-ES"/>
            </a:br>
            <a:br>
              <a:rPr lang="es-ES"/>
            </a:br>
            <a:br>
              <a:rPr lang="es-ES"/>
            </a:br>
            <a:br>
              <a:rPr lang="es-ES"/>
            </a:br>
            <a:r>
              <a:rPr lang="es-ES"/>
              <a:t>¿</a:t>
            </a:r>
            <a:r>
              <a:rPr lang="es-ES" u="sng">
                <a:solidFill>
                  <a:srgbClr val="FF0000"/>
                </a:solidFill>
                <a:highlight>
                  <a:srgbClr val="FFFF00"/>
                </a:highlight>
              </a:rPr>
              <a:t>Por qué tener compasión por </a:t>
            </a:r>
            <a:br>
              <a:rPr lang="es-ES" u="sng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lang="es-ES" u="sng">
                <a:solidFill>
                  <a:srgbClr val="FF0000"/>
                </a:solidFill>
                <a:highlight>
                  <a:srgbClr val="FFFF00"/>
                </a:highlight>
              </a:rPr>
              <a:t>ellos?</a:t>
            </a:r>
            <a:r>
              <a:rPr lang="es-ES"/>
              <a:t>
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059863"/>
            <a:ext cx="8077200" cy="64008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s-ES" sz="12000" b="1"/>
              <a:t>Pero, ¿por qué Jesús tuvo compasión de esas personas y porqué es que nosotros debemos tener compasión por los perdidos? </a:t>
            </a:r>
          </a:p>
          <a:p>
            <a:pPr marL="0" indent="0">
              <a:buNone/>
            </a:pPr>
            <a:r>
              <a:rPr lang="es-ES" sz="12000" b="1"/>
              <a:t>
Bueno, este versículo dice que "eran como ovejas que no tenían pastor".</a:t>
            </a:r>
            <a:r>
              <a:rPr lang="es-ES" sz="11000" b="1"/>
              <a:t>
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75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20040"/>
            <a:ext cx="8077200" cy="746760"/>
          </a:xfrm>
        </p:spPr>
        <p:txBody>
          <a:bodyPr>
            <a:normAutofit fontScale="90000"/>
          </a:bodyPr>
          <a:lstStyle/>
          <a:p>
            <a:r>
              <a:rPr lang="es-ES" u="sng">
                <a:solidFill>
                  <a:srgbClr val="FF0000"/>
                </a:solidFill>
                <a:highlight>
                  <a:srgbClr val="FFFF00"/>
                </a:highlight>
              </a:rPr>
              <a:t>Porqué tener compasión por ellos</a:t>
            </a:r>
            <a:r>
              <a:rPr lang="es-ES"/>
              <a:t>
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001000" cy="6019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sz="4600" b="1"/>
              <a:t>Una de las características notables de las ovejas es que tienen una tendencia a desviarse:</a:t>
            </a:r>
          </a:p>
          <a:p>
            <a:pPr marL="0" indent="0">
              <a:buNone/>
            </a:pPr>
            <a:endParaRPr lang="es-ES" sz="4600" b="1"/>
          </a:p>
          <a:p>
            <a:pPr marL="0" indent="0">
              <a:buNone/>
            </a:pPr>
            <a:r>
              <a:rPr lang="es-ES" sz="3200" b="1" u="sng">
                <a:highlight>
                  <a:srgbClr val="FFFF00"/>
                </a:highlight>
              </a:rPr>
              <a:t> </a:t>
            </a:r>
            <a:r>
              <a:rPr lang="es-ES" sz="4600" b="1" u="sng">
                <a:solidFill>
                  <a:srgbClr val="0033CC"/>
                </a:solidFill>
                <a:highlight>
                  <a:srgbClr val="FFFF00"/>
                </a:highlight>
              </a:rPr>
              <a:t>Isaías 53:6</a:t>
            </a:r>
            <a:r>
              <a:rPr lang="es-ES" sz="4600" b="1">
                <a:solidFill>
                  <a:srgbClr val="0033CC"/>
                </a:solidFill>
              </a:rPr>
              <a:t>; 6 Todos nosotros nos descarriamos como ovejas, cada cual se apartó por su camino; mas Jehová cargó en él el pecado de todos nosotros.</a:t>
            </a:r>
          </a:p>
          <a:p>
            <a:pPr marL="0" indent="0">
              <a:buNone/>
            </a:pPr>
            <a:r>
              <a:rPr lang="es-ES" sz="3200" b="1"/>
              <a:t>
</a:t>
            </a:r>
            <a:r>
              <a:rPr lang="es-ES" sz="4600" b="1"/>
              <a:t>Cuando Jesús salió y vio a esta gran multitud, los vio como ovejas que no tenían un pastor; como ovejas que se habían extraviado</a:t>
            </a:r>
            <a:r>
              <a:rPr lang="es-ES" sz="3300" b="1"/>
              <a:t>.</a:t>
            </a:r>
            <a:br>
              <a:rPr lang="es-ES" sz="3300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7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001000" cy="6400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12800" b="1"/>
              <a:t>Pero Él es el buen Pastor que vino a buscar a las ovejas perdidas:</a:t>
            </a:r>
          </a:p>
          <a:p>
            <a:pPr marL="0" indent="0">
              <a:buNone/>
            </a:pPr>
            <a:endParaRPr lang="es-ES" sz="12800" b="1"/>
          </a:p>
          <a:p>
            <a:pPr marL="0" indent="0">
              <a:buNone/>
            </a:pPr>
            <a:r>
              <a:rPr lang="es-ES" sz="12800" b="1" u="sng">
                <a:highlight>
                  <a:srgbClr val="FFFF00"/>
                </a:highlight>
              </a:rPr>
              <a:t> </a:t>
            </a:r>
            <a:r>
              <a:rPr lang="es-ES" sz="12800" b="1" u="sng">
                <a:solidFill>
                  <a:srgbClr val="0066CC"/>
                </a:solidFill>
                <a:highlight>
                  <a:srgbClr val="FFFF00"/>
                </a:highlight>
              </a:rPr>
              <a:t>Lucas 15:1-7</a:t>
            </a:r>
            <a:r>
              <a:rPr lang="es-ES" sz="12800" b="1">
                <a:solidFill>
                  <a:srgbClr val="0066CC"/>
                </a:solidFill>
              </a:rPr>
              <a:t>, </a:t>
            </a:r>
            <a:r>
              <a:rPr lang="es-ES" sz="12800" b="1">
                <a:solidFill>
                  <a:srgbClr val="0066CC"/>
                </a:solidFill>
                <a:latin typeface="system-ui"/>
              </a:rPr>
              <a:t>15  Se acercaban a Jesús todos los publicanos y pecadores para oírle,</a:t>
            </a:r>
          </a:p>
          <a:p>
            <a:pPr marL="0" indent="0">
              <a:buNone/>
            </a:pPr>
            <a:r>
              <a:rPr lang="es-ES" sz="12800" b="1" baseline="30000">
                <a:solidFill>
                  <a:srgbClr val="0066CC"/>
                </a:solidFill>
                <a:latin typeface="system-ui"/>
              </a:rPr>
              <a:t>2 </a:t>
            </a:r>
            <a:r>
              <a:rPr lang="es-ES" sz="12800" b="1">
                <a:solidFill>
                  <a:srgbClr val="0066CC"/>
                </a:solidFill>
                <a:latin typeface="system-ui"/>
              </a:rPr>
              <a:t>y los fariseos y los escribas murmuraban, diciendo: Este a los pecadores recibe, y con ellos come.</a:t>
            </a:r>
          </a:p>
          <a:p>
            <a:pPr marL="0" indent="0">
              <a:buNone/>
            </a:pPr>
            <a:r>
              <a:rPr lang="es-ES" sz="12800" b="1" baseline="30000">
                <a:solidFill>
                  <a:srgbClr val="0066CC"/>
                </a:solidFill>
                <a:latin typeface="system-ui"/>
              </a:rPr>
              <a:t>3 </a:t>
            </a:r>
            <a:r>
              <a:rPr lang="es-ES" sz="12800" b="1">
                <a:solidFill>
                  <a:srgbClr val="0066CC"/>
                </a:solidFill>
                <a:latin typeface="system-ui"/>
              </a:rPr>
              <a:t>Entonces él les refirió esta parábola, diciendo:</a:t>
            </a:r>
          </a:p>
          <a:p>
            <a:pPr marL="0" indent="0">
              <a:buNone/>
            </a:pPr>
            <a:r>
              <a:rPr lang="es-ES" sz="12800" b="1" baseline="30000">
                <a:solidFill>
                  <a:srgbClr val="0066CC"/>
                </a:solidFill>
                <a:latin typeface="system-ui"/>
              </a:rPr>
              <a:t>4 </a:t>
            </a:r>
            <a:r>
              <a:rPr lang="es-ES" sz="12800" b="1">
                <a:solidFill>
                  <a:srgbClr val="0066CC"/>
                </a:solidFill>
                <a:latin typeface="system-ui"/>
              </a:rPr>
              <a:t>¿Qué hombre de vosotros, teniendo cien ovejas, si pierde una de ellas, no deja las noventa y nueve en el desierto, y va tras la que se perdió, hasta encontrarla?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32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001000" cy="6400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14400" b="1">
                <a:solidFill>
                  <a:srgbClr val="0033CC"/>
                </a:solidFill>
              </a:rPr>
              <a:t>5 Y cuando la encuentra, la pone sobre sus hombros gozoso;</a:t>
            </a:r>
          </a:p>
          <a:p>
            <a:pPr marL="0" indent="0">
              <a:buNone/>
            </a:pPr>
            <a:endParaRPr lang="es-ES" sz="14400" b="1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ES" sz="14400" b="1">
                <a:solidFill>
                  <a:srgbClr val="0033CC"/>
                </a:solidFill>
              </a:rPr>
              <a:t>6 y al llegar a casa, reúne a sus amigos y vecinos, diciéndoles: Gozaos conmigo, porque he encontrado mi oveja que se había perdido.</a:t>
            </a:r>
          </a:p>
          <a:p>
            <a:pPr marL="0" indent="0">
              <a:buNone/>
            </a:pPr>
            <a:endParaRPr lang="es-ES" sz="14400" b="1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ES" sz="14400" b="1">
                <a:solidFill>
                  <a:srgbClr val="0033CC"/>
                </a:solidFill>
              </a:rPr>
              <a:t>7 Os digo que así habrá más gozo en el cielo por un pecador que se arrepiente, que por noventa y nueve justos que no necesitan de arrepentimiento.</a:t>
            </a:r>
          </a:p>
          <a:p>
            <a:pPr marL="0" indent="0">
              <a:buNone/>
            </a:pPr>
            <a:r>
              <a:rPr lang="es-ES" sz="14400" b="1">
                <a:solidFill>
                  <a:srgbClr val="0033CC"/>
                </a:solidFill>
              </a:rPr>
              <a:t>
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7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338" name="Picture 2" descr="See the source image">
            <a:extLst>
              <a:ext uri="{FF2B5EF4-FFF2-40B4-BE49-F238E27FC236}">
                <a16:creationId xmlns:a16="http://schemas.microsoft.com/office/drawing/2014/main" id="{AC31D2E2-DF40-4D24-B85C-71B64C4EB5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7" b="-1"/>
          <a:stretch/>
        </p:blipFill>
        <p:spPr bwMode="auto">
          <a:xfrm>
            <a:off x="2642616" y="857257"/>
            <a:ext cx="6501384" cy="514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857250"/>
            <a:ext cx="7004405" cy="51435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981017-3101-4119-BA46-7A084F69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62" y="2006450"/>
            <a:ext cx="3898204" cy="2403101"/>
          </a:xfr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en-US" sz="6600" b="1" u="sng">
                <a:solidFill>
                  <a:srgbClr val="FFFF00"/>
                </a:solidFill>
              </a:rPr>
              <a:t>OREMOS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69941" y="1117343"/>
            <a:ext cx="109728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2" y="4267440"/>
            <a:ext cx="2983230" cy="13716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731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0010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 sz="4000" b="1" u="sng">
                <a:solidFill>
                  <a:srgbClr val="0033CC"/>
                </a:solidFill>
                <a:highlight>
                  <a:srgbClr val="FFFF00"/>
                </a:highlight>
              </a:rPr>
              <a:t>Juan 10:11</a:t>
            </a:r>
            <a:r>
              <a:rPr lang="es-ES" sz="4000" b="1"/>
              <a:t>. 1 </a:t>
            </a:r>
            <a:r>
              <a:rPr lang="es-ES" sz="4000" b="1">
                <a:solidFill>
                  <a:srgbClr val="FF0000"/>
                </a:solidFill>
              </a:rPr>
              <a:t>Yo soy el buen pastor; el buen pastor su vida da por las ovejas.</a:t>
            </a:r>
          </a:p>
          <a:p>
            <a:pPr marL="0" indent="0">
              <a:buNone/>
            </a:pPr>
            <a:r>
              <a:rPr lang="es-ES" sz="4000" b="1"/>
              <a:t>
Sin un pastor que los proteja, las ovejas están expuestas a los peligros de los depredadores.
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78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534400" cy="1143000"/>
          </a:xfrm>
        </p:spPr>
        <p:txBody>
          <a:bodyPr>
            <a:normAutofit fontScale="90000"/>
          </a:bodyPr>
          <a:lstStyle/>
          <a:p>
            <a:br>
              <a:rPr lang="es-ES"/>
            </a:br>
            <a:br>
              <a:rPr lang="es-ES"/>
            </a:br>
            <a:br>
              <a:rPr lang="es-ES"/>
            </a:br>
            <a:br>
              <a:rPr lang="es-ES"/>
            </a:br>
            <a:br>
              <a:rPr lang="es-ES"/>
            </a:br>
            <a:br>
              <a:rPr lang="es-ES"/>
            </a:br>
            <a:br>
              <a:rPr lang="es-ES"/>
            </a:br>
            <a:r>
              <a:rPr lang="es-ES" u="sng">
                <a:solidFill>
                  <a:srgbClr val="FF0000"/>
                </a:solidFill>
                <a:highlight>
                  <a:srgbClr val="FFFF00"/>
                </a:highlight>
              </a:rPr>
              <a:t>Por qué tener compasión por ellos</a:t>
            </a:r>
            <a:r>
              <a:rPr lang="es-ES"/>
              <a:t>
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0772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400" b="1"/>
              <a:t>Esto es lo que necesitamos ver en la condición de las personas que no tienen a Cristo como su Pastor;
Están perdidos 
Se dirigen hacia un camino del infierno. 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6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001000" cy="6705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sz="4400" b="1"/>
              <a:t>Sin Su protección, están en gran peligro espiritual: </a:t>
            </a:r>
          </a:p>
          <a:p>
            <a:pPr marL="0" indent="0">
              <a:buNone/>
            </a:pPr>
            <a:endParaRPr lang="es-ES" sz="4400" b="1"/>
          </a:p>
          <a:p>
            <a:pPr marL="0" indent="0">
              <a:buNone/>
            </a:pPr>
            <a:r>
              <a:rPr lang="es-ES" sz="4400" b="1" u="sng">
                <a:solidFill>
                  <a:srgbClr val="0033CC"/>
                </a:solidFill>
                <a:highlight>
                  <a:srgbClr val="FFFF00"/>
                </a:highlight>
              </a:rPr>
              <a:t>1 Pedro 5:8</a:t>
            </a:r>
            <a:r>
              <a:rPr lang="es-ES" sz="4400" b="1">
                <a:solidFill>
                  <a:srgbClr val="0033CC"/>
                </a:solidFill>
              </a:rPr>
              <a:t>. 8 Sed sobrios, y velad; porque vuestro adversario el diablo, como león rugiente, anda alrededor buscando a quien devorar;</a:t>
            </a:r>
          </a:p>
          <a:p>
            <a:pPr marL="0" indent="0">
              <a:buNone/>
            </a:pPr>
            <a:endParaRPr lang="es-ES" sz="4400" b="1"/>
          </a:p>
          <a:p>
            <a:pPr marL="0" indent="0">
              <a:buNone/>
            </a:pPr>
            <a:r>
              <a:rPr lang="es-ES" sz="4400" b="1"/>
              <a:t>
</a:t>
            </a:r>
            <a:r>
              <a:rPr lang="es-ES" sz="4400" b="1" u="sng">
                <a:solidFill>
                  <a:srgbClr val="00B050"/>
                </a:solidFill>
              </a:rPr>
              <a:t>¿</a:t>
            </a:r>
            <a:r>
              <a:rPr lang="es-ES" sz="4700" b="1" u="sng">
                <a:solidFill>
                  <a:srgbClr val="00B050"/>
                </a:solidFill>
                <a:highlight>
                  <a:srgbClr val="FFFF00"/>
                </a:highlight>
              </a:rPr>
              <a:t>Vemos lo que Cristo ve? 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1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077200" cy="6227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800" b="1"/>
              <a:t>Para ayudarnos a salvar a los perdidos con Jesús, debemos quedar impresionados con la seriedad de la condición de aquellos que no tienen a Cristo para guiarlos a un lugar seguro en la eternidad. 
</a:t>
            </a:r>
          </a:p>
          <a:p>
            <a:pPr marL="0" indent="0">
              <a:buNone/>
            </a:pPr>
            <a:r>
              <a:rPr lang="es-ES" sz="4800" b="1"/>
              <a:t>("Tráelos")</a:t>
            </a:r>
            <a:br>
              <a:rPr lang="es-ES" sz="4800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4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753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u="sng">
                <a:solidFill>
                  <a:srgbClr val="FF0000"/>
                </a:solidFill>
                <a:highlight>
                  <a:srgbClr val="FFFF00"/>
                </a:highlight>
              </a:rPr>
              <a:t>¿</a:t>
            </a:r>
            <a:r>
              <a:rPr lang="en-US" sz="4400" u="sng" err="1">
                <a:solidFill>
                  <a:srgbClr val="FF0000"/>
                </a:solidFill>
                <a:highlight>
                  <a:srgbClr val="FFFF00"/>
                </a:highlight>
              </a:rPr>
              <a:t>Qué</a:t>
            </a:r>
            <a:r>
              <a:rPr lang="en-US" sz="4400" u="sng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4400" u="sng" err="1">
                <a:solidFill>
                  <a:srgbClr val="FF0000"/>
                </a:solidFill>
                <a:highlight>
                  <a:srgbClr val="FFFF00"/>
                </a:highlight>
              </a:rPr>
              <a:t>hizo</a:t>
            </a:r>
            <a:r>
              <a:rPr lang="en-US" sz="4400" u="sng">
                <a:solidFill>
                  <a:srgbClr val="FF0000"/>
                </a:solidFill>
                <a:highlight>
                  <a:srgbClr val="FFFF00"/>
                </a:highlight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001000" cy="5465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4400" b="1"/>
              <a:t>"Él comenzó a enseñarles muchas cosas.“</a:t>
            </a:r>
          </a:p>
          <a:p>
            <a:pPr marL="0" indent="0">
              <a:buNone/>
            </a:pPr>
            <a:r>
              <a:rPr lang="es-ES" sz="4400" b="1"/>
              <a:t>
La respuesta que vino de la compasión de Jesús y su comprensión de la condición del pueblo fue que Él comenzó a enseñarles muchas cosas. 
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2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7848600" cy="6553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000" b="1"/>
              <a:t>La obediencia a Dios no se limita a unas pocas reglas específicas a seguir.</a:t>
            </a:r>
          </a:p>
          <a:p>
            <a:pPr marL="0" indent="0">
              <a:buNone/>
            </a:pPr>
            <a:r>
              <a:rPr lang="es-ES" sz="4000" b="1"/>
              <a:t>
Se necesita toda una vida de esfuerzo para cumplir lo que Dios quiere que hagamos.</a:t>
            </a:r>
          </a:p>
          <a:p>
            <a:pPr marL="0" indent="0">
              <a:buNone/>
            </a:pPr>
            <a:r>
              <a:rPr lang="es-ES" sz="4000" b="1"/>
              <a:t>
Sí, hay muchas cosas que tenemos que aprender.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68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¿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Qué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NO 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hizo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78486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b="1"/>
              <a:t>E</a:t>
            </a:r>
            <a:r>
              <a:rPr lang="es-ES" sz="2800" b="1"/>
              <a:t>s significativo notar lo que Jesús </a:t>
            </a:r>
            <a:r>
              <a:rPr lang="es-ES" sz="2800" b="1" u="sng">
                <a:highlight>
                  <a:srgbClr val="FFFF00"/>
                </a:highlight>
              </a:rPr>
              <a:t>NO</a:t>
            </a:r>
            <a:r>
              <a:rPr lang="es-ES" sz="2800" b="1"/>
              <a:t> hizo…</a:t>
            </a:r>
          </a:p>
          <a:p>
            <a:pPr marL="0" indent="0">
              <a:buNone/>
            </a:pPr>
            <a:r>
              <a:rPr lang="es-ES" sz="2800" b="1"/>
              <a:t>
</a:t>
            </a:r>
            <a:r>
              <a:rPr lang="es-ES" sz="2800" b="1" u="sng">
                <a:highlight>
                  <a:srgbClr val="FFFF00"/>
                </a:highlight>
              </a:rPr>
              <a:t>No</a:t>
            </a:r>
            <a:r>
              <a:rPr lang="es-ES" sz="2800" b="1"/>
              <a:t> los entretuvo; </a:t>
            </a:r>
          </a:p>
          <a:p>
            <a:pPr marL="0" indent="0">
              <a:buNone/>
            </a:pPr>
            <a:r>
              <a:rPr lang="es-ES" sz="2800" b="1"/>
              <a:t>
</a:t>
            </a:r>
            <a:r>
              <a:rPr lang="es-ES" sz="2800" b="1" u="sng">
                <a:highlight>
                  <a:srgbClr val="FFFF00"/>
                </a:highlight>
              </a:rPr>
              <a:t>No</a:t>
            </a:r>
            <a:r>
              <a:rPr lang="es-ES" sz="2800" b="1"/>
              <a:t> trató de atraerlos con atracciones sociales; </a:t>
            </a:r>
          </a:p>
          <a:p>
            <a:pPr marL="0" indent="0">
              <a:buNone/>
            </a:pPr>
            <a:r>
              <a:rPr lang="es-ES" sz="2800" b="1"/>
              <a:t>
</a:t>
            </a:r>
            <a:r>
              <a:rPr lang="es-ES" sz="2800" b="1" u="sng">
                <a:highlight>
                  <a:srgbClr val="FFFF00"/>
                </a:highlight>
              </a:rPr>
              <a:t>No</a:t>
            </a:r>
            <a:r>
              <a:rPr lang="es-ES" sz="2800" b="1"/>
              <a:t> trató de sorprenderlos con una personalidad carismática.</a:t>
            </a:r>
          </a:p>
          <a:p>
            <a:pPr marL="0" indent="0">
              <a:buNone/>
            </a:pPr>
            <a:r>
              <a:rPr lang="es-ES" sz="2800" b="1"/>
              <a:t>
Simplemente les instruyó en lo que necesitaban saber. </a:t>
            </a:r>
            <a:r>
              <a:rPr lang="es-ES" sz="2400" b="1"/>
              <a:t>
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1012689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001000" cy="7162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12800" b="1" u="sng">
                <a:highlight>
                  <a:srgbClr val="FFFF00"/>
                </a:highlight>
              </a:rPr>
              <a:t>Ante todo, Jesús era un predicador:</a:t>
            </a:r>
            <a:r>
              <a:rPr lang="es-ES" sz="12800" b="1"/>
              <a:t>
</a:t>
            </a:r>
            <a:r>
              <a:rPr lang="es-ES" sz="14400" b="1" u="sng">
                <a:solidFill>
                  <a:srgbClr val="0033CC"/>
                </a:solidFill>
                <a:highlight>
                  <a:srgbClr val="FFFF00"/>
                </a:highlight>
              </a:rPr>
              <a:t>Mateo 4:17-23 </a:t>
            </a:r>
            <a:endParaRPr lang="es-ES" sz="26400" b="1" u="sng">
              <a:solidFill>
                <a:srgbClr val="0033CC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s-ES" sz="16000" b="1" baseline="30000">
                <a:solidFill>
                  <a:srgbClr val="0033CC"/>
                </a:solidFill>
                <a:latin typeface="system-ui"/>
              </a:rPr>
              <a:t>17 </a:t>
            </a:r>
            <a:r>
              <a:rPr lang="es-ES" sz="16000" b="1">
                <a:solidFill>
                  <a:srgbClr val="0033CC"/>
                </a:solidFill>
                <a:latin typeface="system-ui"/>
              </a:rPr>
              <a:t>Desde entonces comenzó Jesús a predicar, y a decir: Arrepentíos, porque el reino de los cielos se ha acercado.</a:t>
            </a:r>
          </a:p>
          <a:p>
            <a:pPr marL="0" indent="0">
              <a:buNone/>
            </a:pPr>
            <a:r>
              <a:rPr lang="es-ES" sz="16000" b="1" baseline="30000">
                <a:solidFill>
                  <a:srgbClr val="0033CC"/>
                </a:solidFill>
                <a:latin typeface="system-ui"/>
              </a:rPr>
              <a:t>18 </a:t>
            </a:r>
            <a:r>
              <a:rPr lang="es-ES" sz="16000" b="1">
                <a:solidFill>
                  <a:srgbClr val="0033CC"/>
                </a:solidFill>
                <a:latin typeface="system-ui"/>
              </a:rPr>
              <a:t>Andando Jesús junto al mar de Galilea, vio a dos hermanos, Simón, llamado Pedro, y Andrés su hermano, que echaban la red en el mar; porque eran pescadores.</a:t>
            </a:r>
          </a:p>
          <a:p>
            <a:pPr marL="0" indent="0">
              <a:buNone/>
            </a:pPr>
            <a:r>
              <a:rPr lang="es-ES" sz="16000" b="1" baseline="30000">
                <a:solidFill>
                  <a:srgbClr val="0033CC"/>
                </a:solidFill>
                <a:latin typeface="system-ui"/>
              </a:rPr>
              <a:t>19 </a:t>
            </a:r>
            <a:r>
              <a:rPr lang="es-ES" sz="16000" b="1">
                <a:solidFill>
                  <a:srgbClr val="0033CC"/>
                </a:solidFill>
                <a:latin typeface="system-ui"/>
              </a:rPr>
              <a:t>Y les dijo: Venid en </a:t>
            </a:r>
            <a:r>
              <a:rPr lang="es-ES" sz="16000" b="1" err="1">
                <a:solidFill>
                  <a:srgbClr val="0033CC"/>
                </a:solidFill>
                <a:latin typeface="system-ui"/>
              </a:rPr>
              <a:t>pos</a:t>
            </a:r>
            <a:r>
              <a:rPr lang="es-ES" sz="16000" b="1">
                <a:solidFill>
                  <a:srgbClr val="0033CC"/>
                </a:solidFill>
                <a:latin typeface="system-ui"/>
              </a:rPr>
              <a:t> de mí, y os haré pescadores de hombres.</a:t>
            </a:r>
          </a:p>
          <a:p>
            <a:pPr marL="0" indent="0">
              <a:buNone/>
            </a:pPr>
            <a:endParaRPr lang="es-ES" sz="8000" b="1"/>
          </a:p>
          <a:p>
            <a:pPr marL="0" indent="0">
              <a:buNone/>
            </a:pPr>
            <a:endParaRPr lang="es-ES" sz="3200" b="1"/>
          </a:p>
          <a:p>
            <a:pPr marL="0" indent="0">
              <a:buNone/>
            </a:pP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7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001000" cy="6303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b="1">
                <a:solidFill>
                  <a:srgbClr val="0033CC"/>
                </a:solidFill>
              </a:rPr>
              <a:t>20 Ellos entonces, dejando al instante las redes, le siguieron.</a:t>
            </a:r>
          </a:p>
          <a:p>
            <a:pPr marL="0" indent="0">
              <a:buNone/>
            </a:pPr>
            <a:endParaRPr lang="es-ES" sz="3600" b="1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ES" sz="3600" b="1">
                <a:solidFill>
                  <a:srgbClr val="0033CC"/>
                </a:solidFill>
              </a:rPr>
              <a:t>21 Pasando de allí, vio a otros dos hermanos, Jacobo hijo de Zebedeo, y Juan su hermano, en la barca con Zebedeo su padre, que remendaban sus redes; y los llamó.</a:t>
            </a:r>
          </a:p>
          <a:p>
            <a:pPr marL="0" indent="0">
              <a:buNone/>
            </a:pPr>
            <a:endParaRPr lang="es-ES" sz="3600" b="1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ES" sz="3600" b="1">
                <a:solidFill>
                  <a:srgbClr val="0033CC"/>
                </a:solidFill>
              </a:rPr>
              <a:t>22 Y ellos, dejando al instante la barca y a su padre, le siguieron.</a:t>
            </a:r>
            <a:endParaRPr lang="en-US" sz="3600" b="1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8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001000" cy="6303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000" b="1">
                <a:solidFill>
                  <a:srgbClr val="0033CC"/>
                </a:solidFill>
              </a:rPr>
              <a:t>3 Y recorrió Jesús toda Galilea, enseñando en las sinagogas de ellos, y predicando el evangelio del reino, y sanando toda enfermedad y toda dolencia en el pueblo</a:t>
            </a:r>
            <a:endParaRPr lang="en-US" sz="4000" b="1">
              <a:solidFill>
                <a:srgbClr val="0033C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088FE1-9F72-4253-8DD1-5D3DFE9A90C1}"/>
              </a:ext>
            </a:extLst>
          </p:cNvPr>
          <p:cNvSpPr txBox="1"/>
          <p:nvPr/>
        </p:nvSpPr>
        <p:spPr>
          <a:xfrm>
            <a:off x="228600" y="4343400"/>
            <a:ext cx="76962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/>
              <a:t>(sí, sanó a la gente como señal de que Su mensaje era de Dios, pero observe lo que se menciona primero indicando un lugar de mayor importancia—</a:t>
            </a: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2484329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1532861"/>
            <a:ext cx="569714" cy="428322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8" y="1332124"/>
            <a:ext cx="361991" cy="414106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6" y="1334793"/>
            <a:ext cx="3000047" cy="394334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83B0DF-CB39-41A7-867D-D7C600A1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2" y="1532860"/>
            <a:ext cx="2975183" cy="3420728"/>
          </a:xfrm>
        </p:spPr>
        <p:txBody>
          <a:bodyPr>
            <a:normAutofit/>
          </a:bodyPr>
          <a:lstStyle/>
          <a:p>
            <a:pPr algn="ctr"/>
            <a: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  <a:t>BUENAS NOCHES Y</a:t>
            </a:r>
            <a:b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</a:br>
            <a: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  <a:t>BIENVENIDOS A NUESTRO</a:t>
            </a:r>
            <a:b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</a:br>
            <a: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  <a:t>ESTUDIO</a:t>
            </a:r>
            <a:b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</a:br>
            <a: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  <a:t>BIBLICO</a:t>
            </a:r>
            <a:b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</a:br>
            <a: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  <a:t>2/11/2021</a:t>
            </a:r>
            <a:br>
              <a:rPr lang="en-US" sz="2700" b="1">
                <a:solidFill>
                  <a:srgbClr val="FFFFFF"/>
                </a:solidFill>
                <a:latin typeface="Bodoni MT Black" panose="02070A03080606020203" pitchFamily="18" charset="0"/>
              </a:rPr>
            </a:br>
            <a:endParaRPr lang="en-US" sz="2700" b="1">
              <a:solidFill>
                <a:srgbClr val="FFFFFF"/>
              </a:solidFill>
              <a:latin typeface="Bodoni MT Black" panose="02070A03080606020203" pitchFamily="18" charset="0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7" y="1871476"/>
            <a:ext cx="4991698" cy="39387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BAF4F-CE51-4984-9F27-6A20CDE98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201" y="2146964"/>
            <a:ext cx="4966834" cy="3250972"/>
          </a:xfrm>
        </p:spPr>
        <p:txBody>
          <a:bodyPr anchor="ctr">
            <a:normAutofit lnSpcReduction="10000"/>
          </a:bodyPr>
          <a:lstStyle/>
          <a:p>
            <a:pPr algn="ctr"/>
            <a:r>
              <a:rPr lang="en-US" sz="3300" b="1">
                <a:solidFill>
                  <a:srgbClr val="FEFFFF"/>
                </a:solidFill>
              </a:rPr>
              <a:t>CONFIAMOS QUE NUESTRO DIOS ILUMINE  NUESTROS PASOS AL LLEVARNOS A TODAS LAS AREAS DE VERDAD POR MEDIO DE SU ESPIRITU SANTO.</a:t>
            </a:r>
          </a:p>
        </p:txBody>
      </p:sp>
    </p:spTree>
    <p:extLst>
      <p:ext uri="{BB962C8B-B14F-4D97-AF65-F5344CB8AC3E}">
        <p14:creationId xmlns:p14="http://schemas.microsoft.com/office/powerpoint/2010/main" val="325161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/>
              <a:t>¿</a:t>
            </a:r>
            <a:r>
              <a:rPr lang="en-US" sz="5300" err="1">
                <a:solidFill>
                  <a:srgbClr val="FF0000"/>
                </a:solidFill>
              </a:rPr>
              <a:t>Qué</a:t>
            </a:r>
            <a:r>
              <a:rPr lang="en-US" sz="5300">
                <a:solidFill>
                  <a:srgbClr val="FF0000"/>
                </a:solidFill>
              </a:rPr>
              <a:t> </a:t>
            </a:r>
            <a:r>
              <a:rPr lang="en-US" sz="5300" err="1">
                <a:solidFill>
                  <a:srgbClr val="FF0000"/>
                </a:solidFill>
              </a:rPr>
              <a:t>hizo</a:t>
            </a:r>
            <a:r>
              <a:rPr lang="en-US" sz="5300">
                <a:solidFill>
                  <a:srgbClr val="FF0000"/>
                </a:solidFill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800" b="1"/>
              <a:t>Fue a enseñar en las sinagogas y a predicar el evangelio del reino).</a:t>
            </a:r>
            <a:br>
              <a:rPr lang="es-ES" sz="4800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21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u="sng">
                <a:solidFill>
                  <a:srgbClr val="FF0000"/>
                </a:solidFill>
              </a:rPr>
              <a:t>¿</a:t>
            </a:r>
            <a:r>
              <a:rPr lang="en-US" sz="4000" u="sng" err="1">
                <a:solidFill>
                  <a:srgbClr val="FF0000"/>
                </a:solidFill>
              </a:rPr>
              <a:t>Qué</a:t>
            </a:r>
            <a:r>
              <a:rPr lang="en-US" sz="4000" u="sng">
                <a:solidFill>
                  <a:srgbClr val="FF0000"/>
                </a:solidFill>
              </a:rPr>
              <a:t> </a:t>
            </a:r>
            <a:r>
              <a:rPr lang="en-US" sz="4000" u="sng" err="1">
                <a:solidFill>
                  <a:srgbClr val="FF0000"/>
                </a:solidFill>
              </a:rPr>
              <a:t>hizo</a:t>
            </a:r>
            <a:r>
              <a:rPr lang="en-US" sz="4000" u="sng">
                <a:solidFill>
                  <a:srgbClr val="FF0000"/>
                </a:solidFill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371600"/>
            <a:ext cx="8077200" cy="5248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sz="3600" b="1"/>
              <a:t>Además, envió a Sus seguidores al mundo para predicar el Evangelio:</a:t>
            </a:r>
          </a:p>
          <a:p>
            <a:pPr marL="0" indent="0">
              <a:buNone/>
            </a:pPr>
            <a:endParaRPr lang="es-ES" sz="3600" b="1"/>
          </a:p>
          <a:p>
            <a:pPr marL="0" indent="0">
              <a:buNone/>
            </a:pPr>
            <a:r>
              <a:rPr lang="es-ES" sz="3600" b="1" u="sng">
                <a:highlight>
                  <a:srgbClr val="FFFF00"/>
                </a:highlight>
              </a:rPr>
              <a:t> Marcos 16:15-16; </a:t>
            </a:r>
          </a:p>
          <a:p>
            <a:pPr marL="0" indent="0">
              <a:buNone/>
            </a:pPr>
            <a:r>
              <a:rPr lang="es-ES" sz="3800" b="1">
                <a:solidFill>
                  <a:srgbClr val="FF0000"/>
                </a:solidFill>
              </a:rPr>
              <a:t>5 Y les dijo: Id por todo el mundo y predicad el evangelio a toda criatura.</a:t>
            </a:r>
          </a:p>
          <a:p>
            <a:pPr marL="0" indent="0">
              <a:buNone/>
            </a:pPr>
            <a:endParaRPr lang="es-ES" sz="3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800" b="1">
                <a:solidFill>
                  <a:srgbClr val="FF0000"/>
                </a:solidFill>
              </a:rPr>
              <a:t>16 El que creyere y fuere bautizado, será salvo; mas el que no creyere, será condenado.
</a:t>
            </a:r>
            <a:endParaRPr lang="en-US" sz="3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1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¿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Qué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hizo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0010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b="1"/>
              <a:t>y eso es exactamente lo que hicieron:</a:t>
            </a:r>
          </a:p>
          <a:p>
            <a:pPr marL="0" indent="0">
              <a:buNone/>
            </a:pPr>
            <a:endParaRPr lang="es-ES" sz="3200" b="1"/>
          </a:p>
          <a:p>
            <a:pPr marL="0" indent="0">
              <a:buNone/>
            </a:pPr>
            <a:r>
              <a:rPr lang="es-ES" sz="3200" b="1" u="sng">
                <a:highlight>
                  <a:srgbClr val="FFFF00"/>
                </a:highlight>
              </a:rPr>
              <a:t> Hechos 5:41-42</a:t>
            </a:r>
          </a:p>
          <a:p>
            <a:pPr marL="0" indent="0">
              <a:buNone/>
            </a:pPr>
            <a:r>
              <a:rPr lang="es-ES" sz="3200" b="1">
                <a:solidFill>
                  <a:srgbClr val="0033CC"/>
                </a:solidFill>
              </a:rPr>
              <a:t>1 Y ellos salieron de la presencia del concilio, gozosos de haber sido tenidos por dignos de padecer afrenta por causa del Nombre.</a:t>
            </a:r>
          </a:p>
          <a:p>
            <a:pPr marL="0" indent="0">
              <a:buNone/>
            </a:pPr>
            <a:endParaRPr lang="es-ES" sz="3200" b="1"/>
          </a:p>
          <a:p>
            <a:pPr marL="0" indent="0">
              <a:buNone/>
            </a:pPr>
            <a:r>
              <a:rPr lang="es-ES" sz="3200" b="1">
                <a:solidFill>
                  <a:srgbClr val="0033CC"/>
                </a:solidFill>
              </a:rPr>
              <a:t>42 Y todos los días, en el templo y por las casas, no cesaban de enseñar y predicar a Jesucristo.</a:t>
            </a:r>
            <a:endParaRPr lang="en-US" sz="3200" b="1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9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¿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Qué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hizo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001000" cy="54651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sz="3500" b="1" u="sng">
                <a:solidFill>
                  <a:srgbClr val="0033CC"/>
                </a:solidFill>
                <a:highlight>
                  <a:srgbClr val="FFFF00"/>
                </a:highlight>
              </a:rPr>
              <a:t>Hechos 8:44</a:t>
            </a:r>
          </a:p>
          <a:p>
            <a:pPr marL="0" indent="0">
              <a:buNone/>
            </a:pPr>
            <a:r>
              <a:rPr lang="es-ES" sz="3500" b="1">
                <a:solidFill>
                  <a:srgbClr val="0033CC"/>
                </a:solidFill>
              </a:rPr>
              <a:t> Pero los que fueron esparcidos iban por todas partes anunciando el evangelio.</a:t>
            </a:r>
          </a:p>
          <a:p>
            <a:pPr marL="0" indent="0">
              <a:buNone/>
            </a:pPr>
            <a:r>
              <a:rPr lang="es-ES" sz="3500" b="1">
                <a:solidFill>
                  <a:srgbClr val="0033CC"/>
                </a:solidFill>
              </a:rPr>
              <a:t>
Y eso es lo que Él espera que hagan todos los cristianos de todas las épocas:</a:t>
            </a:r>
          </a:p>
          <a:p>
            <a:pPr marL="0" indent="0">
              <a:buNone/>
            </a:pPr>
            <a:endParaRPr lang="es-ES" sz="3500" b="1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s-ES" sz="3500" b="1">
                <a:solidFill>
                  <a:srgbClr val="0033CC"/>
                </a:solidFill>
                <a:highlight>
                  <a:srgbClr val="FFFF00"/>
                </a:highlight>
              </a:rPr>
              <a:t> </a:t>
            </a:r>
            <a:r>
              <a:rPr lang="es-ES" sz="3500" b="1" u="sng">
                <a:solidFill>
                  <a:srgbClr val="0033CC"/>
                </a:solidFill>
                <a:highlight>
                  <a:srgbClr val="FFFF00"/>
                </a:highlight>
              </a:rPr>
              <a:t>2 Timoteo 2:2. </a:t>
            </a:r>
          </a:p>
          <a:p>
            <a:pPr marL="0" indent="0">
              <a:buNone/>
            </a:pPr>
            <a:r>
              <a:rPr lang="es-ES" sz="3500" b="1">
                <a:solidFill>
                  <a:srgbClr val="0033CC"/>
                </a:solidFill>
              </a:rPr>
              <a:t>2 Lo que has oído de mí ante muchos testigos, esto encarga a hombres fieles que sean idóneos para enseñar también a otros.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58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¿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Qué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hizo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001000" cy="5617536"/>
          </a:xfrm>
        </p:spPr>
        <p:txBody>
          <a:bodyPr/>
          <a:lstStyle/>
          <a:p>
            <a:pPr marL="0" indent="0">
              <a:buNone/>
            </a:pPr>
            <a:r>
              <a:rPr lang="es-ES" sz="4400" b="1"/>
              <a:t>Lo primordial que podemos hacer para ser como Jesús al salvar a los perdidos es enseñarles el Evangelio, ya que tenemos la oportunidad. 
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85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¿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Qué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hizo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 Jesús?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9416"/>
            <a:ext cx="7848600" cy="48463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400" b="1"/>
              <a:t>No todo el mundo puede ser un predicador a tiempo completo, pero cada uno de nosotros debe hacer lo que podamos de acuerdo con nuestra capacidad y oportunidad.
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658331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Conclusión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077200" cy="54651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16000" b="1" u="sng">
                <a:highlight>
                  <a:srgbClr val="FFFF00"/>
                </a:highlight>
              </a:rPr>
              <a:t>1 Pedro </a:t>
            </a:r>
            <a:r>
              <a:rPr lang="es-ES" sz="16000" b="1">
                <a:solidFill>
                  <a:srgbClr val="0033CC"/>
                </a:solidFill>
                <a:highlight>
                  <a:srgbClr val="FFFF00"/>
                </a:highlight>
              </a:rPr>
              <a:t>2:25</a:t>
            </a:r>
            <a:r>
              <a:rPr lang="es-ES" sz="16000" b="1">
                <a:solidFill>
                  <a:srgbClr val="0033CC"/>
                </a:solidFill>
              </a:rPr>
              <a:t>—25 Porque vosotros erais como ovejas descarriadas, pero ahora habéis vuelto al Pastor y Obispo de vuestras almas.</a:t>
            </a:r>
          </a:p>
          <a:p>
            <a:pPr marL="0" indent="0">
              <a:buNone/>
            </a:pPr>
            <a:endParaRPr lang="es-ES" sz="12800" b="1"/>
          </a:p>
          <a:p>
            <a:pPr marL="0" indent="0">
              <a:buNone/>
            </a:pPr>
            <a:r>
              <a:rPr lang="es-ES" sz="12800" b="1"/>
              <a:t>Cada uno de nosotros era en algún momento como ovejas que se extraviaban, pero porque alguien tenía compasión por nosotros: nos veían como ovejas perdidas en peligro, y nos enseñaban la palabra de Dios, 
</a:t>
            </a:r>
            <a:br>
              <a:rPr lang="es-ES" sz="12800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0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Conclusión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077200" cy="5465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300" b="1"/>
              <a:t>Ahora somos parte del rebaño del Pastor.</a:t>
            </a:r>
          </a:p>
          <a:p>
            <a:pPr marL="0" indent="0">
              <a:buNone/>
            </a:pPr>
            <a:r>
              <a:rPr lang="es-ES" sz="4300" b="1"/>
              <a:t> 
Como cristianos, necesitamos tener el mismo objetivo que nuestro Pastor,</a:t>
            </a:r>
          </a:p>
          <a:p>
            <a:pPr marL="0" indent="0">
              <a:buNone/>
            </a:pPr>
            <a:r>
              <a:rPr lang="es-ES" sz="4300" b="1"/>
              <a:t> 
Buscar y salvar a los que están perdidos.</a:t>
            </a:r>
          </a:p>
          <a:p>
            <a:pPr marL="0" indent="0">
              <a:buNone/>
            </a:pPr>
            <a:r>
              <a:rPr lang="es-ES" sz="4300" b="1"/>
              <a:t>
¿Eres tan compasivo como deberías ser?</a:t>
            </a:r>
            <a:br>
              <a:rPr lang="es-ES" sz="4300" b="1"/>
            </a:b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08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338" name="Picture 2" descr="See the source image">
            <a:extLst>
              <a:ext uri="{FF2B5EF4-FFF2-40B4-BE49-F238E27FC236}">
                <a16:creationId xmlns:a16="http://schemas.microsoft.com/office/drawing/2014/main" id="{AC31D2E2-DF40-4D24-B85C-71B64C4EB5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7" b="-1"/>
          <a:stretch/>
        </p:blipFill>
        <p:spPr bwMode="auto">
          <a:xfrm>
            <a:off x="2642616" y="857257"/>
            <a:ext cx="6501384" cy="514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857250"/>
            <a:ext cx="7004405" cy="51435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981017-3101-4119-BA46-7A084F69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62" y="2006450"/>
            <a:ext cx="3898204" cy="2403101"/>
          </a:xfr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en-US" sz="6600" b="1" u="sng">
                <a:solidFill>
                  <a:srgbClr val="FFFF00"/>
                </a:solidFill>
              </a:rPr>
              <a:t>OREMOS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69941" y="1117343"/>
            <a:ext cx="109728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2" y="4267440"/>
            <a:ext cx="2983230" cy="13716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1090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8531"/>
            <a:ext cx="9141714" cy="4992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857251"/>
            <a:ext cx="9143999" cy="1409213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1" y="4542768"/>
            <a:ext cx="9143999" cy="1211231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10A55-79BB-425C-B582-081982E1C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48" y="1433541"/>
            <a:ext cx="9023396" cy="3769142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7200" b="1">
                <a:solidFill>
                  <a:srgbClr val="FFFFFF"/>
                </a:solidFill>
                <a:latin typeface="Arial Black"/>
                <a:cs typeface="Calibri"/>
              </a:rPr>
              <a:t>DIOS ME LOS BENDIGA</a:t>
            </a:r>
            <a:endParaRPr lang="en-US" sz="7200">
              <a:solidFill>
                <a:srgbClr val="FFFFFF"/>
              </a:solidFill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90590"/>
            <a:ext cx="9141714" cy="6101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497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5100" y="1447800"/>
            <a:ext cx="6324600" cy="2286000"/>
          </a:xfrm>
        </p:spPr>
        <p:txBody>
          <a:bodyPr/>
          <a:lstStyle/>
          <a:p>
            <a:pPr algn="ctr"/>
            <a:r>
              <a:rPr lang="en-US" sz="6000"/>
              <a:t>LA </a:t>
            </a:r>
            <a:r>
              <a:rPr lang="en-US" sz="6000" err="1"/>
              <a:t>Compasión</a:t>
            </a:r>
            <a:r>
              <a:rPr lang="en-US" sz="6000"/>
              <a:t> por los </a:t>
            </a:r>
            <a:r>
              <a:rPr lang="en-US" sz="6000" err="1"/>
              <a:t>perdidos</a:t>
            </a:r>
            <a:r>
              <a:rPr lang="en-US" sz="5400"/>
              <a:t>
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747247"/>
            <a:ext cx="5791200" cy="293713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sz="4300"/>
              <a:t>JESÚS NOS DIO UN EJEMPLO DE QUÉ HACER CON LAS OVEJAS SIN PASTOR.
</a:t>
            </a:r>
            <a:r>
              <a:rPr lang="en-US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5461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300">
                <a:solidFill>
                  <a:srgbClr val="FF0000"/>
                </a:solidFill>
              </a:rPr>
              <a:t>Marcos 6:34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077200" cy="6019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5200" b="1"/>
          </a:p>
          <a:p>
            <a:pPr marL="0" indent="0">
              <a:buNone/>
            </a:pPr>
            <a:r>
              <a:rPr lang="en-US" sz="5200" b="1"/>
              <a:t>“</a:t>
            </a:r>
            <a:r>
              <a:rPr lang="es-ES" sz="11400" b="1"/>
              <a:t>34 Y salió Jesús y vio una gran multitud, y </a:t>
            </a:r>
            <a:r>
              <a:rPr lang="es-ES" sz="11400" b="1" u="sng">
                <a:highlight>
                  <a:srgbClr val="FFFF00"/>
                </a:highlight>
              </a:rPr>
              <a:t>tuvo compasión </a:t>
            </a:r>
            <a:r>
              <a:rPr lang="es-ES" sz="11400" b="1"/>
              <a:t>de ellos, porque eran como ovejas que no tenían pastor; y comenzó a enseñarles muchas cosas.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66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u="sng">
                <a:solidFill>
                  <a:srgbClr val="FF0000"/>
                </a:solidFill>
              </a:rPr>
              <a:t>Marcos 6:34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001000" cy="571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000" b="1"/>
              <a:t>Escuché el otro día a alguien que dijo que lo que sientes por los perdidos determinará la enseñanza que les das.</a:t>
            </a:r>
          </a:p>
          <a:p>
            <a:pPr marL="0" indent="0">
              <a:buNone/>
            </a:pPr>
            <a:r>
              <a:rPr lang="es-ES" sz="4000" b="1"/>
              <a:t>
Todos necesitamos tener compasión por las almas de aquellos con quienes conocemos y con quienes entramos en contacto.
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224019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err="1">
                <a:solidFill>
                  <a:srgbClr val="FF0000"/>
                </a:solidFill>
              </a:rPr>
              <a:t>Introducción</a:t>
            </a:r>
            <a:r>
              <a:rPr lang="en-US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229600" cy="6019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ES" sz="4300" b="1"/>
          </a:p>
          <a:p>
            <a:pPr marL="0" indent="0">
              <a:buNone/>
            </a:pPr>
            <a:r>
              <a:rPr lang="es-ES" sz="7000" b="1"/>
              <a:t>Jesucristo vino a esta tierra para buscar y salvar a los perdidos. 
Como Sus seguidores, nuestro propósito debe ser comprometernos en esta obra con Él mientras El Dirige nuestra vida desde Su trono en el cielo</a:t>
            </a:r>
            <a:r>
              <a:rPr lang="es-ES" sz="5100" b="1"/>
              <a:t>.</a:t>
            </a:r>
            <a:r>
              <a:rPr lang="es-ES" sz="4300" b="1"/>
              <a:t>
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36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0772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/>
              <a:t>
</a:t>
            </a:r>
            <a:r>
              <a:rPr lang="es-ES" sz="4400" b="1"/>
              <a:t>Este pasaje de las Escrituras nos ayuda a entender que para que participemos en la salvación de los perdidos con nuestro Señor, debemos </a:t>
            </a:r>
            <a:r>
              <a:rPr lang="es-ES" sz="4400" b="1" u="sng">
                <a:highlight>
                  <a:srgbClr val="FFFF00"/>
                </a:highlight>
              </a:rPr>
              <a:t>sentir lo que Él sintió</a:t>
            </a:r>
            <a:r>
              <a:rPr lang="es-ES" sz="4400" b="1"/>
              <a:t>, </a:t>
            </a:r>
            <a:r>
              <a:rPr lang="es-ES" sz="4400" b="1" u="sng">
                <a:highlight>
                  <a:srgbClr val="FFFF00"/>
                </a:highlight>
              </a:rPr>
              <a:t>ver lo que Vio y hacer lo que Él hizo. 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7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4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err="1">
                <a:solidFill>
                  <a:srgbClr val="FF0000"/>
                </a:solidFill>
              </a:rPr>
              <a:t>Compasión</a:t>
            </a:r>
            <a:r>
              <a:rPr lang="en-US" sz="4000">
                <a:solidFill>
                  <a:srgbClr val="FF0000"/>
                </a:solidFill>
              </a:rPr>
              <a:t> por los </a:t>
            </a:r>
            <a:r>
              <a:rPr lang="en-US" sz="4000" err="1">
                <a:solidFill>
                  <a:srgbClr val="FF0000"/>
                </a:solidFill>
              </a:rPr>
              <a:t>perdidos</a:t>
            </a:r>
            <a:r>
              <a:rPr lang="en-US" sz="3200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9416"/>
            <a:ext cx="8001000" cy="48463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5400" b="1"/>
              <a:t>El texto dice que </a:t>
            </a:r>
            <a:r>
              <a:rPr lang="es-ES" sz="5400" b="1" u="sng">
                <a:highlight>
                  <a:srgbClr val="FFFF00"/>
                </a:highlight>
              </a:rPr>
              <a:t>"fue movido con compasión por ellos“</a:t>
            </a:r>
          </a:p>
          <a:p>
            <a:pPr marL="0" indent="0">
              <a:buNone/>
            </a:pPr>
            <a:r>
              <a:rPr lang="es-ES" sz="5400" b="1"/>
              <a:t>
Esto expresa cómo Se sentía acerca de ellos. 
</a:t>
            </a:r>
            <a:r>
              <a:rPr lang="es-ES"/>
              <a:t>
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57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Application>Microsoft Office PowerPoint</Application>
  <PresentationFormat>On-screen Show (4:3)</PresentationFormat>
  <Slides>39</Slides>
  <Notes>2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Opulent</vt:lpstr>
      <vt:lpstr>1_Office Theme</vt:lpstr>
      <vt:lpstr>2_Office Theme</vt:lpstr>
      <vt:lpstr>PowerPoint Presentation</vt:lpstr>
      <vt:lpstr>OREMOS</vt:lpstr>
      <vt:lpstr>BUENAS NOCHES Y BIENVENIDOS A NUESTRO ESTUDIO BIBLICO 2/11/2021 </vt:lpstr>
      <vt:lpstr>LA Compasión por los perdidos
</vt:lpstr>
      <vt:lpstr>Marcos 6:34
</vt:lpstr>
      <vt:lpstr>Marcos 6:34
</vt:lpstr>
      <vt:lpstr>Introducción
</vt:lpstr>
      <vt:lpstr>PowerPoint Presentation</vt:lpstr>
      <vt:lpstr>Compasión por los perdidos
</vt:lpstr>
      <vt:lpstr>PowerPoint Presentation</vt:lpstr>
      <vt:lpstr>Compasión por los perdidos
</vt:lpstr>
      <vt:lpstr>Compasión por los perdidos
</vt:lpstr>
      <vt:lpstr>Compasión por los perdidos
</vt:lpstr>
      <vt:lpstr>Compasión por los perdidos
</vt:lpstr>
      <vt:lpstr>PowerPoint Presentation</vt:lpstr>
      <vt:lpstr>     ¿Por qué tener compasión por  ellos?
</vt:lpstr>
      <vt:lpstr>Porqué tener compasión por ellos
</vt:lpstr>
      <vt:lpstr>PowerPoint Presentation</vt:lpstr>
      <vt:lpstr>PowerPoint Presentation</vt:lpstr>
      <vt:lpstr>PowerPoint Presentation</vt:lpstr>
      <vt:lpstr>       Por qué tener compasión por ellos
</vt:lpstr>
      <vt:lpstr>PowerPoint Presentation</vt:lpstr>
      <vt:lpstr>PowerPoint Presentation</vt:lpstr>
      <vt:lpstr>¿Qué hizo Jesús?
</vt:lpstr>
      <vt:lpstr>PowerPoint Presentation</vt:lpstr>
      <vt:lpstr>¿Qué NO hizo Jesús?
</vt:lpstr>
      <vt:lpstr>PowerPoint Presentation</vt:lpstr>
      <vt:lpstr>PowerPoint Presentation</vt:lpstr>
      <vt:lpstr>PowerPoint Presentation</vt:lpstr>
      <vt:lpstr>¿Qué hizo Jesús?
</vt:lpstr>
      <vt:lpstr>¿Qué hizo Jesús?
</vt:lpstr>
      <vt:lpstr>¿Qué hizo Jesús?
</vt:lpstr>
      <vt:lpstr>¿Qué hizo Jesús?
</vt:lpstr>
      <vt:lpstr>¿Qué hizo Jesús?
</vt:lpstr>
      <vt:lpstr>¿Qué hizo Jesús?
</vt:lpstr>
      <vt:lpstr>Conclusión
</vt:lpstr>
      <vt:lpstr>Conclusión
</vt:lpstr>
      <vt:lpstr>OREMOS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Lost</dc:title>
  <dc:creator>Aarons</dc:creator>
  <cp:revision>1</cp:revision>
  <dcterms:created xsi:type="dcterms:W3CDTF">2012-11-29T22:11:25Z</dcterms:created>
  <dcterms:modified xsi:type="dcterms:W3CDTF">2021-03-05T00:14:35Z</dcterms:modified>
</cp:coreProperties>
</file>